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5143500" type="screen16x9"/>
  <p:notesSz cx="6858000" cy="9144000"/>
  <p:embeddedFontLst>
    <p:embeddedFont>
      <p:font typeface="Rubik" panose="020B0604020202020204" charset="-79"/>
      <p:regular r:id="rId18"/>
      <p:bold r:id="rId19"/>
      <p:italic r:id="rId20"/>
      <p:boldItalic r:id="rId21"/>
    </p:embeddedFont>
    <p:embeddedFont>
      <p:font typeface="Rubik Light" panose="020B0604020202020204" charset="-79"/>
      <p:regular r:id="rId22"/>
      <p:bold r:id="rId23"/>
      <p:italic r:id="rId24"/>
      <p:boldItalic r:id="rId25"/>
    </p:embeddedFont>
    <p:embeddedFont>
      <p:font typeface="Rubik SemiBold" panose="020B0604020202020204" charset="-79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2bd4437a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2bd4437a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2bd4437a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2bd4437a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2bd4437a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2bd4437a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2bd4437a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2bd4437a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2bd4437a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2bd4437a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2bd4437a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2bd4437a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2bd4437a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2bd4437a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2bd4437a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2bd4437a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lookerstudio.google.com/u/0/reporting/0c346f0e-ba02-4933-9528-b6d73b2f9a05/page/p_iujzni99bd/edit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rive.google.com/file/d/1RwsBQ1FriNfz6qiq0V5nD7gF7jO81To3/view?usp=sharing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Alifazwadina/Project-Based-Internship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rive.google.com/file/d/1AjtT9g3z89DMfMdBB6b7f_bhawwO_m_h/view?usp=sharing" TargetMode="Externa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rive.google.com/file/d/1RwsBQ1FriNfz6qiq0V5nD7gF7jO81To3/view?usp=sharing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rive.google.com/file/d/1RwsBQ1FriNfz6qiq0V5nD7gF7jO81To3/view?usp=sharing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rive.google.com/file/d/1RwsBQ1FriNfz6qiq0V5nD7gF7jO81To3/view?usp=sharing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Alifazwadina/Project-Based-Internship/blob/main/Result%20no%203.csv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rive.google.com/file/d/1RwsBQ1FriNfz6qiq0V5nD7gF7jO81To3/view?usp=sharin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73375" y="1397275"/>
            <a:ext cx="5250900" cy="126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Sistem Database PT Sejahtera Bersama </a:t>
            </a:r>
            <a:endParaRPr sz="35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819075"/>
            <a:ext cx="4392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Business Intelligence Analyst Bank Muamalat </a:t>
            </a:r>
            <a:endParaRPr sz="25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517900" y="400665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Alifa Azwadina Fuad</a:t>
            </a:r>
            <a:endParaRPr sz="200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355350" y="1555800"/>
            <a:ext cx="8205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Rubik"/>
                <a:ea typeface="Rubik"/>
                <a:cs typeface="Rubik"/>
                <a:sym typeface="Rubik"/>
              </a:rPr>
              <a:t>JAWAB</a:t>
            </a:r>
            <a:endParaRPr sz="2500" b="1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Visualisasi data bisa diakses melalui link berikut: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https://lookerstudio.google.com/u/0/reporting/0c346f0e-ba02-4933-9528-b6d73b2f9a05/page/p_iujzni99bd/edit</a:t>
            </a:r>
            <a:r>
              <a:rPr lang="en" sz="1500">
                <a:latin typeface="Rubik"/>
                <a:ea typeface="Rubik"/>
                <a:cs typeface="Rubik"/>
                <a:sym typeface="Rubik"/>
              </a:rPr>
              <a:t> 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383550" y="271725"/>
            <a:ext cx="8468400" cy="25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Rubik"/>
                <a:ea typeface="Rubik"/>
                <a:cs typeface="Rubik"/>
                <a:sym typeface="Rubik"/>
              </a:rPr>
              <a:t>Soal 5</a:t>
            </a:r>
            <a:endParaRPr sz="2500" b="1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A. Tugas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Sebagai BI analyst PT Sejahtera Bersama, apa yang bisa anda usulkan untuk mempertahankan penjualan ataupun menaikkan penjualan dengan tabel transaksi detail yang sudah ada?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B. Data yang digunakan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https://drive.google.com/file/d/1RwsBQ1FriNfz6qiq0V5nD7gF7jO81To3/view?usp=sharing</a:t>
            </a:r>
            <a:r>
              <a:rPr lang="en" sz="1500">
                <a:latin typeface="Rubik"/>
                <a:ea typeface="Rubik"/>
                <a:cs typeface="Rubik"/>
                <a:sym typeface="Rubik"/>
              </a:rPr>
              <a:t> </a:t>
            </a:r>
            <a:endParaRPr sz="15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255750" y="291225"/>
            <a:ext cx="8695800" cy="49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Rubik"/>
                <a:ea typeface="Rubik"/>
                <a:cs typeface="Rubik"/>
                <a:sym typeface="Rubik"/>
              </a:rPr>
              <a:t>JAWAB</a:t>
            </a:r>
            <a:endParaRPr sz="2500" b="1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1. Analisis Trend Penjualan: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 Lakukan analisis tren penjualan untuk memahami pola dan fluktuasi penjualan dari waktu ke waktu. Identifikasi apakah ada musim atau periode tertentu yang memengaruhi penjualan.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2. Segmentasi Pelanggan: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Gunakan data transaksi untuk melakukan segmentasi pelanggan. Identifikasi kelompok pelanggan yang berbeda dan fokus pada kebutuhan dan preferensi masing-masing segmen. Ini memungkinkan Anda untuk menyusun strategi pemasaran yang lebih terarah.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3. Analisis Produk Terlaris:  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Tentukan produk atau kategori produk yang paling banyak terjual. Fokus pada memahami faktor-faktor yang membuat produk tersebut sukses dan pertimbangkan untuk mengoptimalkan stok atau promosi terkait.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4. Cross-Selling dan Up-Selling: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   - Identifikasi peluang cross-selling dan up-selling berdasarkan pola pembelian pelanggan. Tawarkan produk tambahan yang dapat meningkatkan nilai transaksi atau menarik pelanggan untuk membeli produk dengan nilai yang lebih tinggi.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383550" y="1720963"/>
            <a:ext cx="83769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Link Github:</a:t>
            </a:r>
            <a:endParaRPr sz="2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https://github.com/Alifazwadina/Project-Based-Internship</a:t>
            </a:r>
            <a:r>
              <a:rPr lang="en" sz="1600">
                <a:latin typeface="Rubik"/>
                <a:ea typeface="Rubik"/>
                <a:cs typeface="Rubik"/>
                <a:sym typeface="Rubik"/>
              </a:rPr>
              <a:t> </a:t>
            </a:r>
            <a:endParaRPr sz="1600" i="1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553156" y="1151081"/>
            <a:ext cx="3271944" cy="569356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500" b="1" dirty="0">
                <a:latin typeface="Rubik"/>
                <a:ea typeface="Rubik"/>
                <a:cs typeface="Rubik"/>
                <a:sym typeface="Rubik"/>
              </a:rPr>
              <a:t>Video </a:t>
            </a:r>
            <a:r>
              <a:rPr lang="en-ID" sz="2500" b="1" dirty="0" err="1">
                <a:latin typeface="Rubik"/>
                <a:ea typeface="Rubik"/>
                <a:cs typeface="Rubik"/>
                <a:sym typeface="Rubik"/>
              </a:rPr>
              <a:t>Presentatio</a:t>
            </a:r>
            <a:r>
              <a:rPr lang="id-ID" sz="2500" b="1" dirty="0">
                <a:latin typeface="Rubik"/>
                <a:ea typeface="Rubik"/>
                <a:cs typeface="Rubik"/>
                <a:sym typeface="Rubik"/>
              </a:rPr>
              <a:t>n</a:t>
            </a:r>
            <a:endParaRPr lang="en-ID" sz="25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340602" y="2671418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Rubik"/>
                <a:ea typeface="Rubik"/>
                <a:cs typeface="Rubik"/>
                <a:sym typeface="Rubik"/>
                <a:hlinkClick r:id="rId5"/>
              </a:rPr>
              <a:t>https://drive.google.com/file/d/1AjtT9g3z89DMfMdBB6b7f_bhawwO_m_h/view?usp=sharing</a:t>
            </a:r>
            <a:r>
              <a:rPr lang="id-ID" dirty="0">
                <a:latin typeface="Rubik"/>
                <a:ea typeface="Rubik"/>
                <a:cs typeface="Rubik"/>
                <a:sym typeface="Rubik"/>
              </a:rPr>
              <a:t> 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2049" y="4330358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528250" y="840975"/>
            <a:ext cx="2001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ubik SemiBold"/>
                <a:ea typeface="Rubik SemiBold"/>
                <a:cs typeface="Rubik SemiBold"/>
                <a:sym typeface="Rubik SemiBold"/>
              </a:rPr>
              <a:t>Alifa Azwadina</a:t>
            </a:r>
            <a:endParaRPr sz="3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37850" y="257175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About Me</a:t>
            </a:r>
            <a:endParaRPr sz="2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000625" y="74820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My Experience</a:t>
            </a:r>
            <a:endParaRPr sz="2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5095575" y="2981600"/>
            <a:ext cx="28500" cy="12129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5000625" y="28003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5000625" y="397610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5294775" y="1451775"/>
            <a:ext cx="3740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PKM (Program Kreativitas Mahasiswa) MABA FILKOM Bidang Gagasan Tertulis. succeeded in getting the first medal in this activity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294775" y="2516775"/>
            <a:ext cx="3740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The Best Expert Staff of  information publications division of the information and communications department HIMATEKKOM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294775" y="3691475"/>
            <a:ext cx="3740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Participants in the infographic poster competition at the 4C National Competition organized by the Computer Science Faculty Brawijaya University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37850" y="3064350"/>
            <a:ext cx="3740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Enthusiastic and highly motivated Computer Engineering student with leadership skills, communication, initiative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and looking for new challenges.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850" y="370325"/>
            <a:ext cx="1819876" cy="181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383550" y="854263"/>
            <a:ext cx="83769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Rubik"/>
                <a:ea typeface="Rubik"/>
                <a:cs typeface="Rubik"/>
                <a:sym typeface="Rubik"/>
              </a:rPr>
              <a:t>Soal 1 </a:t>
            </a:r>
            <a:endParaRPr sz="2500" b="1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A. Tugas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Tentukan masing-masing primary key pada 4 dataset penjualan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1. Primary key tabel Customer :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2. Primary key tabel Products :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3. Primary key tabel Orders :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4. Primary key tabel ProductCategory :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B. Data yang digunakan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https://drive.google.com/file/d/1RwsBQ1FriNfz6qiq0V5nD7gF7jO81To3/view?usp=sharing</a:t>
            </a:r>
            <a:r>
              <a:rPr lang="en" sz="1500">
                <a:latin typeface="Rubik"/>
                <a:ea typeface="Rubik"/>
                <a:cs typeface="Rubik"/>
                <a:sym typeface="Rubik"/>
              </a:rPr>
              <a:t> </a:t>
            </a:r>
            <a:endParaRPr sz="15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469050" y="1109550"/>
            <a:ext cx="82059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Rubik"/>
                <a:ea typeface="Rubik"/>
                <a:cs typeface="Rubik"/>
                <a:sym typeface="Rubik"/>
              </a:rPr>
              <a:t>JAWAB</a:t>
            </a:r>
            <a:endParaRPr sz="2500" b="1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1. Primary key tabel Customer : CustomerEmail</a:t>
            </a:r>
            <a:endParaRPr sz="15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2. Primary key tabel Products : OrderID</a:t>
            </a:r>
            <a:endParaRPr sz="15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3. Primary key tabel Orders : CategoryID</a:t>
            </a:r>
            <a:endParaRPr sz="15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4. Primary key tabel ProductCategory : ProdNumber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383550" y="854263"/>
            <a:ext cx="83769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Rubik"/>
                <a:ea typeface="Rubik"/>
                <a:cs typeface="Rubik"/>
                <a:sym typeface="Rubik"/>
              </a:rPr>
              <a:t>Soal 2</a:t>
            </a:r>
            <a:endParaRPr sz="2500" b="1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A. Tugas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Tentukan relationship dari ke-4 table tersebut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B. Data yang digunakan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https://drive.google.com/file/d/1RwsBQ1FriNfz6qiq0V5nD7gF7jO81To3/view?usp=sharing</a:t>
            </a:r>
            <a:r>
              <a:rPr lang="en" sz="1500">
                <a:latin typeface="Rubik"/>
                <a:ea typeface="Rubik"/>
                <a:cs typeface="Rubik"/>
                <a:sym typeface="Rubik"/>
              </a:rPr>
              <a:t> </a:t>
            </a:r>
            <a:endParaRPr sz="15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312725" y="540825"/>
            <a:ext cx="8205900" cy="4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Rubik"/>
                <a:ea typeface="Rubik"/>
                <a:cs typeface="Rubik"/>
                <a:sym typeface="Rubik"/>
              </a:rPr>
              <a:t>JAWAB</a:t>
            </a:r>
            <a:endParaRPr sz="2500" b="1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Dari keempat primary key yang telah diberikan, yaitu "CustomerID", "ProdNumber", "CategoryID", dan "OrderID", dapat ditentukan beberapa relasi berdasarkan konteks yang diberikan. Berikut adalah relasi berdasarkan primary key yang diberikan:</a:t>
            </a:r>
            <a:endParaRPr sz="15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1. One-to-One (Satu ke Satu):</a:t>
            </a:r>
            <a:endParaRPr sz="15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- "CustomerID" dengan "OrderID": Setiap pelanggan hanya melakukan satu pesanan.</a:t>
            </a:r>
            <a:endParaRPr sz="15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- "ProdNumber" dengan "CategoryID": Setiap produk hanya termasuk dalam satu kategori.</a:t>
            </a:r>
            <a:endParaRPr sz="15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2. One-to-Many (Satu ke Banyak):</a:t>
            </a:r>
            <a:endParaRPr sz="15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- "CustomerID" dengan "OrderID": Setiap pelanggan dapat melakukan banyak pesanan.</a:t>
            </a:r>
            <a:endParaRPr sz="15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- "CategoryID" dengan "ProdNumber": Setiap kategori dapat memiliki banyak produk.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383550" y="271725"/>
            <a:ext cx="8468400" cy="46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Rubik"/>
                <a:ea typeface="Rubik"/>
                <a:cs typeface="Rubik"/>
                <a:sym typeface="Rubik"/>
              </a:rPr>
              <a:t>Soal 3</a:t>
            </a:r>
            <a:endParaRPr sz="2500" b="1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A. Tugas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Sebagai BI Analyst PT Sejahtera Bersama, kita akan membuat sebuah table master yang berisikan informasi :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- CustomerEmail (cust_email)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- CustomerCity (cust_city)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- OrderDate (order_date)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- OrderQty (order_qty)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- ProductName (product_name)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- ProductPrice (product_price)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- ProductCategoryName (category_name)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- TotalSales (total_sales)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Urutkan data tersebut berdasarkan tanggal transaksi yang paling awal sampai yang paling akhir.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B. Data yang digunakan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https://drive.google.com/file/d/1RwsBQ1FriNfz6qiq0V5nD7gF7jO81To3/view?usp=sharing</a:t>
            </a:r>
            <a:r>
              <a:rPr lang="en" sz="1500">
                <a:latin typeface="Rubik"/>
                <a:ea typeface="Rubik"/>
                <a:cs typeface="Rubik"/>
                <a:sym typeface="Rubik"/>
              </a:rPr>
              <a:t>  </a:t>
            </a:r>
            <a:endParaRPr sz="15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312724" y="540825"/>
            <a:ext cx="8684519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Rubik"/>
                <a:ea typeface="Rubik"/>
                <a:cs typeface="Rubik"/>
                <a:sym typeface="Rubik"/>
              </a:rPr>
              <a:t>JAWAB</a:t>
            </a:r>
            <a:endParaRPr sz="2500" b="1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Rubik"/>
                <a:ea typeface="Rubik"/>
                <a:cs typeface="Rubik"/>
                <a:sym typeface="Rubik"/>
              </a:rPr>
              <a:t>Tabel CSV bisa diakses melalui link berikut:</a:t>
            </a:r>
            <a:endParaRPr sz="15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 dirty="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https://github.com/Alifazwadina/Project-Based</a:t>
            </a:r>
            <a:r>
              <a:rPr lang="id-ID" sz="1500" u="sng" dirty="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-</a:t>
            </a:r>
            <a:r>
              <a:rPr lang="en" sz="1500" u="sng" dirty="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Internship/blob/main/Result%20no%203.csv</a:t>
            </a:r>
            <a:r>
              <a:rPr lang="en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383550" y="271725"/>
            <a:ext cx="84684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Rubik"/>
                <a:ea typeface="Rubik"/>
                <a:cs typeface="Rubik"/>
                <a:sym typeface="Rubik"/>
              </a:rPr>
              <a:t>Soal 4</a:t>
            </a:r>
            <a:endParaRPr sz="2500" b="1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A. Tugas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Dari hasil tabel yang dibuat pada soal nomor 3, simpanlah hasilnya dalam bentuk CSV. Dengan menggunakan Looker Studio, buatlah visualisasi yang menampilkan data penjualan tersebut. Visualisasi tersebut harus berisi minimal :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- Total keseluruhan sales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- Total keseluruhan sales berdasarkan kategori produk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- Total keseluruhan qty berdasarkan kategori produk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- Total sales berdasarkan kota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- Total qty berdasarkan kota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- Top 5 kategori produk yang paling tinggi salesnya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- Top 5 kategori produk yang paling tinggi qtynya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B. Data yang digunakan 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https://drive.google.com/file/d/1RwsBQ1FriNfz6qiq0V5nD7gF7jO81To3/view?usp=sharing</a:t>
            </a:r>
            <a:r>
              <a:rPr lang="en" sz="1500">
                <a:latin typeface="Rubik"/>
                <a:ea typeface="Rubik"/>
                <a:cs typeface="Rubik"/>
                <a:sym typeface="Rubik"/>
              </a:rPr>
              <a:t> </a:t>
            </a:r>
            <a:endParaRPr sz="15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882</Words>
  <Application>Microsoft Office PowerPoint</Application>
  <PresentationFormat>On-screen Show (16:9)</PresentationFormat>
  <Paragraphs>121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Rubik SemiBold</vt:lpstr>
      <vt:lpstr>Rubik Light</vt:lpstr>
      <vt:lpstr>Rubik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ALIFA AZWADINA FUAD</cp:lastModifiedBy>
  <cp:revision>2</cp:revision>
  <dcterms:modified xsi:type="dcterms:W3CDTF">2023-12-03T02:51:58Z</dcterms:modified>
</cp:coreProperties>
</file>