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2b2be59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2b2be59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82b2be59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82b2be59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2b2be59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82b2be59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82b2be59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82b2be59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82b2be59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82b2be59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82b2be59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82b2be59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82b2be59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82b2be59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82b2be59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82b2be59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82b2be59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82b2be59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82b2be59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82b2be59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8379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58379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82b2be5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82b2be5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82b2be59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82b2be59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82b2be59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82b2be59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82b2be5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82b2be5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82b2be59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82b2be59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82b2be59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82b2be59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82b2be59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82b2be59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82b2be59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82b2be59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82b2be59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82b2be59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82b2be59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82b2be59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e5dbf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e5dbf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82b2be59b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82b2be59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82b2be59b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82b2be59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82b2be59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82b2be59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82b2be59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82b2be59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2b2be59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2b2be59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f9031ff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f9031f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2b2be59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2b2be59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59e4c2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f59e4c2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2b2be59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2b2be59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2b2be59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82b2be59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05975" y="1483950"/>
            <a:ext cx="77397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Inside of the irregularities data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23026" y="5023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1.6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0" y="128983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0" y="-354411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0" y="149700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0" y="-333695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0" y="170416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0" y="-312978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jamL</a:t>
            </a: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evel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5487000" y="12549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5487000" y="15636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5487000" y="24780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refers to the percentage of difference between the current speed to free flow-speed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0 -&gt; 	Free flow speed to 80% of free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fow speed,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1 -&gt; 	80% to 61%,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2 -&gt; 	60% to 41%,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3 -&gt; 	40% to 21%,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4 -&gt; 	20% to 1% and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5 -&gt; 	blocked road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5487000" y="21693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0" y="1922053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0" y="-291189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severity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5487000" y="12549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5487000" y="15636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5487000" y="24780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severity score based on the comparison with historical data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From 0 to 5 (most severe)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5487000" y="21693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0" y="2150653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/>
          <p:nvPr/>
        </p:nvSpPr>
        <p:spPr>
          <a:xfrm>
            <a:off x="0" y="-268329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current speed on jammed segments in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0" y="238996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0" y="-244398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regularS</a:t>
            </a: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peed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historical regular speed on the jam segment in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0" y="261856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0" y="-221538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delay</a:t>
            </a: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Seconds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current time to travel the jam length minus the free flow time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econds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time to travel the jam length minus the free flow time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0" y="-22860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0" y="261856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0" y="-221538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0" y="-45720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0" y="261856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0" y="-221538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jam type description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/>
        </p:nvSpPr>
        <p:spPr>
          <a:xfrm>
            <a:off x="0" y="-696516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0" y="261856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/>
          <p:nvPr/>
        </p:nvSpPr>
        <p:spPr>
          <a:xfrm>
            <a:off x="0" y="-221538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endNode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Nearest junction (street name) to segment jam end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Full jams data structure</a:t>
            </a: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1422550" y="2695309"/>
            <a:ext cx="6363300" cy="12198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1422550" y="1720042"/>
            <a:ext cx="6363300" cy="6861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0" y="-1229916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0" y="2912653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4"/>
          <p:cNvSpPr/>
          <p:nvPr/>
        </p:nvSpPr>
        <p:spPr>
          <a:xfrm>
            <a:off x="0" y="-2541612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line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 of location objects with the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geographical position of the jammed segments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/>
        </p:nvSpPr>
        <p:spPr>
          <a:xfrm>
            <a:off x="0" y="-1719262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45"/>
          <p:cNvSpPr/>
          <p:nvPr/>
        </p:nvSpPr>
        <p:spPr>
          <a:xfrm>
            <a:off x="0" y="261856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0" y="-221538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5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highway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5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true if the irregularity is in a highway and false, otherwise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/>
        </p:nvSpPr>
        <p:spPr>
          <a:xfrm>
            <a:off x="0" y="-1926431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46"/>
          <p:cNvSpPr/>
          <p:nvPr/>
        </p:nvSpPr>
        <p:spPr>
          <a:xfrm>
            <a:off x="0" y="261856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0" y="-221538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6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jam segment length in meters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6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/>
        </p:nvSpPr>
        <p:spPr>
          <a:xfrm>
            <a:off x="0" y="-2110978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47"/>
          <p:cNvSpPr/>
          <p:nvPr/>
        </p:nvSpPr>
        <p:spPr>
          <a:xfrm>
            <a:off x="0" y="261856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7"/>
          <p:cNvSpPr/>
          <p:nvPr/>
        </p:nvSpPr>
        <p:spPr>
          <a:xfrm>
            <a:off x="0" y="-221538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7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trend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7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trend evaluation of the irregularity based on the last record evolution of the speed and length of the road segment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-1 improving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0 constant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 getting worse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48"/>
          <p:cNvSpPr/>
          <p:nvPr/>
        </p:nvSpPr>
        <p:spPr>
          <a:xfrm>
            <a:off x="0" y="266143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8"/>
          <p:cNvSpPr/>
          <p:nvPr/>
        </p:nvSpPr>
        <p:spPr>
          <a:xfrm>
            <a:off x="0" y="-217251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8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nThumbsUp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8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number of thumbs up for the irregularity report made by other waze users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48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9"/>
          <p:cNvSpPr/>
          <p:nvPr/>
        </p:nvSpPr>
        <p:spPr>
          <a:xfrm>
            <a:off x="0" y="2845978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9"/>
          <p:cNvSpPr/>
          <p:nvPr/>
        </p:nvSpPr>
        <p:spPr>
          <a:xfrm>
            <a:off x="0" y="-1987972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driversCount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number of waze users in the irregularity segment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4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50"/>
          <p:cNvSpPr/>
          <p:nvPr/>
        </p:nvSpPr>
        <p:spPr>
          <a:xfrm>
            <a:off x="0" y="3063863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0"/>
          <p:cNvSpPr/>
          <p:nvPr/>
        </p:nvSpPr>
        <p:spPr>
          <a:xfrm>
            <a:off x="0" y="-177008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</a:t>
            </a: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sCount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50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number of alerts reported by waze users in the irregularity segment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51"/>
          <p:cNvSpPr/>
          <p:nvPr/>
        </p:nvSpPr>
        <p:spPr>
          <a:xfrm>
            <a:off x="0" y="3260316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1"/>
          <p:cNvSpPr/>
          <p:nvPr/>
        </p:nvSpPr>
        <p:spPr>
          <a:xfrm>
            <a:off x="0" y="-1573634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alerts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1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list of alerts on the jam segment.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Each item of this array is a alert json.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52"/>
          <p:cNvSpPr/>
          <p:nvPr/>
        </p:nvSpPr>
        <p:spPr>
          <a:xfrm>
            <a:off x="0" y="3467484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2"/>
          <p:cNvSpPr/>
          <p:nvPr/>
        </p:nvSpPr>
        <p:spPr>
          <a:xfrm>
            <a:off x="0" y="-1366466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nComments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5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52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number of comments for the irregularity report made by other waze users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53"/>
          <p:cNvSpPr/>
          <p:nvPr/>
        </p:nvSpPr>
        <p:spPr>
          <a:xfrm>
            <a:off x="0" y="365203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3"/>
          <p:cNvSpPr/>
          <p:nvPr/>
        </p:nvSpPr>
        <p:spPr>
          <a:xfrm>
            <a:off x="0" y="-1181919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nImages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number of images shared for the irregularity report made by other waze users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3472150" y="0"/>
            <a:ext cx="56718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>
            <a:off x="3963075" y="3348419"/>
            <a:ext cx="0" cy="11394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7"/>
          <p:cNvSpPr txBox="1"/>
          <p:nvPr/>
        </p:nvSpPr>
        <p:spPr>
          <a:xfrm>
            <a:off x="341931" y="3559372"/>
            <a:ext cx="3144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27"/>
          <p:cNvCxnSpPr/>
          <p:nvPr/>
        </p:nvCxnSpPr>
        <p:spPr>
          <a:xfrm>
            <a:off x="3962349" y="1529519"/>
            <a:ext cx="0" cy="17421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7"/>
          <p:cNvSpPr txBox="1"/>
          <p:nvPr/>
        </p:nvSpPr>
        <p:spPr>
          <a:xfrm>
            <a:off x="95802" y="2079573"/>
            <a:ext cx="3390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7"/>
          <p:cNvCxnSpPr/>
          <p:nvPr/>
        </p:nvCxnSpPr>
        <p:spPr>
          <a:xfrm>
            <a:off x="3968650" y="935431"/>
            <a:ext cx="0" cy="5283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7"/>
          <p:cNvSpPr txBox="1"/>
          <p:nvPr/>
        </p:nvSpPr>
        <p:spPr>
          <a:xfrm>
            <a:off x="1830888" y="852605"/>
            <a:ext cx="1655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1895088" y="280516"/>
            <a:ext cx="15912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General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27"/>
          <p:cNvCxnSpPr/>
          <p:nvPr/>
        </p:nvCxnSpPr>
        <p:spPr>
          <a:xfrm>
            <a:off x="3973050" y="352401"/>
            <a:ext cx="0" cy="5238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7"/>
          <p:cNvCxnSpPr/>
          <p:nvPr/>
        </p:nvCxnSpPr>
        <p:spPr>
          <a:xfrm>
            <a:off x="3963075" y="4567619"/>
            <a:ext cx="0" cy="25515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7"/>
          <p:cNvSpPr txBox="1"/>
          <p:nvPr/>
        </p:nvSpPr>
        <p:spPr>
          <a:xfrm>
            <a:off x="341931" y="5496519"/>
            <a:ext cx="3144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</a:t>
            </a:r>
            <a:endParaRPr b="1" sz="16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27"/>
          <p:cNvCxnSpPr/>
          <p:nvPr/>
        </p:nvCxnSpPr>
        <p:spPr>
          <a:xfrm rot="10800000">
            <a:off x="728875" y="5843191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7"/>
          <p:cNvCxnSpPr/>
          <p:nvPr/>
        </p:nvCxnSpPr>
        <p:spPr>
          <a:xfrm rot="10800000">
            <a:off x="728875" y="3906041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7"/>
          <p:cNvCxnSpPr/>
          <p:nvPr/>
        </p:nvCxnSpPr>
        <p:spPr>
          <a:xfrm rot="10800000">
            <a:off x="728875" y="2416716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7"/>
          <p:cNvCxnSpPr/>
          <p:nvPr/>
        </p:nvCxnSpPr>
        <p:spPr>
          <a:xfrm rot="10800000">
            <a:off x="728875" y="1194208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7"/>
          <p:cNvCxnSpPr/>
          <p:nvPr/>
        </p:nvCxnSpPr>
        <p:spPr>
          <a:xfrm rot="10800000">
            <a:off x="728875" y="633408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54"/>
          <p:cNvSpPr/>
          <p:nvPr/>
        </p:nvSpPr>
        <p:spPr>
          <a:xfrm>
            <a:off x="0" y="385920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4"/>
          <p:cNvSpPr/>
          <p:nvPr/>
        </p:nvSpPr>
        <p:spPr>
          <a:xfrm>
            <a:off x="0" y="-97475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detectionDate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54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54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54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date of start time detection of the irregularity record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55"/>
          <p:cNvSpPr/>
          <p:nvPr/>
        </p:nvSpPr>
        <p:spPr>
          <a:xfrm>
            <a:off x="0" y="4055653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0" y="-77829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detectionDateMillis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5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milliseconds since 1st of January of 1970 until the start time detection of the irregularity record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5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56"/>
          <p:cNvSpPr/>
          <p:nvPr/>
        </p:nvSpPr>
        <p:spPr>
          <a:xfrm>
            <a:off x="0" y="446880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"/>
          <p:cNvSpPr/>
          <p:nvPr/>
        </p:nvSpPr>
        <p:spPr>
          <a:xfrm>
            <a:off x="0" y="-59375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6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mapImageUrl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6"/>
          <p:cNvSpPr txBox="1"/>
          <p:nvPr/>
        </p:nvSpPr>
        <p:spPr>
          <a:xfrm>
            <a:off x="5487000" y="10263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6"/>
          <p:cNvSpPr txBox="1"/>
          <p:nvPr/>
        </p:nvSpPr>
        <p:spPr>
          <a:xfrm>
            <a:off x="5487000" y="13350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56"/>
          <p:cNvSpPr txBox="1"/>
          <p:nvPr/>
        </p:nvSpPr>
        <p:spPr>
          <a:xfrm>
            <a:off x="5487000" y="20970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url of the map image for the irregularity record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56"/>
          <p:cNvSpPr txBox="1"/>
          <p:nvPr/>
        </p:nvSpPr>
        <p:spPr>
          <a:xfrm>
            <a:off x="5487000" y="17883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5" name="Google Shape;485;p56"/>
          <p:cNvPicPr preferRelativeResize="0"/>
          <p:nvPr/>
        </p:nvPicPr>
        <p:blipFill rotWithShape="1">
          <a:blip r:embed="rId3">
            <a:alphaModFix/>
          </a:blip>
          <a:srcRect b="17441" l="10876" r="24844" t="6955"/>
          <a:stretch/>
        </p:blipFill>
        <p:spPr>
          <a:xfrm>
            <a:off x="5670000" y="2868619"/>
            <a:ext cx="3291000" cy="2166013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/>
        </p:nvSpPr>
        <p:spPr>
          <a:xfrm>
            <a:off x="0" y="-2282097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57"/>
          <p:cNvSpPr/>
          <p:nvPr/>
        </p:nvSpPr>
        <p:spPr>
          <a:xfrm>
            <a:off x="0" y="4850991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7"/>
          <p:cNvSpPr/>
          <p:nvPr/>
        </p:nvSpPr>
        <p:spPr>
          <a:xfrm>
            <a:off x="0" y="-179412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7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mapImageUrlLastUpdateTime</a:t>
            </a:r>
            <a:endParaRPr b="1" sz="17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57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7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7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last update datetime of the url image for the irregularity record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7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58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503" name="Google Shape;503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504" name="Google Shape;504;p58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Thanks!!!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class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/>
        </p:nvSpPr>
        <p:spPr>
          <a:xfrm>
            <a:off x="3472150" y="-2282100"/>
            <a:ext cx="56718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5" name="Google Shape;135;p28"/>
          <p:cNvCxnSpPr/>
          <p:nvPr/>
        </p:nvCxnSpPr>
        <p:spPr>
          <a:xfrm>
            <a:off x="3963075" y="1066319"/>
            <a:ext cx="0" cy="11394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8"/>
          <p:cNvCxnSpPr/>
          <p:nvPr/>
        </p:nvCxnSpPr>
        <p:spPr>
          <a:xfrm>
            <a:off x="3962349" y="-752581"/>
            <a:ext cx="0" cy="17421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8"/>
          <p:cNvCxnSpPr/>
          <p:nvPr/>
        </p:nvCxnSpPr>
        <p:spPr>
          <a:xfrm>
            <a:off x="3968650" y="-1346669"/>
            <a:ext cx="0" cy="5283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8"/>
          <p:cNvCxnSpPr/>
          <p:nvPr/>
        </p:nvCxnSpPr>
        <p:spPr>
          <a:xfrm>
            <a:off x="3973050" y="-1929699"/>
            <a:ext cx="0" cy="5238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8"/>
          <p:cNvCxnSpPr/>
          <p:nvPr/>
        </p:nvCxnSpPr>
        <p:spPr>
          <a:xfrm>
            <a:off x="3963075" y="2285519"/>
            <a:ext cx="0" cy="25515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8"/>
          <p:cNvSpPr txBox="1"/>
          <p:nvPr/>
        </p:nvSpPr>
        <p:spPr>
          <a:xfrm>
            <a:off x="341931" y="1273372"/>
            <a:ext cx="3144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95802" y="-206427"/>
            <a:ext cx="3390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1830888" y="-1433395"/>
            <a:ext cx="1655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1895088" y="-2005484"/>
            <a:ext cx="15912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General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341931" y="3210519"/>
            <a:ext cx="3144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Irregularity information</a:t>
            </a:r>
            <a:endParaRPr b="1" sz="16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728875" y="3557191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8"/>
          <p:cNvCxnSpPr/>
          <p:nvPr/>
        </p:nvCxnSpPr>
        <p:spPr>
          <a:xfrm rot="10800000">
            <a:off x="728875" y="1620041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8"/>
          <p:cNvCxnSpPr/>
          <p:nvPr/>
        </p:nvCxnSpPr>
        <p:spPr>
          <a:xfrm rot="10800000">
            <a:off x="728875" y="130716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8"/>
          <p:cNvCxnSpPr/>
          <p:nvPr/>
        </p:nvCxnSpPr>
        <p:spPr>
          <a:xfrm rot="10800000">
            <a:off x="728875" y="-1091792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8"/>
          <p:cNvCxnSpPr/>
          <p:nvPr/>
        </p:nvCxnSpPr>
        <p:spPr>
          <a:xfrm rot="10800000">
            <a:off x="728875" y="-1652592"/>
            <a:ext cx="32349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Data categories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302425" y="1176900"/>
            <a:ext cx="3256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updateDate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updateDateMillis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2579125" y="2673169"/>
            <a:ext cx="44772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</a:t>
            </a:r>
            <a:endParaRPr b="1" sz="20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Characteristics</a:t>
            </a: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line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highway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length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2579100" y="1175100"/>
            <a:ext cx="38334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city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street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02425" y="2694600"/>
            <a:ext cx="22767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jamLevel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severity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speed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regularSpeed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delaySeconds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seconds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type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startNode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endNode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5254225" y="1176900"/>
            <a:ext cx="35400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Irregularity</a:t>
            </a: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trend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nThumbsUp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driversCount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alertsCount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alerts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nComments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nImages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detectionDate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detectionDateMillis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mapImageUrl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mapImageUrlLastUpdateTime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8683225" y="-203600"/>
            <a:ext cx="550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0" y="495684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unique value of a irregularity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0" y="-4338266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0" y="702853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updateDate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date of the last update time of the irregularity record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0" y="-413109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0" y="910022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updateDateMillis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0" y="-3923928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5487000" y="2630475"/>
            <a:ext cx="3600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milliseconds since 1st of January of 1970 until the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last up date time of the irregularity record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0" y="0"/>
            <a:ext cx="5487000" cy="742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156903757</a:t>
            </a:r>
            <a:r>
              <a:rPr lang="pt-BR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15:01:20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updateDateMillis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1542121280171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"Av. do Estado"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7.359999999999999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regularSpeed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44.22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509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622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"Medium"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"Av. Teresa Cristina"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-46.619741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-23.557225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	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-46.617675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-23.557900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···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-46.611157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-23.564611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highway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1274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driversCount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alertsCount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&lt;alerts json&gt;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nComments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nImages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"Tue Nov 13 15:01:08 +0000 2018"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detectionDateMillis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1542121268831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"http://livemap-image.waze.com/0f88</a:t>
            </a:r>
            <a:endParaRPr sz="12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d90a-2eb1-4d8d-8ec2-096a59a78789"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mapImageUrlLastUpdateTime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 "Tue Nov 13 14:59:39 +0000 2018"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0" y="111600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0" y="-371795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