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Nunito"/>
      <p:regular r:id="rId14"/>
      <p:bold r:id="rId15"/>
      <p:italic r:id="rId16"/>
      <p:boldItalic r:id="rId17"/>
    </p:embeddedFon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Master" Target="slideMasters/slideMaster2.xml"/><Relationship Id="rId19" Type="http://schemas.openxmlformats.org/officeDocument/2006/relationships/font" Target="fonts/Montserrat-bold.fntdata"/><Relationship Id="rId6" Type="http://schemas.openxmlformats.org/officeDocument/2006/relationships/notesMaster" Target="notesMasters/notesMaster1.xml"/><Relationship Id="rId18"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f353d87c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f353d87c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Hey there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this is the very first video of the very first module of our classes.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In this class we are going to understand that Waze is part of the Internet of things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After that, I will show that the available waze data for the CCP partners is actually the data that we see on the app everyday.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pt-BR">
                <a:solidFill>
                  <a:schemeClr val="dk1"/>
                </a:solidFill>
              </a:rPr>
              <a:t>Then, we are going to dive in the data.</a:t>
            </a:r>
            <a:endParaRPr>
              <a:solidFill>
                <a:schemeClr val="dk1"/>
              </a:solidFill>
              <a:latin typeface="Nunito"/>
              <a:ea typeface="Nunito"/>
              <a:cs typeface="Nunito"/>
              <a:sym typeface="Nunito"/>
            </a:endParaRPr>
          </a:p>
          <a:p>
            <a:pPr indent="444500" lvl="0" marL="0" rtl="0" algn="just">
              <a:lnSpc>
                <a:spcPct val="115000"/>
              </a:lnSpc>
              <a:spcBef>
                <a:spcPts val="1000"/>
              </a:spcBef>
              <a:spcAft>
                <a:spcPts val="0"/>
              </a:spcAft>
              <a:buNone/>
            </a:pPr>
            <a:r>
              <a:rPr lang="pt-BR">
                <a:solidFill>
                  <a:schemeClr val="dk1"/>
                </a:solidFill>
                <a:latin typeface="Nunito"/>
                <a:ea typeface="Nunito"/>
                <a:cs typeface="Nunito"/>
                <a:sym typeface="Nunito"/>
              </a:rPr>
              <a:t>Internet of things is the network of physical devices and other items embedded with sensors, data capture resources and connectivity which enables to exchange data, creating opportunities for a more direct integration. </a:t>
            </a:r>
            <a:endParaRPr>
              <a:solidFill>
                <a:schemeClr val="dk1"/>
              </a:solidFill>
              <a:latin typeface="Nunito"/>
              <a:ea typeface="Nunito"/>
              <a:cs typeface="Nunito"/>
              <a:sym typeface="Nunito"/>
            </a:endParaRPr>
          </a:p>
          <a:p>
            <a:pPr indent="444500" lvl="0" marL="0" rtl="0" algn="just">
              <a:lnSpc>
                <a:spcPct val="115000"/>
              </a:lnSpc>
              <a:spcBef>
                <a:spcPts val="1000"/>
              </a:spcBef>
              <a:spcAft>
                <a:spcPts val="0"/>
              </a:spcAft>
              <a:buNone/>
            </a:pPr>
            <a:r>
              <a:rPr lang="pt-BR">
                <a:solidFill>
                  <a:schemeClr val="dk1"/>
                </a:solidFill>
                <a:latin typeface="Nunito"/>
                <a:ea typeface="Nunito"/>
                <a:cs typeface="Nunito"/>
                <a:sym typeface="Nunito"/>
              </a:rPr>
              <a:t>The </a:t>
            </a:r>
            <a:r>
              <a:rPr b="1" lang="pt-BR">
                <a:solidFill>
                  <a:schemeClr val="dk1"/>
                </a:solidFill>
                <a:latin typeface="Nunito"/>
                <a:ea typeface="Nunito"/>
                <a:cs typeface="Nunito"/>
                <a:sym typeface="Nunito"/>
              </a:rPr>
              <a:t>things </a:t>
            </a:r>
            <a:r>
              <a:rPr lang="pt-BR">
                <a:solidFill>
                  <a:schemeClr val="dk1"/>
                </a:solidFill>
                <a:latin typeface="Nunito"/>
                <a:ea typeface="Nunito"/>
                <a:cs typeface="Nunito"/>
                <a:sym typeface="Nunito"/>
              </a:rPr>
              <a:t> of the internet of things range from cell phones to intelligent watches, from city bikes to buses tracked by GPS.</a:t>
            </a:r>
            <a:endParaRPr>
              <a:solidFill>
                <a:schemeClr val="dk1"/>
              </a:solidFill>
              <a:latin typeface="Nunito"/>
              <a:ea typeface="Nunito"/>
              <a:cs typeface="Nunito"/>
              <a:sym typeface="Nunito"/>
            </a:endParaRPr>
          </a:p>
          <a:p>
            <a:pPr indent="444500" lvl="0" marL="0" rtl="0" algn="just">
              <a:lnSpc>
                <a:spcPct val="115000"/>
              </a:lnSpc>
              <a:spcBef>
                <a:spcPts val="1000"/>
              </a:spcBef>
              <a:spcAft>
                <a:spcPts val="0"/>
              </a:spcAft>
              <a:buNone/>
            </a:pPr>
            <a:r>
              <a:rPr lang="pt-BR">
                <a:solidFill>
                  <a:schemeClr val="dk1"/>
                </a:solidFill>
                <a:latin typeface="Nunito"/>
                <a:ea typeface="Nunito"/>
                <a:cs typeface="Nunito"/>
                <a:sym typeface="Nunito"/>
              </a:rPr>
              <a:t>These things report their states via internet to a central data storage which can be used by analytic engines</a:t>
            </a:r>
            <a:r>
              <a:rPr lang="pt-BR">
                <a:solidFill>
                  <a:schemeClr val="dk1"/>
                </a:solidFill>
                <a:latin typeface="Nunito"/>
                <a:ea typeface="Nunito"/>
                <a:cs typeface="Nunito"/>
                <a:sym typeface="Nunito"/>
              </a:rPr>
              <a:t>.</a:t>
            </a:r>
            <a:r>
              <a:rPr lang="pt-BR">
                <a:solidFill>
                  <a:schemeClr val="dk1"/>
                </a:solidFill>
                <a:latin typeface="Nunito"/>
                <a:ea typeface="Nunito"/>
                <a:cs typeface="Nunito"/>
                <a:sym typeface="Nunito"/>
              </a:rPr>
              <a:t> </a:t>
            </a:r>
            <a:endParaRPr>
              <a:solidFill>
                <a:schemeClr val="dk1"/>
              </a:solidFill>
              <a:latin typeface="Nunito"/>
              <a:ea typeface="Nunito"/>
              <a:cs typeface="Nunito"/>
              <a:sym typeface="Nunito"/>
            </a:endParaRPr>
          </a:p>
          <a:p>
            <a:pPr indent="457200" lvl="0" marL="0" rtl="0" algn="just">
              <a:lnSpc>
                <a:spcPct val="115000"/>
              </a:lnSpc>
              <a:spcBef>
                <a:spcPts val="1000"/>
              </a:spcBef>
              <a:spcAft>
                <a:spcPts val="0"/>
              </a:spcAft>
              <a:buNone/>
            </a:pPr>
            <a:r>
              <a:rPr lang="pt-BR">
                <a:solidFill>
                  <a:schemeClr val="dk1"/>
                </a:solidFill>
                <a:latin typeface="Nunito"/>
                <a:ea typeface="Nunito"/>
                <a:cs typeface="Nunito"/>
                <a:sym typeface="Nunito"/>
              </a:rPr>
              <a:t>Usually, those analysis are performed to either inform a </a:t>
            </a:r>
            <a:r>
              <a:rPr lang="pt-BR">
                <a:solidFill>
                  <a:schemeClr val="dk1"/>
                </a:solidFill>
                <a:latin typeface="Nunito"/>
                <a:ea typeface="Nunito"/>
                <a:cs typeface="Nunito"/>
                <a:sym typeface="Nunito"/>
              </a:rPr>
              <a:t>business or provide feedback to the user.</a:t>
            </a:r>
            <a:endParaRPr>
              <a:solidFill>
                <a:schemeClr val="dk1"/>
              </a:solidFill>
              <a:latin typeface="Nunito"/>
              <a:ea typeface="Nunito"/>
              <a:cs typeface="Nunito"/>
              <a:sym typeface="Nunito"/>
            </a:endParaRPr>
          </a:p>
          <a:p>
            <a:pPr indent="444500" lvl="0" marL="0" rtl="0" algn="just">
              <a:lnSpc>
                <a:spcPct val="115000"/>
              </a:lnSpc>
              <a:spcBef>
                <a:spcPts val="1000"/>
              </a:spcBef>
              <a:spcAft>
                <a:spcPts val="0"/>
              </a:spcAft>
              <a:buClr>
                <a:schemeClr val="dk1"/>
              </a:buClr>
              <a:buSzPts val="1100"/>
              <a:buFont typeface="Arial"/>
              <a:buNone/>
            </a:pPr>
            <a:r>
              <a:t/>
            </a:r>
            <a:endParaRPr>
              <a:solidFill>
                <a:schemeClr val="dk1"/>
              </a:solidFill>
              <a:latin typeface="Nunito"/>
              <a:ea typeface="Nunito"/>
              <a:cs typeface="Nunito"/>
              <a:sym typeface="Nuni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f2b132c09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f2b132c09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Waze is a great example of internet of things.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Waze users, who we call wazers, provide information through their cell phones. Besides their geolocation position and speed, wazers actively send alerts to warn other wazers about traffic conditions, road closures, potholes and many more.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All this data is sent to a database through the Waze App. With lots of traffic data generated by wazers, it is possible to perform analysis to identify jams and recommend the best route to reach the desired destination. Also, alerts information is shared with other users to warn them of possible road problems.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However, Waze goes beyond that.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f565930a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f565930a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Besides the common app user, Waze engages a broader community with cities and citizens.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It runs the </a:t>
            </a:r>
            <a:r>
              <a:rPr lang="pt-BR">
                <a:solidFill>
                  <a:schemeClr val="dk1"/>
                </a:solidFill>
                <a:latin typeface="Nunito"/>
                <a:ea typeface="Nunito"/>
                <a:cs typeface="Nunito"/>
                <a:sym typeface="Nunito"/>
              </a:rPr>
              <a:t>Waze Connected Citizens Program - CCP which  is a initiative of technical cooperation between the waze team, cities and road operators partners to develop solutions with waze data,</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rPr lang="pt-BR">
                <a:solidFill>
                  <a:schemeClr val="dk1"/>
                </a:solidFill>
                <a:latin typeface="Nunito"/>
                <a:ea typeface="Nunito"/>
                <a:cs typeface="Nunito"/>
                <a:sym typeface="Nunito"/>
              </a:rPr>
              <a:t>The use of Waze data has great potential for in studies and monitoring of traffic performance, road safety, operational conditions, road infrastructure problems, emergency situations and perceptions of road users.</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rPr lang="pt-BR">
                <a:solidFill>
                  <a:schemeClr val="dk1"/>
                </a:solidFill>
                <a:latin typeface="Nunito"/>
                <a:ea typeface="Nunito"/>
                <a:cs typeface="Nunito"/>
                <a:sym typeface="Nunito"/>
              </a:rPr>
              <a:t>The ultimate goal of CCP is to improve living condition on cities.</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pt-BR">
                <a:solidFill>
                  <a:schemeClr val="dk1"/>
                </a:solidFill>
              </a:rPr>
              <a:t>Waze also has a encourages users to actively contribute to improve the information about the city map and infrastructure. </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f353d87c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f353d87c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Nowadays the Waze community have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one hundred million active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five hundred thousand map editors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over seven hundred connected citizens partners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and over two hundred and eighty global event partners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Welcome aboard!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22904b3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22904b3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Now, let’s understand what is the data that waze provide to the CCP partners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f353d87c0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f353d87c0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1105976" y="1038675"/>
            <a:ext cx="77397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t-BR" sz="4000">
                <a:latin typeface="Montserrat"/>
                <a:ea typeface="Montserrat"/>
                <a:cs typeface="Montserrat"/>
                <a:sym typeface="Montserrat"/>
              </a:rPr>
              <a:t>A quick introduction to</a:t>
            </a:r>
            <a:endParaRPr b="1" sz="4000">
              <a:latin typeface="Montserrat"/>
              <a:ea typeface="Montserrat"/>
              <a:cs typeface="Montserrat"/>
              <a:sym typeface="Montserrat"/>
            </a:endParaRPr>
          </a:p>
          <a:p>
            <a:pPr indent="0" lvl="0" marL="0" rtl="0" algn="l">
              <a:spcBef>
                <a:spcPts val="0"/>
              </a:spcBef>
              <a:spcAft>
                <a:spcPts val="0"/>
              </a:spcAft>
              <a:buNone/>
            </a:pPr>
            <a:r>
              <a:rPr b="1" lang="pt-BR" sz="4000">
                <a:latin typeface="Montserrat"/>
                <a:ea typeface="Montserrat"/>
                <a:cs typeface="Montserrat"/>
                <a:sym typeface="Montserrat"/>
              </a:rPr>
              <a:t>Waze and Waze CCP</a:t>
            </a:r>
            <a:endParaRPr b="1" sz="4000">
              <a:latin typeface="Montserrat"/>
              <a:ea typeface="Montserrat"/>
              <a:cs typeface="Montserrat"/>
              <a:sym typeface="Montserrat"/>
            </a:endParaRPr>
          </a:p>
        </p:txBody>
      </p:sp>
      <p:sp>
        <p:nvSpPr>
          <p:cNvPr id="100" name="Google Shape;100;p25"/>
          <p:cNvSpPr txBox="1"/>
          <p:nvPr>
            <p:ph type="ctrTitle"/>
          </p:nvPr>
        </p:nvSpPr>
        <p:spPr>
          <a:xfrm>
            <a:off x="335601" y="452025"/>
            <a:ext cx="7277700" cy="138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4500">
                <a:latin typeface="Montserrat"/>
                <a:ea typeface="Montserrat"/>
                <a:cs typeface="Montserrat"/>
                <a:sym typeface="Montserrat"/>
              </a:rPr>
              <a:t>Module 1 - Video 1.1</a:t>
            </a:r>
            <a:endParaRPr sz="4500">
              <a:latin typeface="Montserrat"/>
              <a:ea typeface="Montserrat"/>
              <a:cs typeface="Montserrat"/>
              <a:sym typeface="Montserrat"/>
            </a:endParaRPr>
          </a:p>
        </p:txBody>
      </p:sp>
      <p:pic>
        <p:nvPicPr>
          <p:cNvPr id="101" name="Google Shape;101;p25"/>
          <p:cNvPicPr preferRelativeResize="0"/>
          <p:nvPr/>
        </p:nvPicPr>
        <p:blipFill>
          <a:blip r:embed="rId3">
            <a:alphaModFix/>
          </a:blip>
          <a:stretch>
            <a:fillRect/>
          </a:stretch>
        </p:blipFill>
        <p:spPr>
          <a:xfrm flipH="1">
            <a:off x="6875775" y="2803075"/>
            <a:ext cx="2070675" cy="1833925"/>
          </a:xfrm>
          <a:prstGeom prst="rect">
            <a:avLst/>
          </a:prstGeom>
          <a:noFill/>
          <a:ln>
            <a:noFill/>
          </a:ln>
          <a:effectLst>
            <a:outerShdw blurRad="157163" rotWithShape="0" algn="bl" dir="8280000" dist="76200">
              <a:srgbClr val="000000">
                <a:alpha val="14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grpSp>
        <p:nvGrpSpPr>
          <p:cNvPr id="106" name="Google Shape;106;p26"/>
          <p:cNvGrpSpPr/>
          <p:nvPr/>
        </p:nvGrpSpPr>
        <p:grpSpPr>
          <a:xfrm>
            <a:off x="2449674" y="1036816"/>
            <a:ext cx="4192500" cy="699000"/>
            <a:chOff x="2449674" y="1036816"/>
            <a:chExt cx="4192500" cy="699000"/>
          </a:xfrm>
        </p:grpSpPr>
        <p:sp>
          <p:nvSpPr>
            <p:cNvPr id="107" name="Google Shape;107;p26"/>
            <p:cNvSpPr/>
            <p:nvPr/>
          </p:nvSpPr>
          <p:spPr>
            <a:xfrm>
              <a:off x="2449674" y="1363216"/>
              <a:ext cx="41925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08" name="Google Shape;108;p26"/>
            <p:cNvSpPr txBox="1"/>
            <p:nvPr/>
          </p:nvSpPr>
          <p:spPr>
            <a:xfrm>
              <a:off x="3504246" y="103681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Report states</a:t>
              </a:r>
              <a:endParaRPr>
                <a:solidFill>
                  <a:srgbClr val="545454"/>
                </a:solidFill>
                <a:latin typeface="Montserrat"/>
                <a:ea typeface="Montserrat"/>
                <a:cs typeface="Montserrat"/>
                <a:sym typeface="Montserrat"/>
              </a:endParaRPr>
            </a:p>
          </p:txBody>
        </p:sp>
      </p:grpSp>
      <p:grpSp>
        <p:nvGrpSpPr>
          <p:cNvPr id="109" name="Google Shape;109;p26"/>
          <p:cNvGrpSpPr/>
          <p:nvPr/>
        </p:nvGrpSpPr>
        <p:grpSpPr>
          <a:xfrm>
            <a:off x="494450" y="1138805"/>
            <a:ext cx="2205300" cy="2205300"/>
            <a:chOff x="494450" y="1138805"/>
            <a:chExt cx="2205300" cy="2205300"/>
          </a:xfrm>
        </p:grpSpPr>
        <p:pic>
          <p:nvPicPr>
            <p:cNvPr id="110" name="Google Shape;110;p26"/>
            <p:cNvPicPr preferRelativeResize="0"/>
            <p:nvPr/>
          </p:nvPicPr>
          <p:blipFill rotWithShape="1">
            <a:blip r:embed="rId3">
              <a:alphaModFix/>
            </a:blip>
            <a:srcRect b="51451" l="6763" r="74882" t="30718"/>
            <a:stretch/>
          </p:blipFill>
          <p:spPr>
            <a:xfrm>
              <a:off x="720370" y="2157288"/>
              <a:ext cx="1813958" cy="991246"/>
            </a:xfrm>
            <a:prstGeom prst="rect">
              <a:avLst/>
            </a:prstGeom>
            <a:noFill/>
            <a:ln>
              <a:noFill/>
            </a:ln>
          </p:spPr>
        </p:pic>
        <p:sp>
          <p:nvSpPr>
            <p:cNvPr id="111" name="Google Shape;111;p26"/>
            <p:cNvSpPr/>
            <p:nvPr/>
          </p:nvSpPr>
          <p:spPr>
            <a:xfrm>
              <a:off x="494450" y="1138805"/>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6"/>
            <p:cNvSpPr txBox="1"/>
            <p:nvPr/>
          </p:nvSpPr>
          <p:spPr>
            <a:xfrm>
              <a:off x="545034" y="1363216"/>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Things </a:t>
              </a:r>
              <a:endParaRPr sz="1600">
                <a:solidFill>
                  <a:srgbClr val="545454"/>
                </a:solidFill>
                <a:latin typeface="Montserrat"/>
                <a:ea typeface="Montserrat"/>
                <a:cs typeface="Montserrat"/>
                <a:sym typeface="Montserrat"/>
              </a:endParaRPr>
            </a:p>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connected </a:t>
              </a:r>
              <a:endParaRPr sz="1600">
                <a:solidFill>
                  <a:srgbClr val="545454"/>
                </a:solidFill>
                <a:latin typeface="Montserrat"/>
                <a:ea typeface="Montserrat"/>
                <a:cs typeface="Montserrat"/>
                <a:sym typeface="Montserrat"/>
              </a:endParaRPr>
            </a:p>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to the internet</a:t>
              </a:r>
              <a:endParaRPr sz="1600">
                <a:solidFill>
                  <a:srgbClr val="545454"/>
                </a:solidFill>
                <a:latin typeface="Montserrat"/>
                <a:ea typeface="Montserrat"/>
                <a:cs typeface="Montserrat"/>
                <a:sym typeface="Montserrat"/>
              </a:endParaRPr>
            </a:p>
          </p:txBody>
        </p:sp>
      </p:grpSp>
      <p:grpSp>
        <p:nvGrpSpPr>
          <p:cNvPr id="113" name="Google Shape;113;p26"/>
          <p:cNvGrpSpPr/>
          <p:nvPr/>
        </p:nvGrpSpPr>
        <p:grpSpPr>
          <a:xfrm>
            <a:off x="6525249" y="1138800"/>
            <a:ext cx="2205300" cy="2205300"/>
            <a:chOff x="6525249" y="1138800"/>
            <a:chExt cx="2205300" cy="2205300"/>
          </a:xfrm>
        </p:grpSpPr>
        <p:pic>
          <p:nvPicPr>
            <p:cNvPr id="114" name="Google Shape;114;p26"/>
            <p:cNvPicPr preferRelativeResize="0"/>
            <p:nvPr/>
          </p:nvPicPr>
          <p:blipFill rotWithShape="1">
            <a:blip r:embed="rId3">
              <a:alphaModFix/>
            </a:blip>
            <a:srcRect b="50429" l="73200" r="7283" t="30253"/>
            <a:stretch/>
          </p:blipFill>
          <p:spPr>
            <a:xfrm>
              <a:off x="6688578" y="1968962"/>
              <a:ext cx="1928837" cy="1073903"/>
            </a:xfrm>
            <a:prstGeom prst="rect">
              <a:avLst/>
            </a:prstGeom>
            <a:noFill/>
            <a:ln>
              <a:noFill/>
            </a:ln>
          </p:spPr>
        </p:pic>
        <p:sp>
          <p:nvSpPr>
            <p:cNvPr id="115" name="Google Shape;115;p26"/>
            <p:cNvSpPr/>
            <p:nvPr/>
          </p:nvSpPr>
          <p:spPr>
            <a:xfrm>
              <a:off x="6525249" y="1138800"/>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nvSpPr>
          <p:spPr>
            <a:xfrm>
              <a:off x="6575831" y="1259800"/>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Data </a:t>
              </a:r>
              <a:endParaRPr sz="1600">
                <a:solidFill>
                  <a:srgbClr val="545454"/>
                </a:solidFill>
                <a:latin typeface="Montserrat"/>
                <a:ea typeface="Montserrat"/>
                <a:cs typeface="Montserrat"/>
                <a:sym typeface="Montserrat"/>
              </a:endParaRPr>
            </a:p>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storage</a:t>
              </a:r>
              <a:endParaRPr sz="1600">
                <a:solidFill>
                  <a:srgbClr val="545454"/>
                </a:solidFill>
                <a:latin typeface="Montserrat"/>
                <a:ea typeface="Montserrat"/>
                <a:cs typeface="Montserrat"/>
                <a:sym typeface="Montserrat"/>
              </a:endParaRPr>
            </a:p>
          </p:txBody>
        </p:sp>
      </p:grpSp>
      <p:grpSp>
        <p:nvGrpSpPr>
          <p:cNvPr id="117" name="Google Shape;117;p26"/>
          <p:cNvGrpSpPr/>
          <p:nvPr/>
        </p:nvGrpSpPr>
        <p:grpSpPr>
          <a:xfrm>
            <a:off x="5655301" y="3405338"/>
            <a:ext cx="2115168" cy="1324028"/>
            <a:chOff x="5655301" y="3405338"/>
            <a:chExt cx="2115168" cy="1324028"/>
          </a:xfrm>
        </p:grpSpPr>
        <p:sp>
          <p:nvSpPr>
            <p:cNvPr id="118" name="Google Shape;118;p26"/>
            <p:cNvSpPr/>
            <p:nvPr/>
          </p:nvSpPr>
          <p:spPr>
            <a:xfrm rot="10800000">
              <a:off x="5655301" y="4030447"/>
              <a:ext cx="19686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19" name="Google Shape;119;p26"/>
            <p:cNvSpPr/>
            <p:nvPr/>
          </p:nvSpPr>
          <p:spPr>
            <a:xfrm rot="-5400000">
              <a:off x="7157569" y="3645638"/>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20" name="Google Shape;120;p26"/>
            <p:cNvSpPr txBox="1"/>
            <p:nvPr/>
          </p:nvSpPr>
          <p:spPr>
            <a:xfrm>
              <a:off x="6053408" y="4030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Data Analysis</a:t>
              </a:r>
              <a:endParaRPr>
                <a:solidFill>
                  <a:srgbClr val="545454"/>
                </a:solidFill>
                <a:latin typeface="Montserrat"/>
                <a:ea typeface="Montserrat"/>
                <a:cs typeface="Montserrat"/>
                <a:sym typeface="Montserrat"/>
              </a:endParaRPr>
            </a:p>
          </p:txBody>
        </p:sp>
      </p:grpSp>
      <p:grpSp>
        <p:nvGrpSpPr>
          <p:cNvPr id="121" name="Google Shape;121;p26"/>
          <p:cNvGrpSpPr/>
          <p:nvPr/>
        </p:nvGrpSpPr>
        <p:grpSpPr>
          <a:xfrm>
            <a:off x="1410760" y="3405256"/>
            <a:ext cx="2093488" cy="1461110"/>
            <a:chOff x="1410760" y="3405256"/>
            <a:chExt cx="2093488" cy="1461110"/>
          </a:xfrm>
        </p:grpSpPr>
        <p:sp>
          <p:nvSpPr>
            <p:cNvPr id="122" name="Google Shape;122;p26"/>
            <p:cNvSpPr/>
            <p:nvPr/>
          </p:nvSpPr>
          <p:spPr>
            <a:xfrm flipH="1" rot="10800000">
              <a:off x="1559948" y="4030366"/>
              <a:ext cx="1944300" cy="3726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23" name="Google Shape;123;p26"/>
            <p:cNvSpPr/>
            <p:nvPr/>
          </p:nvSpPr>
          <p:spPr>
            <a:xfrm flipH="1" rot="5400000">
              <a:off x="1170460" y="3645556"/>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24" name="Google Shape;124;p26"/>
            <p:cNvSpPr txBox="1"/>
            <p:nvPr/>
          </p:nvSpPr>
          <p:spPr>
            <a:xfrm>
              <a:off x="1645958" y="4167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Feedback and controls</a:t>
              </a:r>
              <a:endParaRPr>
                <a:solidFill>
                  <a:srgbClr val="545454"/>
                </a:solidFill>
                <a:latin typeface="Montserrat"/>
                <a:ea typeface="Montserrat"/>
                <a:cs typeface="Montserrat"/>
                <a:sym typeface="Montserrat"/>
              </a:endParaRPr>
            </a:p>
          </p:txBody>
        </p:sp>
      </p:grpSp>
      <p:sp>
        <p:nvSpPr>
          <p:cNvPr id="125" name="Google Shape;125;p26"/>
          <p:cNvSpPr txBox="1"/>
          <p:nvPr/>
        </p:nvSpPr>
        <p:spPr>
          <a:xfrm>
            <a:off x="711300" y="141875"/>
            <a:ext cx="7721400" cy="8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545454"/>
                </a:solidFill>
                <a:latin typeface="Montserrat"/>
                <a:ea typeface="Montserrat"/>
                <a:cs typeface="Montserrat"/>
                <a:sym typeface="Montserrat"/>
              </a:rPr>
              <a:t>Internet of Things</a:t>
            </a:r>
            <a:endParaRPr b="1" sz="3000">
              <a:solidFill>
                <a:srgbClr val="545454"/>
              </a:solidFill>
              <a:latin typeface="Montserrat"/>
              <a:ea typeface="Montserrat"/>
              <a:cs typeface="Montserrat"/>
              <a:sym typeface="Montserrat"/>
            </a:endParaRPr>
          </a:p>
        </p:txBody>
      </p:sp>
      <p:grpSp>
        <p:nvGrpSpPr>
          <p:cNvPr id="126" name="Google Shape;126;p26"/>
          <p:cNvGrpSpPr/>
          <p:nvPr/>
        </p:nvGrpSpPr>
        <p:grpSpPr>
          <a:xfrm>
            <a:off x="3439702" y="2729271"/>
            <a:ext cx="2205300" cy="2205300"/>
            <a:chOff x="3439702" y="2729271"/>
            <a:chExt cx="2205300" cy="2205300"/>
          </a:xfrm>
        </p:grpSpPr>
        <p:pic>
          <p:nvPicPr>
            <p:cNvPr id="127" name="Google Shape;127;p26"/>
            <p:cNvPicPr preferRelativeResize="0"/>
            <p:nvPr/>
          </p:nvPicPr>
          <p:blipFill rotWithShape="1">
            <a:blip r:embed="rId3">
              <a:alphaModFix/>
            </a:blip>
            <a:srcRect b="22219" l="40051" r="40432" t="58463"/>
            <a:stretch/>
          </p:blipFill>
          <p:spPr>
            <a:xfrm>
              <a:off x="3587950" y="3523849"/>
              <a:ext cx="1928837" cy="1073903"/>
            </a:xfrm>
            <a:prstGeom prst="rect">
              <a:avLst/>
            </a:prstGeom>
            <a:noFill/>
            <a:ln>
              <a:noFill/>
            </a:ln>
          </p:spPr>
        </p:pic>
        <p:sp>
          <p:nvSpPr>
            <p:cNvPr id="128" name="Google Shape;128;p26"/>
            <p:cNvSpPr txBox="1"/>
            <p:nvPr/>
          </p:nvSpPr>
          <p:spPr>
            <a:xfrm>
              <a:off x="3719033" y="2846091"/>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Analytic engines</a:t>
              </a:r>
              <a:endParaRPr sz="1600">
                <a:solidFill>
                  <a:srgbClr val="545454"/>
                </a:solidFill>
                <a:latin typeface="Montserrat"/>
                <a:ea typeface="Montserrat"/>
                <a:cs typeface="Montserrat"/>
                <a:sym typeface="Montserrat"/>
              </a:endParaRPr>
            </a:p>
          </p:txBody>
        </p:sp>
        <p:sp>
          <p:nvSpPr>
            <p:cNvPr id="129" name="Google Shape;129;p26"/>
            <p:cNvSpPr/>
            <p:nvPr/>
          </p:nvSpPr>
          <p:spPr>
            <a:xfrm>
              <a:off x="3439702" y="2729271"/>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7"/>
          <p:cNvPicPr preferRelativeResize="0"/>
          <p:nvPr/>
        </p:nvPicPr>
        <p:blipFill rotWithShape="1">
          <a:blip r:embed="rId3">
            <a:alphaModFix/>
          </a:blip>
          <a:srcRect b="28320" l="40051" r="52980" t="58464"/>
          <a:stretch/>
        </p:blipFill>
        <p:spPr>
          <a:xfrm>
            <a:off x="4159225" y="3668350"/>
            <a:ext cx="688699" cy="734700"/>
          </a:xfrm>
          <a:prstGeom prst="rect">
            <a:avLst/>
          </a:prstGeom>
          <a:noFill/>
          <a:ln>
            <a:noFill/>
          </a:ln>
        </p:spPr>
      </p:pic>
      <p:sp>
        <p:nvSpPr>
          <p:cNvPr id="135" name="Google Shape;135;p27"/>
          <p:cNvSpPr/>
          <p:nvPr/>
        </p:nvSpPr>
        <p:spPr>
          <a:xfrm>
            <a:off x="2449674" y="1363216"/>
            <a:ext cx="41925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36" name="Google Shape;136;p27"/>
          <p:cNvSpPr/>
          <p:nvPr/>
        </p:nvSpPr>
        <p:spPr>
          <a:xfrm>
            <a:off x="3439702" y="2729271"/>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p:nvPr/>
        </p:nvSpPr>
        <p:spPr>
          <a:xfrm rot="10800000">
            <a:off x="5655301" y="4030447"/>
            <a:ext cx="19686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38" name="Google Shape;138;p27"/>
          <p:cNvSpPr/>
          <p:nvPr/>
        </p:nvSpPr>
        <p:spPr>
          <a:xfrm rot="-5400000">
            <a:off x="7157569" y="3645638"/>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39" name="Google Shape;139;p27"/>
          <p:cNvSpPr/>
          <p:nvPr/>
        </p:nvSpPr>
        <p:spPr>
          <a:xfrm flipH="1" rot="10800000">
            <a:off x="1559948" y="4030366"/>
            <a:ext cx="1944300" cy="3726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40" name="Google Shape;140;p27"/>
          <p:cNvSpPr/>
          <p:nvPr/>
        </p:nvSpPr>
        <p:spPr>
          <a:xfrm flipH="1" rot="5400000">
            <a:off x="1170460" y="3645556"/>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grpSp>
        <p:nvGrpSpPr>
          <p:cNvPr id="141" name="Google Shape;141;p27"/>
          <p:cNvGrpSpPr/>
          <p:nvPr/>
        </p:nvGrpSpPr>
        <p:grpSpPr>
          <a:xfrm>
            <a:off x="6525249" y="1138800"/>
            <a:ext cx="2205300" cy="2205300"/>
            <a:chOff x="6525249" y="1138800"/>
            <a:chExt cx="2205300" cy="2205300"/>
          </a:xfrm>
        </p:grpSpPr>
        <p:pic>
          <p:nvPicPr>
            <p:cNvPr id="142" name="Google Shape;142;p27"/>
            <p:cNvPicPr preferRelativeResize="0"/>
            <p:nvPr/>
          </p:nvPicPr>
          <p:blipFill rotWithShape="1">
            <a:blip r:embed="rId3">
              <a:alphaModFix/>
            </a:blip>
            <a:srcRect b="50429" l="73200" r="7283" t="30253"/>
            <a:stretch/>
          </p:blipFill>
          <p:spPr>
            <a:xfrm>
              <a:off x="6688578" y="1968962"/>
              <a:ext cx="1928837" cy="1073903"/>
            </a:xfrm>
            <a:prstGeom prst="rect">
              <a:avLst/>
            </a:prstGeom>
            <a:noFill/>
            <a:ln>
              <a:noFill/>
            </a:ln>
          </p:spPr>
        </p:pic>
        <p:sp>
          <p:nvSpPr>
            <p:cNvPr id="143" name="Google Shape;143;p27"/>
            <p:cNvSpPr/>
            <p:nvPr/>
          </p:nvSpPr>
          <p:spPr>
            <a:xfrm>
              <a:off x="6525249" y="1138800"/>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txBox="1"/>
            <p:nvPr/>
          </p:nvSpPr>
          <p:spPr>
            <a:xfrm>
              <a:off x="6575831" y="1259800"/>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Waze App</a:t>
              </a:r>
              <a:endParaRPr sz="1600">
                <a:solidFill>
                  <a:srgbClr val="545454"/>
                </a:solidFill>
                <a:latin typeface="Montserrat"/>
                <a:ea typeface="Montserrat"/>
                <a:cs typeface="Montserrat"/>
                <a:sym typeface="Montserrat"/>
              </a:endParaRPr>
            </a:p>
          </p:txBody>
        </p:sp>
      </p:grpSp>
      <p:sp>
        <p:nvSpPr>
          <p:cNvPr id="145" name="Google Shape;145;p27"/>
          <p:cNvSpPr txBox="1"/>
          <p:nvPr/>
        </p:nvSpPr>
        <p:spPr>
          <a:xfrm>
            <a:off x="3719033" y="2846091"/>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Traffic Information</a:t>
            </a:r>
            <a:endParaRPr sz="1600">
              <a:solidFill>
                <a:srgbClr val="545454"/>
              </a:solidFill>
              <a:latin typeface="Montserrat"/>
              <a:ea typeface="Montserrat"/>
              <a:cs typeface="Montserrat"/>
              <a:sym typeface="Montserrat"/>
            </a:endParaRPr>
          </a:p>
        </p:txBody>
      </p:sp>
      <p:sp>
        <p:nvSpPr>
          <p:cNvPr id="146" name="Google Shape;146;p27"/>
          <p:cNvSpPr txBox="1"/>
          <p:nvPr/>
        </p:nvSpPr>
        <p:spPr>
          <a:xfrm>
            <a:off x="6053408" y="4030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Data Analysis</a:t>
            </a:r>
            <a:endParaRPr>
              <a:solidFill>
                <a:srgbClr val="545454"/>
              </a:solidFill>
              <a:latin typeface="Montserrat"/>
              <a:ea typeface="Montserrat"/>
              <a:cs typeface="Montserrat"/>
              <a:sym typeface="Montserrat"/>
            </a:endParaRPr>
          </a:p>
        </p:txBody>
      </p:sp>
      <p:sp>
        <p:nvSpPr>
          <p:cNvPr id="147" name="Google Shape;147;p27"/>
          <p:cNvSpPr txBox="1"/>
          <p:nvPr/>
        </p:nvSpPr>
        <p:spPr>
          <a:xfrm>
            <a:off x="1645958" y="4167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Feedback and Controls</a:t>
            </a:r>
            <a:endParaRPr>
              <a:solidFill>
                <a:srgbClr val="545454"/>
              </a:solidFill>
              <a:latin typeface="Montserrat"/>
              <a:ea typeface="Montserrat"/>
              <a:cs typeface="Montserrat"/>
              <a:sym typeface="Montserrat"/>
            </a:endParaRPr>
          </a:p>
        </p:txBody>
      </p:sp>
      <p:sp>
        <p:nvSpPr>
          <p:cNvPr id="148" name="Google Shape;148;p27"/>
          <p:cNvSpPr txBox="1"/>
          <p:nvPr/>
        </p:nvSpPr>
        <p:spPr>
          <a:xfrm>
            <a:off x="2794279" y="1036825"/>
            <a:ext cx="30666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Report speed and alerts</a:t>
            </a:r>
            <a:endParaRPr>
              <a:solidFill>
                <a:srgbClr val="545454"/>
              </a:solidFill>
              <a:latin typeface="Montserrat"/>
              <a:ea typeface="Montserrat"/>
              <a:cs typeface="Montserrat"/>
              <a:sym typeface="Montserrat"/>
            </a:endParaRPr>
          </a:p>
        </p:txBody>
      </p:sp>
      <p:grpSp>
        <p:nvGrpSpPr>
          <p:cNvPr id="149" name="Google Shape;149;p27"/>
          <p:cNvGrpSpPr/>
          <p:nvPr/>
        </p:nvGrpSpPr>
        <p:grpSpPr>
          <a:xfrm>
            <a:off x="494450" y="1138805"/>
            <a:ext cx="2205300" cy="2205300"/>
            <a:chOff x="494450" y="1138805"/>
            <a:chExt cx="2205300" cy="2205300"/>
          </a:xfrm>
        </p:grpSpPr>
        <p:sp>
          <p:nvSpPr>
            <p:cNvPr id="150" name="Google Shape;150;p27"/>
            <p:cNvSpPr/>
            <p:nvPr/>
          </p:nvSpPr>
          <p:spPr>
            <a:xfrm>
              <a:off x="494450" y="1138805"/>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nvSpPr>
          <p:spPr>
            <a:xfrm>
              <a:off x="545034" y="1363216"/>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Cellphone</a:t>
              </a:r>
              <a:endParaRPr sz="1600">
                <a:solidFill>
                  <a:srgbClr val="545454"/>
                </a:solidFill>
                <a:latin typeface="Montserrat"/>
                <a:ea typeface="Montserrat"/>
                <a:cs typeface="Montserrat"/>
                <a:sym typeface="Montserrat"/>
              </a:endParaRPr>
            </a:p>
          </p:txBody>
        </p:sp>
        <p:pic>
          <p:nvPicPr>
            <p:cNvPr id="152" name="Google Shape;152;p27"/>
            <p:cNvPicPr preferRelativeResize="0"/>
            <p:nvPr/>
          </p:nvPicPr>
          <p:blipFill rotWithShape="1">
            <a:blip r:embed="rId3">
              <a:alphaModFix/>
            </a:blip>
            <a:srcRect b="55154" l="6763" r="88098" t="30719"/>
            <a:stretch/>
          </p:blipFill>
          <p:spPr>
            <a:xfrm>
              <a:off x="903012" y="2113247"/>
              <a:ext cx="507749" cy="785325"/>
            </a:xfrm>
            <a:prstGeom prst="rect">
              <a:avLst/>
            </a:prstGeom>
            <a:noFill/>
            <a:ln>
              <a:noFill/>
            </a:ln>
          </p:spPr>
        </p:pic>
        <p:pic>
          <p:nvPicPr>
            <p:cNvPr id="153" name="Google Shape;153;p27"/>
            <p:cNvPicPr preferRelativeResize="0"/>
            <p:nvPr/>
          </p:nvPicPr>
          <p:blipFill>
            <a:blip r:embed="rId4">
              <a:alphaModFix/>
            </a:blip>
            <a:stretch>
              <a:fillRect/>
            </a:stretch>
          </p:blipFill>
          <p:spPr>
            <a:xfrm>
              <a:off x="1572110" y="2122665"/>
              <a:ext cx="785324" cy="785324"/>
            </a:xfrm>
            <a:prstGeom prst="rect">
              <a:avLst/>
            </a:prstGeom>
            <a:noFill/>
            <a:ln>
              <a:noFill/>
            </a:ln>
          </p:spPr>
        </p:pic>
      </p:grpSp>
      <p:sp>
        <p:nvSpPr>
          <p:cNvPr id="154" name="Google Shape;154;p27"/>
          <p:cNvSpPr/>
          <p:nvPr/>
        </p:nvSpPr>
        <p:spPr>
          <a:xfrm>
            <a:off x="46146" y="792200"/>
            <a:ext cx="9046800" cy="4292400"/>
          </a:xfrm>
          <a:prstGeom prst="rect">
            <a:avLst/>
          </a:prstGeom>
          <a:solidFill>
            <a:srgbClr val="FFFFFF">
              <a:alpha val="7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27"/>
          <p:cNvGrpSpPr/>
          <p:nvPr/>
        </p:nvGrpSpPr>
        <p:grpSpPr>
          <a:xfrm>
            <a:off x="1410760" y="3405256"/>
            <a:ext cx="2093488" cy="1461110"/>
            <a:chOff x="1410760" y="3405256"/>
            <a:chExt cx="2093488" cy="1461110"/>
          </a:xfrm>
        </p:grpSpPr>
        <p:sp>
          <p:nvSpPr>
            <p:cNvPr id="156" name="Google Shape;156;p27"/>
            <p:cNvSpPr/>
            <p:nvPr/>
          </p:nvSpPr>
          <p:spPr>
            <a:xfrm flipH="1" rot="10800000">
              <a:off x="1559948" y="4030366"/>
              <a:ext cx="1944300" cy="3726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57" name="Google Shape;157;p27"/>
            <p:cNvSpPr/>
            <p:nvPr/>
          </p:nvSpPr>
          <p:spPr>
            <a:xfrm flipH="1" rot="5400000">
              <a:off x="1170460" y="3645556"/>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58" name="Google Shape;158;p27"/>
            <p:cNvSpPr txBox="1"/>
            <p:nvPr/>
          </p:nvSpPr>
          <p:spPr>
            <a:xfrm>
              <a:off x="1645958" y="4167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Feedback and Controls</a:t>
              </a:r>
              <a:endParaRPr>
                <a:solidFill>
                  <a:srgbClr val="545454"/>
                </a:solidFill>
                <a:latin typeface="Montserrat"/>
                <a:ea typeface="Montserrat"/>
                <a:cs typeface="Montserrat"/>
                <a:sym typeface="Montserrat"/>
              </a:endParaRPr>
            </a:p>
          </p:txBody>
        </p:sp>
      </p:grpSp>
      <p:grpSp>
        <p:nvGrpSpPr>
          <p:cNvPr id="159" name="Google Shape;159;p27"/>
          <p:cNvGrpSpPr/>
          <p:nvPr/>
        </p:nvGrpSpPr>
        <p:grpSpPr>
          <a:xfrm>
            <a:off x="6525249" y="1138800"/>
            <a:ext cx="2205300" cy="2205300"/>
            <a:chOff x="6525249" y="1138800"/>
            <a:chExt cx="2205300" cy="2205300"/>
          </a:xfrm>
        </p:grpSpPr>
        <p:pic>
          <p:nvPicPr>
            <p:cNvPr id="160" name="Google Shape;160;p27"/>
            <p:cNvPicPr preferRelativeResize="0"/>
            <p:nvPr/>
          </p:nvPicPr>
          <p:blipFill rotWithShape="1">
            <a:blip r:embed="rId3">
              <a:alphaModFix/>
            </a:blip>
            <a:srcRect b="50429" l="73200" r="7283" t="30253"/>
            <a:stretch/>
          </p:blipFill>
          <p:spPr>
            <a:xfrm>
              <a:off x="6688578" y="1968962"/>
              <a:ext cx="1928837" cy="1073903"/>
            </a:xfrm>
            <a:prstGeom prst="rect">
              <a:avLst/>
            </a:prstGeom>
            <a:noFill/>
            <a:ln>
              <a:noFill/>
            </a:ln>
          </p:spPr>
        </p:pic>
        <p:sp>
          <p:nvSpPr>
            <p:cNvPr id="161" name="Google Shape;161;p27"/>
            <p:cNvSpPr/>
            <p:nvPr/>
          </p:nvSpPr>
          <p:spPr>
            <a:xfrm>
              <a:off x="6525249" y="1138800"/>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txBox="1"/>
            <p:nvPr/>
          </p:nvSpPr>
          <p:spPr>
            <a:xfrm>
              <a:off x="6575831" y="1259800"/>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Waze App</a:t>
              </a:r>
              <a:endParaRPr sz="1600">
                <a:solidFill>
                  <a:srgbClr val="545454"/>
                </a:solidFill>
                <a:latin typeface="Montserrat"/>
                <a:ea typeface="Montserrat"/>
                <a:cs typeface="Montserrat"/>
                <a:sym typeface="Montserrat"/>
              </a:endParaRPr>
            </a:p>
          </p:txBody>
        </p:sp>
      </p:grpSp>
      <p:grpSp>
        <p:nvGrpSpPr>
          <p:cNvPr id="163" name="Google Shape;163;p27"/>
          <p:cNvGrpSpPr/>
          <p:nvPr/>
        </p:nvGrpSpPr>
        <p:grpSpPr>
          <a:xfrm>
            <a:off x="3439702" y="2729271"/>
            <a:ext cx="2205300" cy="2205300"/>
            <a:chOff x="3439702" y="2729271"/>
            <a:chExt cx="2205300" cy="2205300"/>
          </a:xfrm>
        </p:grpSpPr>
        <p:sp>
          <p:nvSpPr>
            <p:cNvPr id="164" name="Google Shape;164;p27"/>
            <p:cNvSpPr/>
            <p:nvPr/>
          </p:nvSpPr>
          <p:spPr>
            <a:xfrm>
              <a:off x="3439702" y="2729271"/>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7"/>
            <p:cNvPicPr preferRelativeResize="0"/>
            <p:nvPr/>
          </p:nvPicPr>
          <p:blipFill rotWithShape="1">
            <a:blip r:embed="rId3">
              <a:alphaModFix/>
            </a:blip>
            <a:srcRect b="28320" l="40051" r="52980" t="58464"/>
            <a:stretch/>
          </p:blipFill>
          <p:spPr>
            <a:xfrm>
              <a:off x="4159225" y="3668350"/>
              <a:ext cx="688699" cy="734700"/>
            </a:xfrm>
            <a:prstGeom prst="rect">
              <a:avLst/>
            </a:prstGeom>
            <a:noFill/>
            <a:ln>
              <a:noFill/>
            </a:ln>
          </p:spPr>
        </p:pic>
        <p:sp>
          <p:nvSpPr>
            <p:cNvPr id="166" name="Google Shape;166;p27"/>
            <p:cNvSpPr txBox="1"/>
            <p:nvPr/>
          </p:nvSpPr>
          <p:spPr>
            <a:xfrm>
              <a:off x="3719033" y="2846091"/>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Traffic Information</a:t>
              </a:r>
              <a:endParaRPr sz="1600">
                <a:solidFill>
                  <a:srgbClr val="545454"/>
                </a:solidFill>
                <a:latin typeface="Montserrat"/>
                <a:ea typeface="Montserrat"/>
                <a:cs typeface="Montserrat"/>
                <a:sym typeface="Montserrat"/>
              </a:endParaRPr>
            </a:p>
          </p:txBody>
        </p:sp>
      </p:grpSp>
      <p:grpSp>
        <p:nvGrpSpPr>
          <p:cNvPr id="167" name="Google Shape;167;p27"/>
          <p:cNvGrpSpPr/>
          <p:nvPr/>
        </p:nvGrpSpPr>
        <p:grpSpPr>
          <a:xfrm>
            <a:off x="5655301" y="3405338"/>
            <a:ext cx="2115168" cy="1324028"/>
            <a:chOff x="5655301" y="3405338"/>
            <a:chExt cx="2115168" cy="1324028"/>
          </a:xfrm>
        </p:grpSpPr>
        <p:sp>
          <p:nvSpPr>
            <p:cNvPr id="168" name="Google Shape;168;p27"/>
            <p:cNvSpPr/>
            <p:nvPr/>
          </p:nvSpPr>
          <p:spPr>
            <a:xfrm rot="10800000">
              <a:off x="5655301" y="4030447"/>
              <a:ext cx="19686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69" name="Google Shape;169;p27"/>
            <p:cNvSpPr/>
            <p:nvPr/>
          </p:nvSpPr>
          <p:spPr>
            <a:xfrm rot="-5400000">
              <a:off x="7157569" y="3645638"/>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70" name="Google Shape;170;p27"/>
            <p:cNvSpPr txBox="1"/>
            <p:nvPr/>
          </p:nvSpPr>
          <p:spPr>
            <a:xfrm>
              <a:off x="6053408" y="4030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Data Analysis</a:t>
              </a:r>
              <a:endParaRPr>
                <a:solidFill>
                  <a:srgbClr val="545454"/>
                </a:solidFill>
                <a:latin typeface="Montserrat"/>
                <a:ea typeface="Montserrat"/>
                <a:cs typeface="Montserrat"/>
                <a:sym typeface="Montserrat"/>
              </a:endParaRPr>
            </a:p>
          </p:txBody>
        </p:sp>
      </p:grpSp>
      <p:grpSp>
        <p:nvGrpSpPr>
          <p:cNvPr id="171" name="Google Shape;171;p27"/>
          <p:cNvGrpSpPr/>
          <p:nvPr/>
        </p:nvGrpSpPr>
        <p:grpSpPr>
          <a:xfrm>
            <a:off x="2449674" y="1036825"/>
            <a:ext cx="4192500" cy="699000"/>
            <a:chOff x="2449674" y="1036825"/>
            <a:chExt cx="4192500" cy="699000"/>
          </a:xfrm>
        </p:grpSpPr>
        <p:sp>
          <p:nvSpPr>
            <p:cNvPr id="172" name="Google Shape;172;p27"/>
            <p:cNvSpPr/>
            <p:nvPr/>
          </p:nvSpPr>
          <p:spPr>
            <a:xfrm>
              <a:off x="2449674" y="1363216"/>
              <a:ext cx="41925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73" name="Google Shape;173;p27"/>
            <p:cNvSpPr txBox="1"/>
            <p:nvPr/>
          </p:nvSpPr>
          <p:spPr>
            <a:xfrm>
              <a:off x="2794279" y="1036825"/>
              <a:ext cx="30666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Report speed and alerts</a:t>
              </a:r>
              <a:endParaRPr>
                <a:solidFill>
                  <a:srgbClr val="545454"/>
                </a:solidFill>
                <a:latin typeface="Montserrat"/>
                <a:ea typeface="Montserrat"/>
                <a:cs typeface="Montserrat"/>
                <a:sym typeface="Montserrat"/>
              </a:endParaRPr>
            </a:p>
          </p:txBody>
        </p:sp>
      </p:grpSp>
      <p:grpSp>
        <p:nvGrpSpPr>
          <p:cNvPr id="174" name="Google Shape;174;p27"/>
          <p:cNvGrpSpPr/>
          <p:nvPr/>
        </p:nvGrpSpPr>
        <p:grpSpPr>
          <a:xfrm>
            <a:off x="494450" y="1138805"/>
            <a:ext cx="2205300" cy="2205300"/>
            <a:chOff x="494450" y="1138805"/>
            <a:chExt cx="2205300" cy="2205300"/>
          </a:xfrm>
        </p:grpSpPr>
        <p:sp>
          <p:nvSpPr>
            <p:cNvPr id="175" name="Google Shape;175;p27"/>
            <p:cNvSpPr/>
            <p:nvPr/>
          </p:nvSpPr>
          <p:spPr>
            <a:xfrm>
              <a:off x="494450" y="1138805"/>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txBox="1"/>
            <p:nvPr/>
          </p:nvSpPr>
          <p:spPr>
            <a:xfrm>
              <a:off x="545034" y="1363216"/>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Cellphone</a:t>
              </a:r>
              <a:endParaRPr sz="1600">
                <a:solidFill>
                  <a:srgbClr val="545454"/>
                </a:solidFill>
                <a:latin typeface="Montserrat"/>
                <a:ea typeface="Montserrat"/>
                <a:cs typeface="Montserrat"/>
                <a:sym typeface="Montserrat"/>
              </a:endParaRPr>
            </a:p>
          </p:txBody>
        </p:sp>
        <p:pic>
          <p:nvPicPr>
            <p:cNvPr id="177" name="Google Shape;177;p27"/>
            <p:cNvPicPr preferRelativeResize="0"/>
            <p:nvPr/>
          </p:nvPicPr>
          <p:blipFill rotWithShape="1">
            <a:blip r:embed="rId3">
              <a:alphaModFix/>
            </a:blip>
            <a:srcRect b="55154" l="6763" r="88098" t="30719"/>
            <a:stretch/>
          </p:blipFill>
          <p:spPr>
            <a:xfrm>
              <a:off x="903012" y="2113247"/>
              <a:ext cx="507749" cy="785325"/>
            </a:xfrm>
            <a:prstGeom prst="rect">
              <a:avLst/>
            </a:prstGeom>
            <a:noFill/>
            <a:ln>
              <a:noFill/>
            </a:ln>
          </p:spPr>
        </p:pic>
        <p:pic>
          <p:nvPicPr>
            <p:cNvPr id="178" name="Google Shape;178;p27"/>
            <p:cNvPicPr preferRelativeResize="0"/>
            <p:nvPr/>
          </p:nvPicPr>
          <p:blipFill>
            <a:blip r:embed="rId4">
              <a:alphaModFix/>
            </a:blip>
            <a:stretch>
              <a:fillRect/>
            </a:stretch>
          </p:blipFill>
          <p:spPr>
            <a:xfrm>
              <a:off x="1572110" y="2122665"/>
              <a:ext cx="785324" cy="785324"/>
            </a:xfrm>
            <a:prstGeom prst="rect">
              <a:avLst/>
            </a:prstGeom>
            <a:noFill/>
            <a:ln>
              <a:noFill/>
            </a:ln>
          </p:spPr>
        </p:pic>
      </p:grpSp>
      <p:sp>
        <p:nvSpPr>
          <p:cNvPr id="179" name="Google Shape;179;p27"/>
          <p:cNvSpPr txBox="1"/>
          <p:nvPr/>
        </p:nvSpPr>
        <p:spPr>
          <a:xfrm>
            <a:off x="2757125" y="1735825"/>
            <a:ext cx="3492900" cy="843000"/>
          </a:xfrm>
          <a:prstGeom prst="rect">
            <a:avLst/>
          </a:prstGeom>
          <a:no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pt-BR" sz="2400">
                <a:solidFill>
                  <a:srgbClr val="0069A6"/>
                </a:solidFill>
                <a:latin typeface="Montserrat"/>
                <a:ea typeface="Montserrat"/>
                <a:cs typeface="Montserrat"/>
                <a:sym typeface="Montserrat"/>
              </a:rPr>
              <a:t>Data Analysis</a:t>
            </a:r>
            <a:endParaRPr b="1" sz="2400">
              <a:solidFill>
                <a:srgbClr val="0069A6"/>
              </a:solidFill>
              <a:latin typeface="Montserrat"/>
              <a:ea typeface="Montserrat"/>
              <a:cs typeface="Montserrat"/>
              <a:sym typeface="Montserrat"/>
            </a:endParaRPr>
          </a:p>
        </p:txBody>
      </p:sp>
      <p:sp>
        <p:nvSpPr>
          <p:cNvPr id="180" name="Google Shape;180;p27"/>
          <p:cNvSpPr txBox="1"/>
          <p:nvPr/>
        </p:nvSpPr>
        <p:spPr>
          <a:xfrm>
            <a:off x="2817925" y="1735825"/>
            <a:ext cx="3371400" cy="843000"/>
          </a:xfrm>
          <a:prstGeom prst="rect">
            <a:avLst/>
          </a:prstGeom>
          <a:no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pt-BR" sz="2400">
                <a:solidFill>
                  <a:srgbClr val="0069A6"/>
                </a:solidFill>
                <a:latin typeface="Montserrat"/>
                <a:ea typeface="Montserrat"/>
                <a:cs typeface="Montserrat"/>
                <a:sym typeface="Montserrat"/>
              </a:rPr>
              <a:t>Data Storage</a:t>
            </a:r>
            <a:endParaRPr b="1" sz="2400">
              <a:solidFill>
                <a:srgbClr val="0069A6"/>
              </a:solidFill>
              <a:latin typeface="Montserrat"/>
              <a:ea typeface="Montserrat"/>
              <a:cs typeface="Montserrat"/>
              <a:sym typeface="Montserrat"/>
            </a:endParaRPr>
          </a:p>
        </p:txBody>
      </p:sp>
      <p:sp>
        <p:nvSpPr>
          <p:cNvPr id="181" name="Google Shape;181;p27"/>
          <p:cNvSpPr txBox="1"/>
          <p:nvPr/>
        </p:nvSpPr>
        <p:spPr>
          <a:xfrm>
            <a:off x="3233225" y="1735825"/>
            <a:ext cx="2540700" cy="843000"/>
          </a:xfrm>
          <a:prstGeom prst="rect">
            <a:avLst/>
          </a:prstGeom>
          <a:no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pt-BR" sz="2400">
                <a:solidFill>
                  <a:srgbClr val="0069A6"/>
                </a:solidFill>
                <a:latin typeface="Montserrat"/>
                <a:ea typeface="Montserrat"/>
                <a:cs typeface="Montserrat"/>
                <a:sym typeface="Montserrat"/>
              </a:rPr>
              <a:t>Community</a:t>
            </a:r>
            <a:endParaRPr b="1" sz="2400">
              <a:solidFill>
                <a:srgbClr val="0069A6"/>
              </a:solidFill>
              <a:latin typeface="Montserrat"/>
              <a:ea typeface="Montserrat"/>
              <a:cs typeface="Montserrat"/>
              <a:sym typeface="Montserrat"/>
            </a:endParaRPr>
          </a:p>
        </p:txBody>
      </p:sp>
      <p:sp>
        <p:nvSpPr>
          <p:cNvPr id="182" name="Google Shape;182;p27"/>
          <p:cNvSpPr txBox="1"/>
          <p:nvPr/>
        </p:nvSpPr>
        <p:spPr>
          <a:xfrm>
            <a:off x="711300" y="141875"/>
            <a:ext cx="7721400" cy="8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545454"/>
                </a:solidFill>
                <a:latin typeface="Montserrat"/>
                <a:ea typeface="Montserrat"/>
                <a:cs typeface="Montserrat"/>
                <a:sym typeface="Montserrat"/>
              </a:rPr>
              <a:t>Waze</a:t>
            </a:r>
            <a:endParaRPr b="1" sz="3000">
              <a:solidFill>
                <a:srgbClr val="545454"/>
              </a:solidFill>
              <a:latin typeface="Montserrat"/>
              <a:ea typeface="Montserrat"/>
              <a:cs typeface="Montserrat"/>
              <a:sym typeface="Montserrat"/>
            </a:endParaRPr>
          </a:p>
        </p:txBody>
      </p:sp>
      <p:pic>
        <p:nvPicPr>
          <p:cNvPr id="183" name="Google Shape;183;p27"/>
          <p:cNvPicPr preferRelativeResize="0"/>
          <p:nvPr/>
        </p:nvPicPr>
        <p:blipFill rotWithShape="1">
          <a:blip r:embed="rId5">
            <a:alphaModFix/>
          </a:blip>
          <a:srcRect b="15723" l="27071" r="28359" t="13515"/>
          <a:stretch/>
        </p:blipFill>
        <p:spPr>
          <a:xfrm>
            <a:off x="1006050" y="2204155"/>
            <a:ext cx="278497" cy="494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1"/>
                                        </p:tgtEl>
                                      </p:cBhvr>
                                    </p:animEffect>
                                    <p:set>
                                      <p:cBhvr>
                                        <p:cTn dur="1" fill="hold">
                                          <p:stCondLst>
                                            <p:cond delay="1000"/>
                                          </p:stCondLst>
                                        </p:cTn>
                                        <p:tgtEl>
                                          <p:spTgt spid="171"/>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
                                        <p:tgtEl>
                                          <p:spTgt spid="181"/>
                                        </p:tgtEl>
                                        <p:attrNameLst>
                                          <p:attrName>ppt_w</p:attrName>
                                        </p:attrNameLst>
                                      </p:cBhvr>
                                      <p:tavLst>
                                        <p:tav fmla="" tm="0">
                                          <p:val>
                                            <p:strVal val="#ppt_w"/>
                                          </p:val>
                                        </p:tav>
                                        <p:tav fmla="" tm="100000">
                                          <p:val>
                                            <p:strVal val="0"/>
                                          </p:val>
                                        </p:tav>
                                      </p:tavLst>
                                    </p:anim>
                                    <p:anim calcmode="lin" valueType="num">
                                      <p:cBhvr additive="base">
                                        <p:cTn dur="1"/>
                                        <p:tgtEl>
                                          <p:spTgt spid="181"/>
                                        </p:tgtEl>
                                        <p:attrNameLst>
                                          <p:attrName>ppt_h</p:attrName>
                                        </p:attrNameLst>
                                      </p:cBhvr>
                                      <p:tavLst>
                                        <p:tav fmla="" tm="0">
                                          <p:val>
                                            <p:strVal val="#ppt_h"/>
                                          </p:val>
                                        </p:tav>
                                        <p:tav fmla="" tm="100000">
                                          <p:val>
                                            <p:strVal val="0"/>
                                          </p:val>
                                        </p:tav>
                                      </p:tavLst>
                                    </p:anim>
                                    <p:set>
                                      <p:cBhvr>
                                        <p:cTn dur="1" fill="hold">
                                          <p:stCondLst>
                                            <p:cond delay="0"/>
                                          </p:stCondLst>
                                        </p:cTn>
                                        <p:tgtEl>
                                          <p:spTgt spid="1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4"/>
                                        </p:tgtEl>
                                      </p:cBhvr>
                                    </p:animEffect>
                                    <p:set>
                                      <p:cBhvr>
                                        <p:cTn dur="1" fill="hold">
                                          <p:stCondLst>
                                            <p:cond delay="0"/>
                                          </p:stCondLst>
                                        </p:cTn>
                                        <p:tgtEl>
                                          <p:spTgt spid="17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23" presetSubtype="16">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1"/>
                                        <p:tgtEl>
                                          <p:spTgt spid="180"/>
                                        </p:tgtEl>
                                        <p:attrNameLst>
                                          <p:attrName>ppt_w</p:attrName>
                                        </p:attrNameLst>
                                      </p:cBhvr>
                                      <p:tavLst>
                                        <p:tav fmla="" tm="0">
                                          <p:val>
                                            <p:strVal val="0"/>
                                          </p:val>
                                        </p:tav>
                                        <p:tav fmla="" tm="100000">
                                          <p:val>
                                            <p:strVal val="#ppt_w"/>
                                          </p:val>
                                        </p:tav>
                                      </p:tavLst>
                                    </p:anim>
                                    <p:anim calcmode="lin" valueType="num">
                                      <p:cBhvr additive="base">
                                        <p:cTn dur="1"/>
                                        <p:tgtEl>
                                          <p:spTgt spid="18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
                                        <p:tgtEl>
                                          <p:spTgt spid="180"/>
                                        </p:tgtEl>
                                        <p:attrNameLst>
                                          <p:attrName>ppt_w</p:attrName>
                                        </p:attrNameLst>
                                      </p:cBhvr>
                                      <p:tavLst>
                                        <p:tav fmla="" tm="0">
                                          <p:val>
                                            <p:strVal val="#ppt_w"/>
                                          </p:val>
                                        </p:tav>
                                        <p:tav fmla="" tm="100000">
                                          <p:val>
                                            <p:strVal val="0"/>
                                          </p:val>
                                        </p:tav>
                                      </p:tavLst>
                                    </p:anim>
                                    <p:anim calcmode="lin" valueType="num">
                                      <p:cBhvr additive="base">
                                        <p:cTn dur="1"/>
                                        <p:tgtEl>
                                          <p:spTgt spid="180"/>
                                        </p:tgtEl>
                                        <p:attrNameLst>
                                          <p:attrName>ppt_h</p:attrName>
                                        </p:attrNameLst>
                                      </p:cBhvr>
                                      <p:tavLst>
                                        <p:tav fmla="" tm="0">
                                          <p:val>
                                            <p:strVal val="#ppt_h"/>
                                          </p:val>
                                        </p:tav>
                                        <p:tav fmla="" tm="100000">
                                          <p:val>
                                            <p:strVal val="0"/>
                                          </p:val>
                                        </p:tav>
                                      </p:tavLst>
                                    </p:anim>
                                    <p:set>
                                      <p:cBhvr>
                                        <p:cTn dur="1" fill="hold">
                                          <p:stCondLst>
                                            <p:cond delay="0"/>
                                          </p:stCondLst>
                                        </p:cTn>
                                        <p:tgtEl>
                                          <p:spTgt spid="18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1"/>
                                        <p:tgtEl>
                                          <p:spTgt spid="179"/>
                                        </p:tgtEl>
                                        <p:attrNameLst>
                                          <p:attrName>ppt_w</p:attrName>
                                        </p:attrNameLst>
                                      </p:cBhvr>
                                      <p:tavLst>
                                        <p:tav fmla="" tm="0">
                                          <p:val>
                                            <p:strVal val="0"/>
                                          </p:val>
                                        </p:tav>
                                        <p:tav fmla="" tm="100000">
                                          <p:val>
                                            <p:strVal val="#ppt_w"/>
                                          </p:val>
                                        </p:tav>
                                      </p:tavLst>
                                    </p:anim>
                                    <p:anim calcmode="lin" valueType="num">
                                      <p:cBhvr additive="base">
                                        <p:cTn dur="1"/>
                                        <p:tgtEl>
                                          <p:spTgt spid="17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xit" presetID="10" presetSubtype="0">
                                  <p:stCondLst>
                                    <p:cond delay="0"/>
                                  </p:stCondLst>
                                  <p:childTnLst>
                                    <p:animEffect filter="fade" transition="out">
                                      <p:cBhvr>
                                        <p:cTn dur="1"/>
                                        <p:tgtEl>
                                          <p:spTgt spid="159"/>
                                        </p:tgtEl>
                                      </p:cBhvr>
                                    </p:animEffect>
                                    <p:set>
                                      <p:cBhvr>
                                        <p:cTn dur="1" fill="hold">
                                          <p:stCondLst>
                                            <p:cond delay="0"/>
                                          </p:stCondLst>
                                        </p:cTn>
                                        <p:tgtEl>
                                          <p:spTgt spid="15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xit" presetID="10" presetSubtype="0">
                                  <p:stCondLst>
                                    <p:cond delay="0"/>
                                  </p:stCondLst>
                                  <p:childTnLst>
                                    <p:animEffect filter="fade" transition="out">
                                      <p:cBhvr>
                                        <p:cTn dur="1"/>
                                        <p:tgtEl>
                                          <p:spTgt spid="167"/>
                                        </p:tgtEl>
                                      </p:cBhvr>
                                    </p:animEffect>
                                    <p:set>
                                      <p:cBhvr>
                                        <p:cTn dur="1" fill="hold">
                                          <p:stCondLst>
                                            <p:cond delay="0"/>
                                          </p:stCondLst>
                                        </p:cTn>
                                        <p:tgtEl>
                                          <p:spTgt spid="1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
                                        <p:tgtEl>
                                          <p:spTgt spid="179"/>
                                        </p:tgtEl>
                                        <p:attrNameLst>
                                          <p:attrName>ppt_w</p:attrName>
                                        </p:attrNameLst>
                                      </p:cBhvr>
                                      <p:tavLst>
                                        <p:tav fmla="" tm="0">
                                          <p:val>
                                            <p:strVal val="#ppt_w"/>
                                          </p:val>
                                        </p:tav>
                                        <p:tav fmla="" tm="100000">
                                          <p:val>
                                            <p:strVal val="0"/>
                                          </p:val>
                                        </p:tav>
                                      </p:tavLst>
                                    </p:anim>
                                    <p:anim calcmode="lin" valueType="num">
                                      <p:cBhvr additive="base">
                                        <p:cTn dur="1"/>
                                        <p:tgtEl>
                                          <p:spTgt spid="179"/>
                                        </p:tgtEl>
                                        <p:attrNameLst>
                                          <p:attrName>ppt_h</p:attrName>
                                        </p:attrNameLst>
                                      </p:cBhvr>
                                      <p:tavLst>
                                        <p:tav fmla="" tm="0">
                                          <p:val>
                                            <p:strVal val="#ppt_h"/>
                                          </p:val>
                                        </p:tav>
                                        <p:tav fmla="" tm="100000">
                                          <p:val>
                                            <p:strVal val="0"/>
                                          </p:val>
                                        </p:tav>
                                      </p:tavLst>
                                    </p:anim>
                                    <p:set>
                                      <p:cBhvr>
                                        <p:cTn dur="1" fill="hold">
                                          <p:stCondLst>
                                            <p:cond delay="0"/>
                                          </p:stCondLst>
                                        </p:cTn>
                                        <p:tgtEl>
                                          <p:spTgt spid="1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4"/>
                                        </p:tgtEl>
                                      </p:cBhvr>
                                    </p:animEffect>
                                    <p:set>
                                      <p:cBhvr>
                                        <p:cTn dur="1" fill="hold">
                                          <p:stCondLst>
                                            <p:cond delay="0"/>
                                          </p:stCondLst>
                                        </p:cTn>
                                        <p:tgtEl>
                                          <p:spTgt spid="1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grpSp>
        <p:nvGrpSpPr>
          <p:cNvPr id="188" name="Google Shape;188;p28"/>
          <p:cNvGrpSpPr/>
          <p:nvPr/>
        </p:nvGrpSpPr>
        <p:grpSpPr>
          <a:xfrm>
            <a:off x="190732" y="2873375"/>
            <a:ext cx="1505393" cy="1543750"/>
            <a:chOff x="190732" y="2873375"/>
            <a:chExt cx="1505393" cy="1543750"/>
          </a:xfrm>
        </p:grpSpPr>
        <p:sp>
          <p:nvSpPr>
            <p:cNvPr id="189" name="Google Shape;189;p28"/>
            <p:cNvSpPr txBox="1"/>
            <p:nvPr/>
          </p:nvSpPr>
          <p:spPr>
            <a:xfrm>
              <a:off x="190732" y="3419236"/>
              <a:ext cx="1254300" cy="506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BR" sz="1200">
                  <a:solidFill>
                    <a:srgbClr val="545454"/>
                  </a:solidFill>
                  <a:latin typeface="Montserrat"/>
                  <a:ea typeface="Montserrat"/>
                  <a:cs typeface="Montserrat"/>
                  <a:sym typeface="Montserrat"/>
                </a:rPr>
                <a:t>cities improvement</a:t>
              </a:r>
              <a:endParaRPr sz="1200">
                <a:solidFill>
                  <a:srgbClr val="545454"/>
                </a:solidFill>
                <a:latin typeface="Montserrat"/>
                <a:ea typeface="Montserrat"/>
                <a:cs typeface="Montserrat"/>
                <a:sym typeface="Montserrat"/>
              </a:endParaRPr>
            </a:p>
          </p:txBody>
        </p:sp>
        <p:sp>
          <p:nvSpPr>
            <p:cNvPr id="190" name="Google Shape;190;p28"/>
            <p:cNvSpPr/>
            <p:nvPr/>
          </p:nvSpPr>
          <p:spPr>
            <a:xfrm>
              <a:off x="1426425" y="4147425"/>
              <a:ext cx="269700" cy="2697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91" name="Google Shape;191;p28"/>
            <p:cNvSpPr/>
            <p:nvPr/>
          </p:nvSpPr>
          <p:spPr>
            <a:xfrm rot="-5400000">
              <a:off x="737200" y="3456125"/>
              <a:ext cx="14352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grpSp>
      <p:grpSp>
        <p:nvGrpSpPr>
          <p:cNvPr id="192" name="Google Shape;192;p28"/>
          <p:cNvGrpSpPr/>
          <p:nvPr/>
        </p:nvGrpSpPr>
        <p:grpSpPr>
          <a:xfrm>
            <a:off x="7078700" y="2873550"/>
            <a:ext cx="1799584" cy="1543575"/>
            <a:chOff x="7078700" y="2873550"/>
            <a:chExt cx="1799584" cy="1543575"/>
          </a:xfrm>
        </p:grpSpPr>
        <p:grpSp>
          <p:nvGrpSpPr>
            <p:cNvPr id="193" name="Google Shape;193;p28"/>
            <p:cNvGrpSpPr/>
            <p:nvPr/>
          </p:nvGrpSpPr>
          <p:grpSpPr>
            <a:xfrm flipH="1">
              <a:off x="7078700" y="2873550"/>
              <a:ext cx="627164" cy="1543575"/>
              <a:chOff x="1356993" y="2873550"/>
              <a:chExt cx="627164" cy="1543575"/>
            </a:xfrm>
          </p:grpSpPr>
          <p:sp>
            <p:nvSpPr>
              <p:cNvPr id="194" name="Google Shape;194;p28"/>
              <p:cNvSpPr/>
              <p:nvPr/>
            </p:nvSpPr>
            <p:spPr>
              <a:xfrm>
                <a:off x="1472357" y="4147425"/>
                <a:ext cx="511800" cy="2697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95" name="Google Shape;195;p28"/>
              <p:cNvSpPr/>
              <p:nvPr/>
            </p:nvSpPr>
            <p:spPr>
              <a:xfrm rot="-5400000">
                <a:off x="772443" y="3458100"/>
                <a:ext cx="14388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grpSp>
        <p:sp>
          <p:nvSpPr>
            <p:cNvPr id="196" name="Google Shape;196;p28"/>
            <p:cNvSpPr txBox="1"/>
            <p:nvPr/>
          </p:nvSpPr>
          <p:spPr>
            <a:xfrm>
              <a:off x="7553484" y="3392288"/>
              <a:ext cx="1324800" cy="50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100">
                  <a:solidFill>
                    <a:srgbClr val="545454"/>
                  </a:solidFill>
                  <a:latin typeface="Montserrat"/>
                  <a:ea typeface="Montserrat"/>
                  <a:cs typeface="Montserrat"/>
                  <a:sym typeface="Montserrat"/>
                </a:rPr>
                <a:t>Information and contributions</a:t>
              </a:r>
              <a:endParaRPr sz="1100">
                <a:solidFill>
                  <a:srgbClr val="545454"/>
                </a:solidFill>
                <a:latin typeface="Montserrat"/>
                <a:ea typeface="Montserrat"/>
                <a:cs typeface="Montserrat"/>
                <a:sym typeface="Montserrat"/>
              </a:endParaRPr>
            </a:p>
          </p:txBody>
        </p:sp>
      </p:grpSp>
      <p:sp>
        <p:nvSpPr>
          <p:cNvPr id="197" name="Google Shape;197;p28"/>
          <p:cNvSpPr/>
          <p:nvPr/>
        </p:nvSpPr>
        <p:spPr>
          <a:xfrm>
            <a:off x="4474075" y="4147425"/>
            <a:ext cx="1129800" cy="269700"/>
          </a:xfrm>
          <a:prstGeom prst="rightArrow">
            <a:avLst>
              <a:gd fmla="val 22555" name="adj1"/>
              <a:gd fmla="val 95355"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98" name="Google Shape;198;p28"/>
          <p:cNvSpPr txBox="1"/>
          <p:nvPr/>
        </p:nvSpPr>
        <p:spPr>
          <a:xfrm>
            <a:off x="711300" y="141875"/>
            <a:ext cx="7721400" cy="8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545454"/>
                </a:solidFill>
                <a:latin typeface="Montserrat"/>
                <a:ea typeface="Montserrat"/>
                <a:cs typeface="Montserrat"/>
                <a:sym typeface="Montserrat"/>
              </a:rPr>
              <a:t>Waze CCP</a:t>
            </a:r>
            <a:endParaRPr b="1" sz="3000">
              <a:solidFill>
                <a:srgbClr val="545454"/>
              </a:solidFill>
              <a:latin typeface="Montserrat"/>
              <a:ea typeface="Montserrat"/>
              <a:cs typeface="Montserrat"/>
              <a:sym typeface="Montserrat"/>
            </a:endParaRPr>
          </a:p>
        </p:txBody>
      </p:sp>
      <p:grpSp>
        <p:nvGrpSpPr>
          <p:cNvPr id="199" name="Google Shape;199;p28"/>
          <p:cNvGrpSpPr/>
          <p:nvPr/>
        </p:nvGrpSpPr>
        <p:grpSpPr>
          <a:xfrm>
            <a:off x="1645724" y="3216168"/>
            <a:ext cx="1596600" cy="1596600"/>
            <a:chOff x="3677976" y="1773443"/>
            <a:chExt cx="1596600" cy="1596600"/>
          </a:xfrm>
        </p:grpSpPr>
        <p:sp>
          <p:nvSpPr>
            <p:cNvPr id="200" name="Google Shape;200;p28"/>
            <p:cNvSpPr/>
            <p:nvPr/>
          </p:nvSpPr>
          <p:spPr>
            <a:xfrm>
              <a:off x="3677976" y="1773443"/>
              <a:ext cx="1596600" cy="15966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28"/>
            <p:cNvPicPr preferRelativeResize="0"/>
            <p:nvPr/>
          </p:nvPicPr>
          <p:blipFill rotWithShape="1">
            <a:blip r:embed="rId3">
              <a:alphaModFix/>
            </a:blip>
            <a:srcRect b="21938" l="47147" r="40031" t="59631"/>
            <a:stretch/>
          </p:blipFill>
          <p:spPr>
            <a:xfrm>
              <a:off x="4017637" y="2408725"/>
              <a:ext cx="917299" cy="741725"/>
            </a:xfrm>
            <a:prstGeom prst="rect">
              <a:avLst/>
            </a:prstGeom>
            <a:noFill/>
            <a:ln>
              <a:noFill/>
            </a:ln>
          </p:spPr>
        </p:pic>
        <p:sp>
          <p:nvSpPr>
            <p:cNvPr id="202" name="Google Shape;202;p28"/>
            <p:cNvSpPr txBox="1"/>
            <p:nvPr/>
          </p:nvSpPr>
          <p:spPr>
            <a:xfrm>
              <a:off x="3759959" y="1906450"/>
              <a:ext cx="14250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solidFill>
                    <a:srgbClr val="545454"/>
                  </a:solidFill>
                  <a:latin typeface="Montserrat"/>
                  <a:ea typeface="Montserrat"/>
                  <a:cs typeface="Montserrat"/>
                  <a:sym typeface="Montserrat"/>
                </a:rPr>
                <a:t>Waze CCP</a:t>
              </a:r>
              <a:endParaRPr sz="1300">
                <a:solidFill>
                  <a:srgbClr val="545454"/>
                </a:solidFill>
                <a:latin typeface="Montserrat"/>
                <a:ea typeface="Montserrat"/>
                <a:cs typeface="Montserrat"/>
                <a:sym typeface="Montserrat"/>
              </a:endParaRPr>
            </a:p>
          </p:txBody>
        </p:sp>
      </p:grpSp>
      <p:grpSp>
        <p:nvGrpSpPr>
          <p:cNvPr id="203" name="Google Shape;203;p28"/>
          <p:cNvGrpSpPr/>
          <p:nvPr/>
        </p:nvGrpSpPr>
        <p:grpSpPr>
          <a:xfrm>
            <a:off x="711290" y="1000352"/>
            <a:ext cx="7625271" cy="2475925"/>
            <a:chOff x="711290" y="1000352"/>
            <a:chExt cx="7625271" cy="2475925"/>
          </a:xfrm>
        </p:grpSpPr>
        <p:sp>
          <p:nvSpPr>
            <p:cNvPr id="204" name="Google Shape;204;p28"/>
            <p:cNvSpPr/>
            <p:nvPr/>
          </p:nvSpPr>
          <p:spPr>
            <a:xfrm rot="10800000">
              <a:off x="2126500" y="2506000"/>
              <a:ext cx="18309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205" name="Google Shape;205;p28"/>
            <p:cNvSpPr/>
            <p:nvPr/>
          </p:nvSpPr>
          <p:spPr>
            <a:xfrm rot="10800000">
              <a:off x="5603825" y="2506000"/>
              <a:ext cx="14748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206" name="Google Shape;206;p28"/>
            <p:cNvSpPr/>
            <p:nvPr/>
          </p:nvSpPr>
          <p:spPr>
            <a:xfrm>
              <a:off x="2078575" y="1297425"/>
              <a:ext cx="47289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grpSp>
          <p:nvGrpSpPr>
            <p:cNvPr id="207" name="Google Shape;207;p28"/>
            <p:cNvGrpSpPr/>
            <p:nvPr/>
          </p:nvGrpSpPr>
          <p:grpSpPr>
            <a:xfrm>
              <a:off x="6740261" y="1211088"/>
              <a:ext cx="1596300" cy="1596300"/>
              <a:chOff x="5956636" y="1134951"/>
              <a:chExt cx="1596300" cy="1596300"/>
            </a:xfrm>
          </p:grpSpPr>
          <p:pic>
            <p:nvPicPr>
              <p:cNvPr id="208" name="Google Shape;208;p28"/>
              <p:cNvPicPr preferRelativeResize="0"/>
              <p:nvPr/>
            </p:nvPicPr>
            <p:blipFill rotWithShape="1">
              <a:blip r:embed="rId3">
                <a:alphaModFix/>
              </a:blip>
              <a:srcRect b="50429" l="73200" r="7283" t="30253"/>
              <a:stretch/>
            </p:blipFill>
            <p:spPr>
              <a:xfrm>
                <a:off x="6074870" y="1735905"/>
                <a:ext cx="1396286" cy="777398"/>
              </a:xfrm>
              <a:prstGeom prst="rect">
                <a:avLst/>
              </a:prstGeom>
              <a:noFill/>
              <a:ln>
                <a:noFill/>
              </a:ln>
            </p:spPr>
          </p:pic>
          <p:sp>
            <p:nvSpPr>
              <p:cNvPr id="209" name="Google Shape;209;p28"/>
              <p:cNvSpPr/>
              <p:nvPr/>
            </p:nvSpPr>
            <p:spPr>
              <a:xfrm>
                <a:off x="5956636" y="1134951"/>
                <a:ext cx="1596300" cy="1596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txBox="1"/>
              <p:nvPr/>
            </p:nvSpPr>
            <p:spPr>
              <a:xfrm>
                <a:off x="5993252" y="1222543"/>
                <a:ext cx="15231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solidFill>
                      <a:srgbClr val="545454"/>
                    </a:solidFill>
                    <a:latin typeface="Montserrat"/>
                    <a:ea typeface="Montserrat"/>
                    <a:cs typeface="Montserrat"/>
                    <a:sym typeface="Montserrat"/>
                  </a:rPr>
                  <a:t>Waze App</a:t>
                </a:r>
                <a:endParaRPr sz="1300">
                  <a:solidFill>
                    <a:srgbClr val="545454"/>
                  </a:solidFill>
                  <a:latin typeface="Montserrat"/>
                  <a:ea typeface="Montserrat"/>
                  <a:cs typeface="Montserrat"/>
                  <a:sym typeface="Montserrat"/>
                </a:endParaRPr>
              </a:p>
            </p:txBody>
          </p:sp>
        </p:grpSp>
        <p:sp>
          <p:nvSpPr>
            <p:cNvPr id="211" name="Google Shape;211;p28"/>
            <p:cNvSpPr txBox="1"/>
            <p:nvPr/>
          </p:nvSpPr>
          <p:spPr>
            <a:xfrm>
              <a:off x="5775801" y="2138600"/>
              <a:ext cx="11922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rgbClr val="545454"/>
                  </a:solidFill>
                  <a:latin typeface="Montserrat"/>
                  <a:ea typeface="Montserrat"/>
                  <a:cs typeface="Montserrat"/>
                  <a:sym typeface="Montserrat"/>
                </a:rPr>
                <a:t>Data </a:t>
              </a:r>
              <a:endParaRPr sz="1200">
                <a:solidFill>
                  <a:srgbClr val="545454"/>
                </a:solidFill>
                <a:latin typeface="Montserrat"/>
                <a:ea typeface="Montserrat"/>
                <a:cs typeface="Montserrat"/>
                <a:sym typeface="Montserrat"/>
              </a:endParaRPr>
            </a:p>
            <a:p>
              <a:pPr indent="0" lvl="0" marL="0" rtl="0" algn="ctr">
                <a:spcBef>
                  <a:spcPts val="0"/>
                </a:spcBef>
                <a:spcAft>
                  <a:spcPts val="0"/>
                </a:spcAft>
                <a:buNone/>
              </a:pPr>
              <a:r>
                <a:rPr lang="pt-BR" sz="1200">
                  <a:solidFill>
                    <a:srgbClr val="545454"/>
                  </a:solidFill>
                  <a:latin typeface="Montserrat"/>
                  <a:ea typeface="Montserrat"/>
                  <a:cs typeface="Montserrat"/>
                  <a:sym typeface="Montserrat"/>
                </a:rPr>
                <a:t>Analysis</a:t>
              </a:r>
              <a:endParaRPr sz="1200">
                <a:solidFill>
                  <a:srgbClr val="545454"/>
                </a:solidFill>
                <a:latin typeface="Montserrat"/>
                <a:ea typeface="Montserrat"/>
                <a:cs typeface="Montserrat"/>
                <a:sym typeface="Montserrat"/>
              </a:endParaRPr>
            </a:p>
          </p:txBody>
        </p:sp>
        <p:sp>
          <p:nvSpPr>
            <p:cNvPr id="212" name="Google Shape;212;p28"/>
            <p:cNvSpPr txBox="1"/>
            <p:nvPr/>
          </p:nvSpPr>
          <p:spPr>
            <a:xfrm>
              <a:off x="2558033" y="2138606"/>
              <a:ext cx="11922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rgbClr val="545454"/>
                  </a:solidFill>
                  <a:latin typeface="Montserrat"/>
                  <a:ea typeface="Montserrat"/>
                  <a:cs typeface="Montserrat"/>
                  <a:sym typeface="Montserrat"/>
                </a:rPr>
                <a:t>Feedback and Controls</a:t>
              </a:r>
              <a:endParaRPr sz="1200">
                <a:solidFill>
                  <a:srgbClr val="545454"/>
                </a:solidFill>
                <a:latin typeface="Montserrat"/>
                <a:ea typeface="Montserrat"/>
                <a:cs typeface="Montserrat"/>
                <a:sym typeface="Montserrat"/>
              </a:endParaRPr>
            </a:p>
          </p:txBody>
        </p:sp>
        <p:sp>
          <p:nvSpPr>
            <p:cNvPr id="213" name="Google Shape;213;p28"/>
            <p:cNvSpPr txBox="1"/>
            <p:nvPr/>
          </p:nvSpPr>
          <p:spPr>
            <a:xfrm>
              <a:off x="2664048" y="1000352"/>
              <a:ext cx="34035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rgbClr val="545454"/>
                  </a:solidFill>
                  <a:latin typeface="Montserrat"/>
                  <a:ea typeface="Montserrat"/>
                  <a:cs typeface="Montserrat"/>
                  <a:sym typeface="Montserrat"/>
                </a:rPr>
                <a:t>Report speed and alerts</a:t>
              </a:r>
              <a:endParaRPr sz="1200">
                <a:solidFill>
                  <a:srgbClr val="545454"/>
                </a:solidFill>
                <a:latin typeface="Montserrat"/>
                <a:ea typeface="Montserrat"/>
                <a:cs typeface="Montserrat"/>
                <a:sym typeface="Montserrat"/>
              </a:endParaRPr>
            </a:p>
          </p:txBody>
        </p:sp>
        <p:grpSp>
          <p:nvGrpSpPr>
            <p:cNvPr id="214" name="Google Shape;214;p28"/>
            <p:cNvGrpSpPr/>
            <p:nvPr/>
          </p:nvGrpSpPr>
          <p:grpSpPr>
            <a:xfrm>
              <a:off x="711290" y="1211147"/>
              <a:ext cx="1596300" cy="1596300"/>
              <a:chOff x="711290" y="1134954"/>
              <a:chExt cx="1596300" cy="1596300"/>
            </a:xfrm>
          </p:grpSpPr>
          <p:sp>
            <p:nvSpPr>
              <p:cNvPr id="215" name="Google Shape;215;p28"/>
              <p:cNvSpPr/>
              <p:nvPr/>
            </p:nvSpPr>
            <p:spPr>
              <a:xfrm>
                <a:off x="711290" y="1134954"/>
                <a:ext cx="1596300" cy="1596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txBox="1"/>
              <p:nvPr/>
            </p:nvSpPr>
            <p:spPr>
              <a:xfrm>
                <a:off x="747908" y="1297405"/>
                <a:ext cx="15231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Cellphone</a:t>
                </a:r>
                <a:endParaRPr>
                  <a:solidFill>
                    <a:srgbClr val="545454"/>
                  </a:solidFill>
                  <a:latin typeface="Montserrat"/>
                  <a:ea typeface="Montserrat"/>
                  <a:cs typeface="Montserrat"/>
                  <a:sym typeface="Montserrat"/>
                </a:endParaRPr>
              </a:p>
            </p:txBody>
          </p:sp>
          <p:pic>
            <p:nvPicPr>
              <p:cNvPr id="217" name="Google Shape;217;p28"/>
              <p:cNvPicPr preferRelativeResize="0"/>
              <p:nvPr/>
            </p:nvPicPr>
            <p:blipFill rotWithShape="1">
              <a:blip r:embed="rId3">
                <a:alphaModFix/>
              </a:blip>
              <a:srcRect b="55154" l="6763" r="88098" t="30719"/>
              <a:stretch/>
            </p:blipFill>
            <p:spPr>
              <a:xfrm>
                <a:off x="1007048" y="1840353"/>
                <a:ext cx="367560" cy="568496"/>
              </a:xfrm>
              <a:prstGeom prst="rect">
                <a:avLst/>
              </a:prstGeom>
              <a:noFill/>
              <a:ln>
                <a:noFill/>
              </a:ln>
            </p:spPr>
          </p:pic>
          <p:pic>
            <p:nvPicPr>
              <p:cNvPr id="218" name="Google Shape;218;p28"/>
              <p:cNvPicPr preferRelativeResize="0"/>
              <p:nvPr/>
            </p:nvPicPr>
            <p:blipFill>
              <a:blip r:embed="rId4">
                <a:alphaModFix/>
              </a:blip>
              <a:stretch>
                <a:fillRect/>
              </a:stretch>
            </p:blipFill>
            <p:spPr>
              <a:xfrm>
                <a:off x="1491408" y="1847171"/>
                <a:ext cx="568496" cy="568496"/>
              </a:xfrm>
              <a:prstGeom prst="rect">
                <a:avLst/>
              </a:prstGeom>
              <a:noFill/>
              <a:ln>
                <a:noFill/>
              </a:ln>
            </p:spPr>
          </p:pic>
        </p:grpSp>
        <p:grpSp>
          <p:nvGrpSpPr>
            <p:cNvPr id="219" name="Google Shape;219;p28"/>
            <p:cNvGrpSpPr/>
            <p:nvPr/>
          </p:nvGrpSpPr>
          <p:grpSpPr>
            <a:xfrm>
              <a:off x="3948449" y="1879677"/>
              <a:ext cx="1596600" cy="1596600"/>
              <a:chOff x="3677976" y="1773443"/>
              <a:chExt cx="1596600" cy="1596600"/>
            </a:xfrm>
          </p:grpSpPr>
          <p:sp>
            <p:nvSpPr>
              <p:cNvPr id="220" name="Google Shape;220;p28"/>
              <p:cNvSpPr/>
              <p:nvPr/>
            </p:nvSpPr>
            <p:spPr>
              <a:xfrm>
                <a:off x="3677976" y="1773443"/>
                <a:ext cx="1596600" cy="15966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28"/>
              <p:cNvPicPr preferRelativeResize="0"/>
              <p:nvPr/>
            </p:nvPicPr>
            <p:blipFill rotWithShape="1">
              <a:blip r:embed="rId3">
                <a:alphaModFix/>
              </a:blip>
              <a:srcRect b="28320" l="40051" r="52980" t="58464"/>
              <a:stretch/>
            </p:blipFill>
            <p:spPr>
              <a:xfrm>
                <a:off x="4198853" y="2453259"/>
                <a:ext cx="498562" cy="531862"/>
              </a:xfrm>
              <a:prstGeom prst="rect">
                <a:avLst/>
              </a:prstGeom>
              <a:noFill/>
              <a:ln>
                <a:noFill/>
              </a:ln>
            </p:spPr>
          </p:pic>
          <p:sp>
            <p:nvSpPr>
              <p:cNvPr id="222" name="Google Shape;222;p28"/>
              <p:cNvSpPr txBox="1"/>
              <p:nvPr/>
            </p:nvSpPr>
            <p:spPr>
              <a:xfrm>
                <a:off x="3759959" y="1906450"/>
                <a:ext cx="14250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solidFill>
                      <a:srgbClr val="545454"/>
                    </a:solidFill>
                    <a:latin typeface="Montserrat"/>
                    <a:ea typeface="Montserrat"/>
                    <a:cs typeface="Montserrat"/>
                    <a:sym typeface="Montserrat"/>
                  </a:rPr>
                  <a:t>Traffic Information</a:t>
                </a:r>
                <a:endParaRPr sz="1300">
                  <a:solidFill>
                    <a:srgbClr val="545454"/>
                  </a:solidFill>
                  <a:latin typeface="Montserrat"/>
                  <a:ea typeface="Montserrat"/>
                  <a:cs typeface="Montserrat"/>
                  <a:sym typeface="Montserrat"/>
                </a:endParaRPr>
              </a:p>
            </p:txBody>
          </p:sp>
        </p:grpSp>
      </p:grpSp>
      <p:grpSp>
        <p:nvGrpSpPr>
          <p:cNvPr id="223" name="Google Shape;223;p28"/>
          <p:cNvGrpSpPr/>
          <p:nvPr/>
        </p:nvGrpSpPr>
        <p:grpSpPr>
          <a:xfrm>
            <a:off x="5547208" y="3216177"/>
            <a:ext cx="1596600" cy="1596600"/>
            <a:chOff x="5762753" y="3216177"/>
            <a:chExt cx="1596600" cy="1596600"/>
          </a:xfrm>
        </p:grpSpPr>
        <p:sp>
          <p:nvSpPr>
            <p:cNvPr id="224" name="Google Shape;224;p28"/>
            <p:cNvSpPr/>
            <p:nvPr/>
          </p:nvSpPr>
          <p:spPr>
            <a:xfrm>
              <a:off x="5762753" y="3216177"/>
              <a:ext cx="1596600" cy="15966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txBox="1"/>
            <p:nvPr/>
          </p:nvSpPr>
          <p:spPr>
            <a:xfrm>
              <a:off x="5844735" y="3349185"/>
              <a:ext cx="14250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solidFill>
                    <a:srgbClr val="545454"/>
                  </a:solidFill>
                  <a:latin typeface="Montserrat"/>
                  <a:ea typeface="Montserrat"/>
                  <a:cs typeface="Montserrat"/>
                  <a:sym typeface="Montserrat"/>
                </a:rPr>
                <a:t>Waze Community</a:t>
              </a:r>
              <a:endParaRPr sz="1300">
                <a:solidFill>
                  <a:srgbClr val="545454"/>
                </a:solidFill>
                <a:latin typeface="Montserrat"/>
                <a:ea typeface="Montserrat"/>
                <a:cs typeface="Montserrat"/>
                <a:sym typeface="Montserrat"/>
              </a:endParaRPr>
            </a:p>
          </p:txBody>
        </p:sp>
        <p:pic>
          <p:nvPicPr>
            <p:cNvPr id="226" name="Google Shape;226;p28"/>
            <p:cNvPicPr preferRelativeResize="0"/>
            <p:nvPr/>
          </p:nvPicPr>
          <p:blipFill>
            <a:blip r:embed="rId5">
              <a:alphaModFix/>
            </a:blip>
            <a:stretch>
              <a:fillRect/>
            </a:stretch>
          </p:blipFill>
          <p:spPr>
            <a:xfrm>
              <a:off x="5898651" y="3901567"/>
              <a:ext cx="1324800" cy="571988"/>
            </a:xfrm>
            <a:prstGeom prst="rect">
              <a:avLst/>
            </a:prstGeom>
            <a:noFill/>
            <a:ln>
              <a:noFill/>
            </a:ln>
          </p:spPr>
        </p:pic>
      </p:grpSp>
      <p:pic>
        <p:nvPicPr>
          <p:cNvPr id="227" name="Google Shape;227;p28"/>
          <p:cNvPicPr preferRelativeResize="0"/>
          <p:nvPr/>
        </p:nvPicPr>
        <p:blipFill rotWithShape="1">
          <a:blip r:embed="rId6">
            <a:alphaModFix/>
          </a:blip>
          <a:srcRect b="15723" l="27071" r="28359" t="13515"/>
          <a:stretch/>
        </p:blipFill>
        <p:spPr>
          <a:xfrm>
            <a:off x="1076125" y="1972730"/>
            <a:ext cx="211200" cy="375150"/>
          </a:xfrm>
          <a:prstGeom prst="rect">
            <a:avLst/>
          </a:prstGeom>
          <a:noFill/>
          <a:ln>
            <a:noFill/>
          </a:ln>
        </p:spPr>
      </p:pic>
      <p:grpSp>
        <p:nvGrpSpPr>
          <p:cNvPr id="228" name="Google Shape;228;p28"/>
          <p:cNvGrpSpPr/>
          <p:nvPr/>
        </p:nvGrpSpPr>
        <p:grpSpPr>
          <a:xfrm>
            <a:off x="3251325" y="3537902"/>
            <a:ext cx="1631975" cy="879223"/>
            <a:chOff x="3251325" y="3124577"/>
            <a:chExt cx="1631975" cy="879223"/>
          </a:xfrm>
        </p:grpSpPr>
        <p:sp>
          <p:nvSpPr>
            <p:cNvPr id="229" name="Google Shape;229;p28"/>
            <p:cNvSpPr txBox="1"/>
            <p:nvPr/>
          </p:nvSpPr>
          <p:spPr>
            <a:xfrm>
              <a:off x="3253963" y="3331102"/>
              <a:ext cx="1425000" cy="506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BR" sz="1100">
                  <a:solidFill>
                    <a:srgbClr val="545454"/>
                  </a:solidFill>
                  <a:latin typeface="Montserrat"/>
                  <a:ea typeface="Montserrat"/>
                  <a:cs typeface="Montserrat"/>
                  <a:sym typeface="Montserrat"/>
                </a:rPr>
                <a:t>Think traffic and urban mobility</a:t>
              </a:r>
              <a:endParaRPr sz="1100">
                <a:solidFill>
                  <a:srgbClr val="545454"/>
                </a:solidFill>
                <a:latin typeface="Montserrat"/>
                <a:ea typeface="Montserrat"/>
                <a:cs typeface="Montserrat"/>
                <a:sym typeface="Montserrat"/>
              </a:endParaRPr>
            </a:p>
          </p:txBody>
        </p:sp>
        <p:sp>
          <p:nvSpPr>
            <p:cNvPr id="230" name="Google Shape;230;p28"/>
            <p:cNvSpPr/>
            <p:nvPr/>
          </p:nvSpPr>
          <p:spPr>
            <a:xfrm rot="10800000">
              <a:off x="3251325" y="3734100"/>
              <a:ext cx="15255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231" name="Google Shape;231;p28"/>
            <p:cNvSpPr/>
            <p:nvPr/>
          </p:nvSpPr>
          <p:spPr>
            <a:xfrm rot="5400000">
              <a:off x="4359950" y="3378227"/>
              <a:ext cx="7770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grpSp>
    </p:spTree>
  </p:cSld>
  <p:clrMapOvr>
    <a:masterClrMapping/>
  </p:clrMapOvr>
  <mc:AlternateContent>
    <mc:Choice Requires="p14">
      <p:transition spd="slow" p14:dur="1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5" name="Shape 235"/>
        <p:cNvGrpSpPr/>
        <p:nvPr/>
      </p:nvGrpSpPr>
      <p:grpSpPr>
        <a:xfrm>
          <a:off x="0" y="0"/>
          <a:ext cx="0" cy="0"/>
          <a:chOff x="0" y="0"/>
          <a:chExt cx="0" cy="0"/>
        </a:xfrm>
      </p:grpSpPr>
      <p:sp>
        <p:nvSpPr>
          <p:cNvPr id="236" name="Google Shape;236;p29"/>
          <p:cNvSpPr txBox="1"/>
          <p:nvPr/>
        </p:nvSpPr>
        <p:spPr>
          <a:xfrm>
            <a:off x="711300" y="141875"/>
            <a:ext cx="7721400" cy="8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545454"/>
                </a:solidFill>
                <a:latin typeface="Montserrat"/>
                <a:ea typeface="Montserrat"/>
                <a:cs typeface="Montserrat"/>
                <a:sym typeface="Montserrat"/>
              </a:rPr>
              <a:t>Waze </a:t>
            </a:r>
            <a:endParaRPr b="1" sz="3000">
              <a:solidFill>
                <a:srgbClr val="545454"/>
              </a:solidFill>
              <a:latin typeface="Montserrat"/>
              <a:ea typeface="Montserrat"/>
              <a:cs typeface="Montserrat"/>
              <a:sym typeface="Montserrat"/>
            </a:endParaRPr>
          </a:p>
        </p:txBody>
      </p:sp>
      <p:sp>
        <p:nvSpPr>
          <p:cNvPr id="237" name="Google Shape;237;p29"/>
          <p:cNvSpPr txBox="1"/>
          <p:nvPr/>
        </p:nvSpPr>
        <p:spPr>
          <a:xfrm>
            <a:off x="4724400" y="1084800"/>
            <a:ext cx="34929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200">
                <a:solidFill>
                  <a:srgbClr val="0069A6"/>
                </a:solidFill>
                <a:latin typeface="Montserrat"/>
                <a:ea typeface="Montserrat"/>
                <a:cs typeface="Montserrat"/>
                <a:sym typeface="Montserrat"/>
              </a:rPr>
              <a:t>Drivers</a:t>
            </a:r>
            <a:endParaRPr b="1" sz="2200">
              <a:solidFill>
                <a:srgbClr val="0069A6"/>
              </a:solidFill>
              <a:latin typeface="Montserrat"/>
              <a:ea typeface="Montserrat"/>
              <a:cs typeface="Montserrat"/>
              <a:sym typeface="Montserrat"/>
            </a:endParaRPr>
          </a:p>
          <a:p>
            <a:pPr indent="0" lvl="0" marL="0" rtl="0" algn="l">
              <a:spcBef>
                <a:spcPts val="0"/>
              </a:spcBef>
              <a:spcAft>
                <a:spcPts val="0"/>
              </a:spcAft>
              <a:buNone/>
            </a:pPr>
            <a:r>
              <a:rPr b="1" lang="pt-BR">
                <a:solidFill>
                  <a:srgbClr val="545454"/>
                </a:solidFill>
                <a:latin typeface="Montserrat"/>
                <a:ea typeface="Montserrat"/>
                <a:cs typeface="Montserrat"/>
                <a:sym typeface="Montserrat"/>
              </a:rPr>
              <a:t>100M+ </a:t>
            </a:r>
            <a:r>
              <a:rPr lang="pt-BR">
                <a:solidFill>
                  <a:srgbClr val="545454"/>
                </a:solidFill>
                <a:latin typeface="Montserrat"/>
                <a:ea typeface="Montserrat"/>
                <a:cs typeface="Montserrat"/>
                <a:sym typeface="Montserrat"/>
              </a:rPr>
              <a:t>Monthly Active Users</a:t>
            </a:r>
            <a:endParaRPr b="1" sz="2400">
              <a:solidFill>
                <a:srgbClr val="0069A6"/>
              </a:solidFill>
              <a:latin typeface="Montserrat"/>
              <a:ea typeface="Montserrat"/>
              <a:cs typeface="Montserrat"/>
              <a:sym typeface="Montserrat"/>
            </a:endParaRPr>
          </a:p>
        </p:txBody>
      </p:sp>
      <p:sp>
        <p:nvSpPr>
          <p:cNvPr id="238" name="Google Shape;238;p29"/>
          <p:cNvSpPr txBox="1"/>
          <p:nvPr/>
        </p:nvSpPr>
        <p:spPr>
          <a:xfrm>
            <a:off x="5296175" y="1989143"/>
            <a:ext cx="25407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200">
                <a:solidFill>
                  <a:srgbClr val="0069A6"/>
                </a:solidFill>
                <a:latin typeface="Montserrat"/>
                <a:ea typeface="Montserrat"/>
                <a:cs typeface="Montserrat"/>
                <a:sym typeface="Montserrat"/>
              </a:rPr>
              <a:t>Map Editors</a:t>
            </a:r>
            <a:endParaRPr b="1" sz="2200">
              <a:solidFill>
                <a:srgbClr val="0069A6"/>
              </a:solidFill>
              <a:latin typeface="Montserrat"/>
              <a:ea typeface="Montserrat"/>
              <a:cs typeface="Montserrat"/>
              <a:sym typeface="Montserrat"/>
            </a:endParaRPr>
          </a:p>
          <a:p>
            <a:pPr indent="0" lvl="0" marL="0" rtl="0" algn="l">
              <a:spcBef>
                <a:spcPts val="0"/>
              </a:spcBef>
              <a:spcAft>
                <a:spcPts val="0"/>
              </a:spcAft>
              <a:buNone/>
            </a:pPr>
            <a:r>
              <a:rPr b="1" lang="pt-BR">
                <a:solidFill>
                  <a:srgbClr val="545454"/>
                </a:solidFill>
                <a:latin typeface="Montserrat"/>
                <a:ea typeface="Montserrat"/>
                <a:cs typeface="Montserrat"/>
                <a:sym typeface="Montserrat"/>
              </a:rPr>
              <a:t>500K</a:t>
            </a:r>
            <a:r>
              <a:rPr b="1" lang="pt-BR">
                <a:solidFill>
                  <a:srgbClr val="545454"/>
                </a:solidFill>
                <a:latin typeface="Montserrat"/>
                <a:ea typeface="Montserrat"/>
                <a:cs typeface="Montserrat"/>
                <a:sym typeface="Montserrat"/>
              </a:rPr>
              <a:t> </a:t>
            </a:r>
            <a:r>
              <a:rPr lang="pt-BR">
                <a:solidFill>
                  <a:srgbClr val="545454"/>
                </a:solidFill>
                <a:latin typeface="Montserrat"/>
                <a:ea typeface="Montserrat"/>
                <a:cs typeface="Montserrat"/>
                <a:sym typeface="Montserrat"/>
              </a:rPr>
              <a:t>Volunteers</a:t>
            </a:r>
            <a:endParaRPr b="1" sz="2400">
              <a:solidFill>
                <a:srgbClr val="0069A6"/>
              </a:solidFill>
              <a:latin typeface="Montserrat"/>
              <a:ea typeface="Montserrat"/>
              <a:cs typeface="Montserrat"/>
              <a:sym typeface="Montserrat"/>
            </a:endParaRPr>
          </a:p>
        </p:txBody>
      </p:sp>
      <p:sp>
        <p:nvSpPr>
          <p:cNvPr id="239" name="Google Shape;239;p29"/>
          <p:cNvSpPr txBox="1"/>
          <p:nvPr/>
        </p:nvSpPr>
        <p:spPr>
          <a:xfrm>
            <a:off x="5631625" y="2959425"/>
            <a:ext cx="37977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200">
                <a:solidFill>
                  <a:srgbClr val="0069A6"/>
                </a:solidFill>
                <a:latin typeface="Montserrat"/>
                <a:ea typeface="Montserrat"/>
                <a:cs typeface="Montserrat"/>
                <a:sym typeface="Montserrat"/>
              </a:rPr>
              <a:t>Connected Citizens</a:t>
            </a:r>
            <a:endParaRPr b="1" sz="2200">
              <a:solidFill>
                <a:srgbClr val="0069A6"/>
              </a:solidFill>
              <a:latin typeface="Montserrat"/>
              <a:ea typeface="Montserrat"/>
              <a:cs typeface="Montserrat"/>
              <a:sym typeface="Montserrat"/>
            </a:endParaRPr>
          </a:p>
          <a:p>
            <a:pPr indent="0" lvl="0" marL="0" rtl="0" algn="l">
              <a:spcBef>
                <a:spcPts val="0"/>
              </a:spcBef>
              <a:spcAft>
                <a:spcPts val="0"/>
              </a:spcAft>
              <a:buNone/>
            </a:pPr>
            <a:r>
              <a:rPr b="1" lang="pt-BR">
                <a:solidFill>
                  <a:srgbClr val="545454"/>
                </a:solidFill>
                <a:latin typeface="Montserrat"/>
                <a:ea typeface="Montserrat"/>
                <a:cs typeface="Montserrat"/>
                <a:sym typeface="Montserrat"/>
              </a:rPr>
              <a:t>700+ </a:t>
            </a:r>
            <a:r>
              <a:rPr lang="pt-BR">
                <a:solidFill>
                  <a:srgbClr val="545454"/>
                </a:solidFill>
                <a:latin typeface="Montserrat"/>
                <a:ea typeface="Montserrat"/>
                <a:cs typeface="Montserrat"/>
                <a:sym typeface="Montserrat"/>
              </a:rPr>
              <a:t>Partners</a:t>
            </a:r>
            <a:endParaRPr b="1" sz="2400">
              <a:solidFill>
                <a:srgbClr val="0069A6"/>
              </a:solidFill>
              <a:latin typeface="Montserrat"/>
              <a:ea typeface="Montserrat"/>
              <a:cs typeface="Montserrat"/>
              <a:sym typeface="Montserrat"/>
            </a:endParaRPr>
          </a:p>
        </p:txBody>
      </p:sp>
      <p:sp>
        <p:nvSpPr>
          <p:cNvPr id="240" name="Google Shape;240;p29"/>
          <p:cNvSpPr txBox="1"/>
          <p:nvPr/>
        </p:nvSpPr>
        <p:spPr>
          <a:xfrm>
            <a:off x="5780100" y="3966275"/>
            <a:ext cx="37977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200">
                <a:solidFill>
                  <a:srgbClr val="0069A6"/>
                </a:solidFill>
                <a:latin typeface="Montserrat"/>
                <a:ea typeface="Montserrat"/>
                <a:cs typeface="Montserrat"/>
                <a:sym typeface="Montserrat"/>
              </a:rPr>
              <a:t>Global Event Partners</a:t>
            </a:r>
            <a:endParaRPr b="1" sz="2200">
              <a:solidFill>
                <a:srgbClr val="0069A6"/>
              </a:solidFill>
              <a:latin typeface="Montserrat"/>
              <a:ea typeface="Montserrat"/>
              <a:cs typeface="Montserrat"/>
              <a:sym typeface="Montserrat"/>
            </a:endParaRPr>
          </a:p>
          <a:p>
            <a:pPr indent="0" lvl="0" marL="0" rtl="0" algn="l">
              <a:spcBef>
                <a:spcPts val="0"/>
              </a:spcBef>
              <a:spcAft>
                <a:spcPts val="0"/>
              </a:spcAft>
              <a:buNone/>
            </a:pPr>
            <a:r>
              <a:rPr b="1" lang="pt-BR">
                <a:solidFill>
                  <a:srgbClr val="545454"/>
                </a:solidFill>
                <a:latin typeface="Montserrat"/>
                <a:ea typeface="Montserrat"/>
                <a:cs typeface="Montserrat"/>
                <a:sym typeface="Montserrat"/>
              </a:rPr>
              <a:t>280</a:t>
            </a:r>
            <a:r>
              <a:rPr b="1" lang="pt-BR">
                <a:solidFill>
                  <a:srgbClr val="545454"/>
                </a:solidFill>
                <a:latin typeface="Montserrat"/>
                <a:ea typeface="Montserrat"/>
                <a:cs typeface="Montserrat"/>
                <a:sym typeface="Montserrat"/>
              </a:rPr>
              <a:t>+ </a:t>
            </a:r>
            <a:r>
              <a:rPr lang="pt-BR">
                <a:solidFill>
                  <a:srgbClr val="545454"/>
                </a:solidFill>
                <a:latin typeface="Montserrat"/>
                <a:ea typeface="Montserrat"/>
                <a:cs typeface="Montserrat"/>
                <a:sym typeface="Montserrat"/>
              </a:rPr>
              <a:t>Partners</a:t>
            </a:r>
            <a:endParaRPr b="1" sz="2400">
              <a:solidFill>
                <a:srgbClr val="0069A6"/>
              </a:solidFill>
              <a:latin typeface="Montserrat"/>
              <a:ea typeface="Montserrat"/>
              <a:cs typeface="Montserrat"/>
              <a:sym typeface="Montserrat"/>
            </a:endParaRPr>
          </a:p>
        </p:txBody>
      </p:sp>
      <p:grpSp>
        <p:nvGrpSpPr>
          <p:cNvPr id="241" name="Google Shape;241;p29"/>
          <p:cNvGrpSpPr/>
          <p:nvPr/>
        </p:nvGrpSpPr>
        <p:grpSpPr>
          <a:xfrm>
            <a:off x="-4325401" y="-240446"/>
            <a:ext cx="10029313" cy="10023838"/>
            <a:chOff x="1799829" y="1626187"/>
            <a:chExt cx="3160730" cy="3159005"/>
          </a:xfrm>
        </p:grpSpPr>
        <p:sp>
          <p:nvSpPr>
            <p:cNvPr id="242" name="Google Shape;242;p29"/>
            <p:cNvSpPr/>
            <p:nvPr/>
          </p:nvSpPr>
          <p:spPr>
            <a:xfrm>
              <a:off x="1799829" y="1626187"/>
              <a:ext cx="3159000" cy="3159000"/>
            </a:xfrm>
            <a:prstGeom prst="ellipse">
              <a:avLst/>
            </a:prstGeom>
            <a:solidFill>
              <a:srgbClr val="70D8A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grpSp>
          <p:nvGrpSpPr>
            <p:cNvPr id="243" name="Google Shape;243;p29"/>
            <p:cNvGrpSpPr/>
            <p:nvPr/>
          </p:nvGrpSpPr>
          <p:grpSpPr>
            <a:xfrm>
              <a:off x="3333297" y="3369625"/>
              <a:ext cx="1013905" cy="1014273"/>
              <a:chOff x="3081378" y="2699974"/>
              <a:chExt cx="826800" cy="827100"/>
            </a:xfrm>
          </p:grpSpPr>
          <p:sp>
            <p:nvSpPr>
              <p:cNvPr id="244" name="Google Shape;244;p29"/>
              <p:cNvSpPr/>
              <p:nvPr/>
            </p:nvSpPr>
            <p:spPr>
              <a:xfrm>
                <a:off x="3081378" y="2699974"/>
                <a:ext cx="826800" cy="827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29"/>
            <p:cNvGrpSpPr/>
            <p:nvPr/>
          </p:nvGrpSpPr>
          <p:grpSpPr>
            <a:xfrm>
              <a:off x="2111041" y="3265238"/>
              <a:ext cx="525882" cy="526221"/>
              <a:chOff x="3029491" y="2648035"/>
              <a:chExt cx="930600" cy="931200"/>
            </a:xfrm>
          </p:grpSpPr>
          <p:sp>
            <p:nvSpPr>
              <p:cNvPr id="247" name="Google Shape;247;p29"/>
              <p:cNvSpPr/>
              <p:nvPr/>
            </p:nvSpPr>
            <p:spPr>
              <a:xfrm>
                <a:off x="3029491" y="2648035"/>
                <a:ext cx="930600" cy="931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29"/>
            <p:cNvGrpSpPr/>
            <p:nvPr/>
          </p:nvGrpSpPr>
          <p:grpSpPr>
            <a:xfrm>
              <a:off x="4122512" y="2942685"/>
              <a:ext cx="525882" cy="526221"/>
              <a:chOff x="3029491" y="2648035"/>
              <a:chExt cx="930600" cy="931200"/>
            </a:xfrm>
          </p:grpSpPr>
          <p:sp>
            <p:nvSpPr>
              <p:cNvPr id="250" name="Google Shape;250;p29"/>
              <p:cNvSpPr/>
              <p:nvPr/>
            </p:nvSpPr>
            <p:spPr>
              <a:xfrm>
                <a:off x="3029491" y="2648035"/>
                <a:ext cx="930600" cy="931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29"/>
            <p:cNvGrpSpPr/>
            <p:nvPr/>
          </p:nvGrpSpPr>
          <p:grpSpPr>
            <a:xfrm>
              <a:off x="2636823" y="4189517"/>
              <a:ext cx="383483" cy="383710"/>
              <a:chOff x="2987936" y="2606432"/>
              <a:chExt cx="1013700" cy="1014300"/>
            </a:xfrm>
          </p:grpSpPr>
          <p:sp>
            <p:nvSpPr>
              <p:cNvPr id="253" name="Google Shape;253;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9"/>
            <p:cNvGrpSpPr/>
            <p:nvPr/>
          </p:nvGrpSpPr>
          <p:grpSpPr>
            <a:xfrm>
              <a:off x="2204638" y="2013130"/>
              <a:ext cx="1013905" cy="1014273"/>
              <a:chOff x="3081378" y="2699974"/>
              <a:chExt cx="826800" cy="827100"/>
            </a:xfrm>
          </p:grpSpPr>
          <p:sp>
            <p:nvSpPr>
              <p:cNvPr id="256" name="Google Shape;256;p29"/>
              <p:cNvSpPr/>
              <p:nvPr/>
            </p:nvSpPr>
            <p:spPr>
              <a:xfrm>
                <a:off x="3081378" y="2699974"/>
                <a:ext cx="826800" cy="827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9"/>
            <p:cNvGrpSpPr/>
            <p:nvPr/>
          </p:nvGrpSpPr>
          <p:grpSpPr>
            <a:xfrm>
              <a:off x="3899015" y="2076626"/>
              <a:ext cx="525882" cy="526221"/>
              <a:chOff x="3029491" y="2648035"/>
              <a:chExt cx="930600" cy="931200"/>
            </a:xfrm>
          </p:grpSpPr>
          <p:sp>
            <p:nvSpPr>
              <p:cNvPr id="259" name="Google Shape;259;p29"/>
              <p:cNvSpPr/>
              <p:nvPr/>
            </p:nvSpPr>
            <p:spPr>
              <a:xfrm>
                <a:off x="3029491" y="2648035"/>
                <a:ext cx="930600" cy="931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1" name="Google Shape;261;p29"/>
            <p:cNvPicPr preferRelativeResize="0"/>
            <p:nvPr/>
          </p:nvPicPr>
          <p:blipFill rotWithShape="1">
            <a:blip r:embed="rId3">
              <a:alphaModFix amt="13000"/>
            </a:blip>
            <a:srcRect b="9169" l="19350" r="28449" t="9177"/>
            <a:stretch/>
          </p:blipFill>
          <p:spPr>
            <a:xfrm>
              <a:off x="1801559" y="1626192"/>
              <a:ext cx="3159000" cy="3159000"/>
            </a:xfrm>
            <a:prstGeom prst="ellipse">
              <a:avLst/>
            </a:prstGeom>
            <a:noFill/>
            <a:ln cap="flat" cmpd="sng" w="38100">
              <a:solidFill>
                <a:srgbClr val="FFFFFF"/>
              </a:solidFill>
              <a:prstDash val="solid"/>
              <a:round/>
              <a:headEnd len="sm" w="sm" type="none"/>
              <a:tailEnd len="sm" w="sm" type="none"/>
            </a:ln>
          </p:spPr>
        </p:pic>
        <p:grpSp>
          <p:nvGrpSpPr>
            <p:cNvPr id="262" name="Google Shape;262;p29"/>
            <p:cNvGrpSpPr/>
            <p:nvPr/>
          </p:nvGrpSpPr>
          <p:grpSpPr>
            <a:xfrm>
              <a:off x="2944167" y="3265225"/>
              <a:ext cx="252817" cy="252966"/>
              <a:chOff x="2987936" y="2606432"/>
              <a:chExt cx="1013700" cy="1014300"/>
            </a:xfrm>
          </p:grpSpPr>
          <p:sp>
            <p:nvSpPr>
              <p:cNvPr id="263" name="Google Shape;263;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29"/>
            <p:cNvGrpSpPr/>
            <p:nvPr/>
          </p:nvGrpSpPr>
          <p:grpSpPr>
            <a:xfrm>
              <a:off x="4576920" y="2602705"/>
              <a:ext cx="252817" cy="252966"/>
              <a:chOff x="2987936" y="2606432"/>
              <a:chExt cx="1013700" cy="1014300"/>
            </a:xfrm>
          </p:grpSpPr>
          <p:sp>
            <p:nvSpPr>
              <p:cNvPr id="266" name="Google Shape;266;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9"/>
            <p:cNvGrpSpPr/>
            <p:nvPr/>
          </p:nvGrpSpPr>
          <p:grpSpPr>
            <a:xfrm>
              <a:off x="3415994" y="1696331"/>
              <a:ext cx="252817" cy="252966"/>
              <a:chOff x="2987936" y="2606432"/>
              <a:chExt cx="1013700" cy="1014300"/>
            </a:xfrm>
          </p:grpSpPr>
          <p:sp>
            <p:nvSpPr>
              <p:cNvPr id="269" name="Google Shape;269;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29"/>
            <p:cNvGrpSpPr/>
            <p:nvPr/>
          </p:nvGrpSpPr>
          <p:grpSpPr>
            <a:xfrm>
              <a:off x="1876349" y="2857535"/>
              <a:ext cx="252817" cy="252966"/>
              <a:chOff x="2987936" y="2606432"/>
              <a:chExt cx="1013700" cy="1014300"/>
            </a:xfrm>
          </p:grpSpPr>
          <p:sp>
            <p:nvSpPr>
              <p:cNvPr id="272" name="Google Shape;272;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29"/>
            <p:cNvGrpSpPr/>
            <p:nvPr/>
          </p:nvGrpSpPr>
          <p:grpSpPr>
            <a:xfrm>
              <a:off x="3605337" y="2857535"/>
              <a:ext cx="252817" cy="252966"/>
              <a:chOff x="2987936" y="2606432"/>
              <a:chExt cx="1013700" cy="1014300"/>
            </a:xfrm>
          </p:grpSpPr>
          <p:sp>
            <p:nvSpPr>
              <p:cNvPr id="275" name="Google Shape;275;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7" name="Google Shape;277;p29"/>
            <p:cNvCxnSpPr>
              <a:stCxn id="269" idx="4"/>
              <a:endCxn id="275" idx="0"/>
            </p:cNvCxnSpPr>
            <p:nvPr/>
          </p:nvCxnSpPr>
          <p:spPr>
            <a:xfrm>
              <a:off x="3542402" y="1949298"/>
              <a:ext cx="189300" cy="908100"/>
            </a:xfrm>
            <a:prstGeom prst="straightConnector1">
              <a:avLst/>
            </a:prstGeom>
            <a:noFill/>
            <a:ln cap="flat" cmpd="sng" w="9525">
              <a:solidFill>
                <a:srgbClr val="FFFFFF"/>
              </a:solidFill>
              <a:prstDash val="solid"/>
              <a:round/>
              <a:headEnd len="med" w="med" type="none"/>
              <a:tailEnd len="med" w="med" type="none"/>
            </a:ln>
          </p:spPr>
        </p:cxnSp>
        <p:cxnSp>
          <p:nvCxnSpPr>
            <p:cNvPr id="278" name="Google Shape;278;p29"/>
            <p:cNvCxnSpPr>
              <a:stCxn id="275" idx="5"/>
              <a:endCxn id="250" idx="2"/>
            </p:cNvCxnSpPr>
            <p:nvPr/>
          </p:nvCxnSpPr>
          <p:spPr>
            <a:xfrm>
              <a:off x="3821130" y="3073455"/>
              <a:ext cx="301500" cy="132300"/>
            </a:xfrm>
            <a:prstGeom prst="straightConnector1">
              <a:avLst/>
            </a:prstGeom>
            <a:noFill/>
            <a:ln cap="flat" cmpd="sng" w="9525">
              <a:solidFill>
                <a:srgbClr val="FFFFFF"/>
              </a:solidFill>
              <a:prstDash val="solid"/>
              <a:round/>
              <a:headEnd len="med" w="med" type="none"/>
              <a:tailEnd len="med" w="med" type="none"/>
            </a:ln>
          </p:spPr>
        </p:cxnSp>
        <p:cxnSp>
          <p:nvCxnSpPr>
            <p:cNvPr id="279" name="Google Shape;279;p29"/>
            <p:cNvCxnSpPr>
              <a:stCxn id="250" idx="0"/>
            </p:cNvCxnSpPr>
            <p:nvPr/>
          </p:nvCxnSpPr>
          <p:spPr>
            <a:xfrm rot="10800000">
              <a:off x="4255853" y="2600985"/>
              <a:ext cx="129600" cy="341700"/>
            </a:xfrm>
            <a:prstGeom prst="straightConnector1">
              <a:avLst/>
            </a:prstGeom>
            <a:noFill/>
            <a:ln cap="flat" cmpd="sng" w="9525">
              <a:solidFill>
                <a:srgbClr val="FFFFFF"/>
              </a:solidFill>
              <a:prstDash val="solid"/>
              <a:round/>
              <a:headEnd len="med" w="med" type="none"/>
              <a:tailEnd len="med" w="med" type="none"/>
            </a:ln>
          </p:spPr>
        </p:cxnSp>
        <p:cxnSp>
          <p:nvCxnSpPr>
            <p:cNvPr id="280" name="Google Shape;280;p29"/>
            <p:cNvCxnSpPr>
              <a:stCxn id="275" idx="7"/>
            </p:cNvCxnSpPr>
            <p:nvPr/>
          </p:nvCxnSpPr>
          <p:spPr>
            <a:xfrm flipH="1" rot="10800000">
              <a:off x="3821130" y="2572681"/>
              <a:ext cx="204600" cy="321900"/>
            </a:xfrm>
            <a:prstGeom prst="straightConnector1">
              <a:avLst/>
            </a:prstGeom>
            <a:noFill/>
            <a:ln cap="flat" cmpd="sng" w="9525">
              <a:solidFill>
                <a:srgbClr val="FFFFFF"/>
              </a:solidFill>
              <a:prstDash val="solid"/>
              <a:round/>
              <a:headEnd len="med" w="med" type="none"/>
              <a:tailEnd len="med" w="med" type="none"/>
            </a:ln>
          </p:spPr>
        </p:cxnSp>
        <p:cxnSp>
          <p:nvCxnSpPr>
            <p:cNvPr id="281" name="Google Shape;281;p29"/>
            <p:cNvCxnSpPr>
              <a:stCxn id="266" idx="1"/>
            </p:cNvCxnSpPr>
            <p:nvPr/>
          </p:nvCxnSpPr>
          <p:spPr>
            <a:xfrm rot="10800000">
              <a:off x="4397944" y="2479251"/>
              <a:ext cx="216000" cy="160500"/>
            </a:xfrm>
            <a:prstGeom prst="straightConnector1">
              <a:avLst/>
            </a:prstGeom>
            <a:noFill/>
            <a:ln cap="flat" cmpd="sng" w="9525">
              <a:solidFill>
                <a:srgbClr val="FFFFFF"/>
              </a:solidFill>
              <a:prstDash val="solid"/>
              <a:round/>
              <a:headEnd len="med" w="med" type="none"/>
              <a:tailEnd len="med" w="med" type="none"/>
            </a:ln>
          </p:spPr>
        </p:cxnSp>
        <p:cxnSp>
          <p:nvCxnSpPr>
            <p:cNvPr id="282" name="Google Shape;282;p29"/>
            <p:cNvCxnSpPr>
              <a:endCxn id="250" idx="7"/>
            </p:cNvCxnSpPr>
            <p:nvPr/>
          </p:nvCxnSpPr>
          <p:spPr>
            <a:xfrm flipH="1">
              <a:off x="4571380" y="2853548"/>
              <a:ext cx="85800" cy="166200"/>
            </a:xfrm>
            <a:prstGeom prst="straightConnector1">
              <a:avLst/>
            </a:prstGeom>
            <a:noFill/>
            <a:ln cap="flat" cmpd="sng" w="9525">
              <a:solidFill>
                <a:srgbClr val="FFFFFF"/>
              </a:solidFill>
              <a:prstDash val="solid"/>
              <a:round/>
              <a:headEnd len="med" w="med" type="none"/>
              <a:tailEnd len="med" w="med" type="none"/>
            </a:ln>
          </p:spPr>
        </p:cxnSp>
        <p:cxnSp>
          <p:nvCxnSpPr>
            <p:cNvPr id="283" name="Google Shape;283;p29"/>
            <p:cNvCxnSpPr/>
            <p:nvPr/>
          </p:nvCxnSpPr>
          <p:spPr>
            <a:xfrm flipH="1">
              <a:off x="4170338" y="3426186"/>
              <a:ext cx="60300" cy="62100"/>
            </a:xfrm>
            <a:prstGeom prst="straightConnector1">
              <a:avLst/>
            </a:prstGeom>
            <a:noFill/>
            <a:ln cap="flat" cmpd="sng" w="9525">
              <a:solidFill>
                <a:srgbClr val="FFFFFF"/>
              </a:solidFill>
              <a:prstDash val="solid"/>
              <a:round/>
              <a:headEnd len="med" w="med" type="none"/>
              <a:tailEnd len="med" w="med" type="none"/>
            </a:ln>
          </p:spPr>
        </p:cxnSp>
        <p:cxnSp>
          <p:nvCxnSpPr>
            <p:cNvPr id="284" name="Google Shape;284;p29"/>
            <p:cNvCxnSpPr/>
            <p:nvPr/>
          </p:nvCxnSpPr>
          <p:spPr>
            <a:xfrm>
              <a:off x="3189216" y="3438602"/>
              <a:ext cx="242100" cy="142800"/>
            </a:xfrm>
            <a:prstGeom prst="straightConnector1">
              <a:avLst/>
            </a:prstGeom>
            <a:noFill/>
            <a:ln cap="flat" cmpd="sng" w="9525">
              <a:solidFill>
                <a:srgbClr val="FFFFFF"/>
              </a:solidFill>
              <a:prstDash val="solid"/>
              <a:round/>
              <a:headEnd len="med" w="med" type="none"/>
              <a:tailEnd len="med" w="med" type="none"/>
            </a:ln>
          </p:spPr>
        </p:cxnSp>
        <p:cxnSp>
          <p:nvCxnSpPr>
            <p:cNvPr id="285" name="Google Shape;285;p29"/>
            <p:cNvCxnSpPr>
              <a:stCxn id="263" idx="7"/>
            </p:cNvCxnSpPr>
            <p:nvPr/>
          </p:nvCxnSpPr>
          <p:spPr>
            <a:xfrm flipH="1" rot="10800000">
              <a:off x="3159960" y="3048771"/>
              <a:ext cx="455700" cy="253500"/>
            </a:xfrm>
            <a:prstGeom prst="straightConnector1">
              <a:avLst/>
            </a:prstGeom>
            <a:noFill/>
            <a:ln cap="flat" cmpd="sng" w="9525">
              <a:solidFill>
                <a:srgbClr val="FFFFFF"/>
              </a:solidFill>
              <a:prstDash val="solid"/>
              <a:round/>
              <a:headEnd len="med" w="med" type="none"/>
              <a:tailEnd len="med" w="med" type="none"/>
            </a:ln>
          </p:spPr>
        </p:cxnSp>
        <p:cxnSp>
          <p:nvCxnSpPr>
            <p:cNvPr id="286" name="Google Shape;286;p29"/>
            <p:cNvCxnSpPr/>
            <p:nvPr/>
          </p:nvCxnSpPr>
          <p:spPr>
            <a:xfrm rot="10800000">
              <a:off x="2897185" y="3002324"/>
              <a:ext cx="118200" cy="273300"/>
            </a:xfrm>
            <a:prstGeom prst="straightConnector1">
              <a:avLst/>
            </a:prstGeom>
            <a:noFill/>
            <a:ln cap="flat" cmpd="sng" w="9525">
              <a:solidFill>
                <a:srgbClr val="FFFFFF"/>
              </a:solidFill>
              <a:prstDash val="solid"/>
              <a:round/>
              <a:headEnd len="med" w="med" type="none"/>
              <a:tailEnd len="med" w="med" type="none"/>
            </a:ln>
          </p:spPr>
        </p:cxnSp>
        <p:cxnSp>
          <p:nvCxnSpPr>
            <p:cNvPr id="287" name="Google Shape;287;p29"/>
            <p:cNvCxnSpPr/>
            <p:nvPr/>
          </p:nvCxnSpPr>
          <p:spPr>
            <a:xfrm>
              <a:off x="3193876" y="2679632"/>
              <a:ext cx="426900" cy="245400"/>
            </a:xfrm>
            <a:prstGeom prst="straightConnector1">
              <a:avLst/>
            </a:prstGeom>
            <a:noFill/>
            <a:ln cap="flat" cmpd="sng" w="9525">
              <a:solidFill>
                <a:srgbClr val="FFFFFF"/>
              </a:solidFill>
              <a:prstDash val="solid"/>
              <a:round/>
              <a:headEnd len="med" w="med" type="none"/>
              <a:tailEnd len="med" w="med" type="none"/>
            </a:ln>
          </p:spPr>
        </p:cxnSp>
        <p:cxnSp>
          <p:nvCxnSpPr>
            <p:cNvPr id="288" name="Google Shape;288;p29"/>
            <p:cNvCxnSpPr>
              <a:endCxn id="272" idx="7"/>
            </p:cNvCxnSpPr>
            <p:nvPr/>
          </p:nvCxnSpPr>
          <p:spPr>
            <a:xfrm flipH="1">
              <a:off x="2092141" y="2758381"/>
              <a:ext cx="169200" cy="136200"/>
            </a:xfrm>
            <a:prstGeom prst="straightConnector1">
              <a:avLst/>
            </a:prstGeom>
            <a:noFill/>
            <a:ln cap="flat" cmpd="sng" w="9525">
              <a:solidFill>
                <a:srgbClr val="FFFFFF"/>
              </a:solidFill>
              <a:prstDash val="solid"/>
              <a:round/>
              <a:headEnd len="med" w="med" type="none"/>
              <a:tailEnd len="med" w="med" type="none"/>
            </a:ln>
          </p:spPr>
        </p:cxnSp>
        <p:cxnSp>
          <p:nvCxnSpPr>
            <p:cNvPr id="289" name="Google Shape;289;p29"/>
            <p:cNvCxnSpPr/>
            <p:nvPr/>
          </p:nvCxnSpPr>
          <p:spPr>
            <a:xfrm>
              <a:off x="2056219" y="3101793"/>
              <a:ext cx="162900" cy="215700"/>
            </a:xfrm>
            <a:prstGeom prst="straightConnector1">
              <a:avLst/>
            </a:prstGeom>
            <a:noFill/>
            <a:ln cap="flat" cmpd="sng" w="9525">
              <a:solidFill>
                <a:srgbClr val="FFFFFF"/>
              </a:solidFill>
              <a:prstDash val="solid"/>
              <a:round/>
              <a:headEnd len="med" w="med" type="none"/>
              <a:tailEnd len="med" w="med" type="none"/>
            </a:ln>
          </p:spPr>
        </p:cxnSp>
        <p:cxnSp>
          <p:nvCxnSpPr>
            <p:cNvPr id="290" name="Google Shape;290;p29"/>
            <p:cNvCxnSpPr/>
            <p:nvPr/>
          </p:nvCxnSpPr>
          <p:spPr>
            <a:xfrm flipH="1" rot="10800000">
              <a:off x="2462836" y="3005484"/>
              <a:ext cx="86700" cy="274800"/>
            </a:xfrm>
            <a:prstGeom prst="straightConnector1">
              <a:avLst/>
            </a:prstGeom>
            <a:noFill/>
            <a:ln cap="flat" cmpd="sng" w="9525">
              <a:solidFill>
                <a:srgbClr val="FFFFFF"/>
              </a:solidFill>
              <a:prstDash val="solid"/>
              <a:round/>
              <a:headEnd len="med" w="med" type="none"/>
              <a:tailEnd len="med" w="med" type="none"/>
            </a:ln>
          </p:spPr>
        </p:cxnSp>
        <p:cxnSp>
          <p:nvCxnSpPr>
            <p:cNvPr id="291" name="Google Shape;291;p29"/>
            <p:cNvCxnSpPr/>
            <p:nvPr/>
          </p:nvCxnSpPr>
          <p:spPr>
            <a:xfrm flipH="1" rot="10800000">
              <a:off x="2639794" y="3426061"/>
              <a:ext cx="307200" cy="68400"/>
            </a:xfrm>
            <a:prstGeom prst="straightConnector1">
              <a:avLst/>
            </a:prstGeom>
            <a:noFill/>
            <a:ln cap="flat" cmpd="sng" w="9525">
              <a:solidFill>
                <a:srgbClr val="FFFFFF"/>
              </a:solidFill>
              <a:prstDash val="solid"/>
              <a:round/>
              <a:headEnd len="med" w="med" type="none"/>
              <a:tailEnd len="med" w="med" type="none"/>
            </a:ln>
          </p:spPr>
        </p:cxnSp>
        <p:cxnSp>
          <p:nvCxnSpPr>
            <p:cNvPr id="292" name="Google Shape;292;p29"/>
            <p:cNvCxnSpPr/>
            <p:nvPr/>
          </p:nvCxnSpPr>
          <p:spPr>
            <a:xfrm>
              <a:off x="2624251" y="3620190"/>
              <a:ext cx="706500" cy="207900"/>
            </a:xfrm>
            <a:prstGeom prst="straightConnector1">
              <a:avLst/>
            </a:prstGeom>
            <a:noFill/>
            <a:ln cap="flat" cmpd="sng" w="9525">
              <a:solidFill>
                <a:srgbClr val="FFFFFF"/>
              </a:solidFill>
              <a:prstDash val="solid"/>
              <a:round/>
              <a:headEnd len="med" w="med" type="none"/>
              <a:tailEnd len="med" w="med" type="none"/>
            </a:ln>
          </p:spPr>
        </p:cxnSp>
        <p:cxnSp>
          <p:nvCxnSpPr>
            <p:cNvPr id="293" name="Google Shape;293;p29"/>
            <p:cNvCxnSpPr>
              <a:stCxn id="253" idx="6"/>
            </p:cNvCxnSpPr>
            <p:nvPr/>
          </p:nvCxnSpPr>
          <p:spPr>
            <a:xfrm flipH="1" rot="10800000">
              <a:off x="3020305" y="4171372"/>
              <a:ext cx="405900" cy="210000"/>
            </a:xfrm>
            <a:prstGeom prst="straightConnector1">
              <a:avLst/>
            </a:prstGeom>
            <a:noFill/>
            <a:ln cap="flat" cmpd="sng" w="9525">
              <a:solidFill>
                <a:srgbClr val="FFFFFF"/>
              </a:solidFill>
              <a:prstDash val="solid"/>
              <a:round/>
              <a:headEnd len="med" w="med" type="none"/>
              <a:tailEnd len="med" w="med" type="none"/>
            </a:ln>
          </p:spPr>
        </p:cxnSp>
        <p:cxnSp>
          <p:nvCxnSpPr>
            <p:cNvPr id="294" name="Google Shape;294;p29"/>
            <p:cNvCxnSpPr>
              <a:endCxn id="263" idx="4"/>
            </p:cNvCxnSpPr>
            <p:nvPr/>
          </p:nvCxnSpPr>
          <p:spPr>
            <a:xfrm flipH="1" rot="10800000">
              <a:off x="2889375" y="3518191"/>
              <a:ext cx="181200" cy="683700"/>
            </a:xfrm>
            <a:prstGeom prst="straightConnector1">
              <a:avLst/>
            </a:prstGeom>
            <a:noFill/>
            <a:ln cap="flat" cmpd="sng" w="9525">
              <a:solidFill>
                <a:srgbClr val="FFFFFF"/>
              </a:solidFill>
              <a:prstDash val="solid"/>
              <a:round/>
              <a:headEnd len="med" w="med" type="none"/>
              <a:tailEnd len="med" w="med" type="none"/>
            </a:ln>
          </p:spPr>
        </p:cxnSp>
        <p:pic>
          <p:nvPicPr>
            <p:cNvPr id="295" name="Google Shape;295;p29"/>
            <p:cNvPicPr preferRelativeResize="0"/>
            <p:nvPr/>
          </p:nvPicPr>
          <p:blipFill>
            <a:blip r:embed="rId4">
              <a:alphaModFix/>
            </a:blip>
            <a:stretch>
              <a:fillRect/>
            </a:stretch>
          </p:blipFill>
          <p:spPr>
            <a:xfrm>
              <a:off x="3668084" y="3722043"/>
              <a:ext cx="275892" cy="270717"/>
            </a:xfrm>
            <a:prstGeom prst="rect">
              <a:avLst/>
            </a:prstGeom>
            <a:noFill/>
            <a:ln>
              <a:noFill/>
            </a:ln>
          </p:spPr>
        </p:pic>
        <p:pic>
          <p:nvPicPr>
            <p:cNvPr id="296" name="Google Shape;296;p29"/>
            <p:cNvPicPr preferRelativeResize="0"/>
            <p:nvPr/>
          </p:nvPicPr>
          <p:blipFill>
            <a:blip r:embed="rId4">
              <a:alphaModFix/>
            </a:blip>
            <a:stretch>
              <a:fillRect/>
            </a:stretch>
          </p:blipFill>
          <p:spPr>
            <a:xfrm>
              <a:off x="2247244" y="3402836"/>
              <a:ext cx="252828" cy="248086"/>
            </a:xfrm>
            <a:prstGeom prst="rect">
              <a:avLst/>
            </a:prstGeom>
            <a:noFill/>
            <a:ln>
              <a:noFill/>
            </a:ln>
          </p:spPr>
        </p:pic>
        <p:pic>
          <p:nvPicPr>
            <p:cNvPr id="297" name="Google Shape;297;p29"/>
            <p:cNvPicPr preferRelativeResize="0"/>
            <p:nvPr/>
          </p:nvPicPr>
          <p:blipFill>
            <a:blip r:embed="rId4">
              <a:alphaModFix/>
            </a:blip>
            <a:stretch>
              <a:fillRect/>
            </a:stretch>
          </p:blipFill>
          <p:spPr>
            <a:xfrm flipH="1">
              <a:off x="2602136" y="2465914"/>
              <a:ext cx="307207" cy="301470"/>
            </a:xfrm>
            <a:prstGeom prst="rect">
              <a:avLst/>
            </a:prstGeom>
            <a:noFill/>
            <a:ln>
              <a:noFill/>
            </a:ln>
          </p:spPr>
        </p:pic>
        <p:pic>
          <p:nvPicPr>
            <p:cNvPr id="298" name="Google Shape;298;p29"/>
            <p:cNvPicPr preferRelativeResize="0"/>
            <p:nvPr/>
          </p:nvPicPr>
          <p:blipFill>
            <a:blip r:embed="rId4">
              <a:alphaModFix/>
            </a:blip>
            <a:stretch>
              <a:fillRect/>
            </a:stretch>
          </p:blipFill>
          <p:spPr>
            <a:xfrm flipH="1">
              <a:off x="3692001" y="2941155"/>
              <a:ext cx="86823" cy="85194"/>
            </a:xfrm>
            <a:prstGeom prst="rect">
              <a:avLst/>
            </a:prstGeom>
            <a:noFill/>
            <a:ln>
              <a:noFill/>
            </a:ln>
          </p:spPr>
        </p:pic>
        <p:pic>
          <p:nvPicPr>
            <p:cNvPr id="299" name="Google Shape;299;p29"/>
            <p:cNvPicPr preferRelativeResize="0"/>
            <p:nvPr/>
          </p:nvPicPr>
          <p:blipFill>
            <a:blip r:embed="rId4">
              <a:alphaModFix/>
            </a:blip>
            <a:stretch>
              <a:fillRect/>
            </a:stretch>
          </p:blipFill>
          <p:spPr>
            <a:xfrm flipH="1">
              <a:off x="3593834" y="4085803"/>
              <a:ext cx="86823" cy="85194"/>
            </a:xfrm>
            <a:prstGeom prst="rect">
              <a:avLst/>
            </a:prstGeom>
            <a:noFill/>
            <a:ln>
              <a:noFill/>
            </a:ln>
          </p:spPr>
        </p:pic>
        <p:pic>
          <p:nvPicPr>
            <p:cNvPr id="300" name="Google Shape;300;p29"/>
            <p:cNvPicPr preferRelativeResize="0"/>
            <p:nvPr/>
          </p:nvPicPr>
          <p:blipFill>
            <a:blip r:embed="rId4">
              <a:alphaModFix/>
            </a:blip>
            <a:stretch>
              <a:fillRect/>
            </a:stretch>
          </p:blipFill>
          <p:spPr>
            <a:xfrm>
              <a:off x="2771594" y="4323498"/>
              <a:ext cx="118094" cy="115877"/>
            </a:xfrm>
            <a:prstGeom prst="rect">
              <a:avLst/>
            </a:prstGeom>
            <a:noFill/>
            <a:ln>
              <a:noFill/>
            </a:ln>
          </p:spPr>
        </p:pic>
        <p:pic>
          <p:nvPicPr>
            <p:cNvPr id="301" name="Google Shape;301;p29"/>
            <p:cNvPicPr preferRelativeResize="0"/>
            <p:nvPr/>
          </p:nvPicPr>
          <p:blipFill>
            <a:blip r:embed="rId4">
              <a:alphaModFix/>
            </a:blip>
            <a:stretch>
              <a:fillRect/>
            </a:stretch>
          </p:blipFill>
          <p:spPr>
            <a:xfrm>
              <a:off x="2457380" y="2345657"/>
              <a:ext cx="118094" cy="115877"/>
            </a:xfrm>
            <a:prstGeom prst="rect">
              <a:avLst/>
            </a:prstGeom>
            <a:noFill/>
            <a:ln>
              <a:noFill/>
            </a:ln>
          </p:spPr>
        </p:pic>
        <p:pic>
          <p:nvPicPr>
            <p:cNvPr id="302" name="Google Shape;302;p29"/>
            <p:cNvPicPr preferRelativeResize="0"/>
            <p:nvPr/>
          </p:nvPicPr>
          <p:blipFill>
            <a:blip r:embed="rId4">
              <a:alphaModFix/>
            </a:blip>
            <a:stretch>
              <a:fillRect/>
            </a:stretch>
          </p:blipFill>
          <p:spPr>
            <a:xfrm flipH="1">
              <a:off x="4671156" y="2686708"/>
              <a:ext cx="86823" cy="85194"/>
            </a:xfrm>
            <a:prstGeom prst="rect">
              <a:avLst/>
            </a:prstGeom>
            <a:noFill/>
            <a:ln>
              <a:noFill/>
            </a:ln>
          </p:spPr>
        </p:pic>
        <p:pic>
          <p:nvPicPr>
            <p:cNvPr id="303" name="Google Shape;303;p29"/>
            <p:cNvPicPr preferRelativeResize="0"/>
            <p:nvPr/>
          </p:nvPicPr>
          <p:blipFill>
            <a:blip r:embed="rId4">
              <a:alphaModFix/>
            </a:blip>
            <a:stretch>
              <a:fillRect/>
            </a:stretch>
          </p:blipFill>
          <p:spPr>
            <a:xfrm>
              <a:off x="3499101" y="1780334"/>
              <a:ext cx="86823" cy="85194"/>
            </a:xfrm>
            <a:prstGeom prst="rect">
              <a:avLst/>
            </a:prstGeom>
            <a:noFill/>
            <a:ln>
              <a:noFill/>
            </a:ln>
          </p:spPr>
        </p:pic>
        <p:pic>
          <p:nvPicPr>
            <p:cNvPr id="304" name="Google Shape;304;p29"/>
            <p:cNvPicPr preferRelativeResize="0"/>
            <p:nvPr/>
          </p:nvPicPr>
          <p:blipFill>
            <a:blip r:embed="rId4">
              <a:alphaModFix/>
            </a:blip>
            <a:stretch>
              <a:fillRect/>
            </a:stretch>
          </p:blipFill>
          <p:spPr>
            <a:xfrm>
              <a:off x="4067161" y="2222424"/>
              <a:ext cx="242113" cy="237571"/>
            </a:xfrm>
            <a:prstGeom prst="rect">
              <a:avLst/>
            </a:prstGeom>
            <a:noFill/>
            <a:ln>
              <a:noFill/>
            </a:ln>
          </p:spPr>
        </p:pic>
        <p:pic>
          <p:nvPicPr>
            <p:cNvPr id="305" name="Google Shape;305;p29"/>
            <p:cNvPicPr preferRelativeResize="0"/>
            <p:nvPr/>
          </p:nvPicPr>
          <p:blipFill>
            <a:blip r:embed="rId4">
              <a:alphaModFix/>
            </a:blip>
            <a:stretch>
              <a:fillRect/>
            </a:stretch>
          </p:blipFill>
          <p:spPr>
            <a:xfrm flipH="1">
              <a:off x="4275266" y="3061126"/>
              <a:ext cx="242113" cy="237604"/>
            </a:xfrm>
            <a:prstGeom prst="rect">
              <a:avLst/>
            </a:prstGeom>
            <a:noFill/>
            <a:ln>
              <a:noFill/>
            </a:ln>
          </p:spPr>
        </p:pic>
        <p:pic>
          <p:nvPicPr>
            <p:cNvPr id="306" name="Google Shape;306;p29"/>
            <p:cNvPicPr preferRelativeResize="0"/>
            <p:nvPr/>
          </p:nvPicPr>
          <p:blipFill>
            <a:blip r:embed="rId4">
              <a:alphaModFix/>
            </a:blip>
            <a:stretch>
              <a:fillRect/>
            </a:stretch>
          </p:blipFill>
          <p:spPr>
            <a:xfrm flipH="1">
              <a:off x="1959456" y="2941538"/>
              <a:ext cx="86823" cy="85194"/>
            </a:xfrm>
            <a:prstGeom prst="rect">
              <a:avLst/>
            </a:prstGeom>
            <a:noFill/>
            <a:ln>
              <a:noFill/>
            </a:ln>
          </p:spPr>
        </p:pic>
        <p:pic>
          <p:nvPicPr>
            <p:cNvPr id="307" name="Google Shape;307;p29"/>
            <p:cNvPicPr preferRelativeResize="0"/>
            <p:nvPr/>
          </p:nvPicPr>
          <p:blipFill>
            <a:blip r:embed="rId4">
              <a:alphaModFix/>
            </a:blip>
            <a:stretch>
              <a:fillRect/>
            </a:stretch>
          </p:blipFill>
          <p:spPr>
            <a:xfrm>
              <a:off x="3016774" y="3349213"/>
              <a:ext cx="86823" cy="85194"/>
            </a:xfrm>
            <a:prstGeom prst="rect">
              <a:avLst/>
            </a:prstGeom>
            <a:noFill/>
            <a:ln>
              <a:noFill/>
            </a:ln>
          </p:spPr>
        </p:pic>
        <p:pic>
          <p:nvPicPr>
            <p:cNvPr id="308" name="Google Shape;308;p29"/>
            <p:cNvPicPr preferRelativeResize="0"/>
            <p:nvPr/>
          </p:nvPicPr>
          <p:blipFill>
            <a:blip r:embed="rId4">
              <a:alphaModFix/>
            </a:blip>
            <a:stretch>
              <a:fillRect/>
            </a:stretch>
          </p:blipFill>
          <p:spPr>
            <a:xfrm flipH="1">
              <a:off x="4013803" y="3876838"/>
              <a:ext cx="86823" cy="85194"/>
            </a:xfrm>
            <a:prstGeom prst="rect">
              <a:avLst/>
            </a:prstGeom>
            <a:noFill/>
            <a:ln>
              <a:noFill/>
            </a:ln>
          </p:spPr>
        </p:pic>
      </p:grpSp>
      <p:sp>
        <p:nvSpPr>
          <p:cNvPr id="309" name="Google Shape;309;p29"/>
          <p:cNvSpPr txBox="1"/>
          <p:nvPr/>
        </p:nvSpPr>
        <p:spPr>
          <a:xfrm>
            <a:off x="5103775" y="202673"/>
            <a:ext cx="32526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000">
                <a:solidFill>
                  <a:srgbClr val="545454"/>
                </a:solidFill>
                <a:latin typeface="Montserrat"/>
                <a:ea typeface="Montserrat"/>
                <a:cs typeface="Montserrat"/>
                <a:sym typeface="Montserrat"/>
              </a:rPr>
              <a:t>at september, 2018</a:t>
            </a:r>
            <a:r>
              <a:rPr b="1" lang="pt-BR" sz="2000">
                <a:solidFill>
                  <a:srgbClr val="545454"/>
                </a:solidFill>
                <a:latin typeface="Montserrat"/>
                <a:ea typeface="Montserrat"/>
                <a:cs typeface="Montserrat"/>
                <a:sym typeface="Montserrat"/>
              </a:rPr>
              <a:t> </a:t>
            </a:r>
            <a:endParaRPr b="1" sz="2000">
              <a:solidFill>
                <a:srgbClr val="545454"/>
              </a:solidFill>
              <a:latin typeface="Montserrat"/>
              <a:ea typeface="Montserrat"/>
              <a:cs typeface="Montserrat"/>
              <a:sym typeface="Montserrat"/>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1000"/>
                                        <p:tgtEl>
                                          <p:spTgt spid="2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1000"/>
                                        <p:tgtEl>
                                          <p:spTgt spid="2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1000"/>
                                        <p:tgtEl>
                                          <p:spTgt spid="23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1000"/>
                                        <p:tgtEl>
                                          <p:spTgt spid="24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0"/>
          <p:cNvSpPr txBox="1"/>
          <p:nvPr/>
        </p:nvSpPr>
        <p:spPr>
          <a:xfrm>
            <a:off x="76200" y="218075"/>
            <a:ext cx="9067800" cy="8430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b="1" lang="pt-BR" sz="3000">
                <a:solidFill>
                  <a:srgbClr val="545454"/>
                </a:solidFill>
                <a:latin typeface="Montserrat"/>
                <a:ea typeface="Montserrat"/>
                <a:cs typeface="Montserrat"/>
                <a:sym typeface="Montserrat"/>
              </a:rPr>
              <a:t>In the nexts videos... </a:t>
            </a:r>
            <a:endParaRPr b="1" sz="3000">
              <a:solidFill>
                <a:srgbClr val="545454"/>
              </a:solidFill>
              <a:latin typeface="Montserrat"/>
              <a:ea typeface="Montserrat"/>
              <a:cs typeface="Montserrat"/>
              <a:sym typeface="Montserrat"/>
            </a:endParaRPr>
          </a:p>
        </p:txBody>
      </p:sp>
      <p:pic>
        <p:nvPicPr>
          <p:cNvPr id="315" name="Google Shape;315;p30"/>
          <p:cNvPicPr preferRelativeResize="0"/>
          <p:nvPr/>
        </p:nvPicPr>
        <p:blipFill rotWithShape="1">
          <a:blip r:embed="rId3">
            <a:alphaModFix/>
          </a:blip>
          <a:srcRect b="0" l="0" r="26519" t="9869"/>
          <a:stretch/>
        </p:blipFill>
        <p:spPr>
          <a:xfrm>
            <a:off x="1147375" y="1934550"/>
            <a:ext cx="3900300" cy="2377575"/>
          </a:xfrm>
          <a:prstGeom prst="rect">
            <a:avLst/>
          </a:prstGeom>
          <a:noFill/>
          <a:ln>
            <a:noFill/>
          </a:ln>
        </p:spPr>
      </p:pic>
      <p:sp>
        <p:nvSpPr>
          <p:cNvPr id="316" name="Google Shape;316;p30"/>
          <p:cNvSpPr txBox="1"/>
          <p:nvPr/>
        </p:nvSpPr>
        <p:spPr>
          <a:xfrm>
            <a:off x="4803950" y="1934550"/>
            <a:ext cx="4340400" cy="23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0069A6"/>
                </a:solidFill>
                <a:latin typeface="Montserrat"/>
                <a:ea typeface="Montserrat"/>
                <a:cs typeface="Montserrat"/>
                <a:sym typeface="Montserrat"/>
              </a:rPr>
              <a:t>Jams</a:t>
            </a:r>
            <a:endParaRPr b="1" sz="3000">
              <a:solidFill>
                <a:srgbClr val="0069A6"/>
              </a:solidFill>
              <a:latin typeface="Montserrat"/>
              <a:ea typeface="Montserrat"/>
              <a:cs typeface="Montserrat"/>
              <a:sym typeface="Montserrat"/>
            </a:endParaRPr>
          </a:p>
          <a:p>
            <a:pPr indent="457200" lvl="0" marL="0" rtl="0" algn="ctr">
              <a:spcBef>
                <a:spcPts val="0"/>
              </a:spcBef>
              <a:spcAft>
                <a:spcPts val="0"/>
              </a:spcAft>
              <a:buNone/>
            </a:pPr>
            <a:r>
              <a:t/>
            </a:r>
            <a:endParaRPr b="1" sz="3000">
              <a:solidFill>
                <a:srgbClr val="0069A6"/>
              </a:solidFill>
              <a:latin typeface="Montserrat"/>
              <a:ea typeface="Montserrat"/>
              <a:cs typeface="Montserrat"/>
              <a:sym typeface="Montserrat"/>
            </a:endParaRPr>
          </a:p>
          <a:p>
            <a:pPr indent="0" lvl="0" marL="0" rtl="0" algn="ctr">
              <a:spcBef>
                <a:spcPts val="0"/>
              </a:spcBef>
              <a:spcAft>
                <a:spcPts val="0"/>
              </a:spcAft>
              <a:buNone/>
            </a:pPr>
            <a:r>
              <a:rPr b="1" lang="pt-BR" sz="3000">
                <a:solidFill>
                  <a:srgbClr val="0069A6"/>
                </a:solidFill>
                <a:latin typeface="Montserrat"/>
                <a:ea typeface="Montserrat"/>
                <a:cs typeface="Montserrat"/>
                <a:sym typeface="Montserrat"/>
              </a:rPr>
              <a:t>Alerts</a:t>
            </a:r>
            <a:endParaRPr b="1" sz="3000">
              <a:solidFill>
                <a:srgbClr val="0069A6"/>
              </a:solidFill>
              <a:latin typeface="Montserrat"/>
              <a:ea typeface="Montserrat"/>
              <a:cs typeface="Montserrat"/>
              <a:sym typeface="Montserrat"/>
            </a:endParaRPr>
          </a:p>
          <a:p>
            <a:pPr indent="457200" lvl="0" marL="0" rtl="0" algn="ctr">
              <a:spcBef>
                <a:spcPts val="0"/>
              </a:spcBef>
              <a:spcAft>
                <a:spcPts val="0"/>
              </a:spcAft>
              <a:buNone/>
            </a:pPr>
            <a:r>
              <a:t/>
            </a:r>
            <a:endParaRPr b="1" sz="3000">
              <a:solidFill>
                <a:srgbClr val="0069A6"/>
              </a:solidFill>
              <a:latin typeface="Montserrat"/>
              <a:ea typeface="Montserrat"/>
              <a:cs typeface="Montserrat"/>
              <a:sym typeface="Montserrat"/>
            </a:endParaRPr>
          </a:p>
          <a:p>
            <a:pPr indent="0" lvl="0" marL="0" rtl="0" algn="ctr">
              <a:spcBef>
                <a:spcPts val="0"/>
              </a:spcBef>
              <a:spcAft>
                <a:spcPts val="0"/>
              </a:spcAft>
              <a:buNone/>
            </a:pPr>
            <a:r>
              <a:rPr b="1" lang="pt-BR" sz="3000">
                <a:solidFill>
                  <a:srgbClr val="0069A6"/>
                </a:solidFill>
                <a:latin typeface="Montserrat"/>
                <a:ea typeface="Montserrat"/>
                <a:cs typeface="Montserrat"/>
                <a:sym typeface="Montserrat"/>
              </a:rPr>
              <a:t>Irregularities</a:t>
            </a:r>
            <a:endParaRPr b="1" sz="3000">
              <a:solidFill>
                <a:srgbClr val="0069A6"/>
              </a:solidFill>
              <a:latin typeface="Montserrat"/>
              <a:ea typeface="Montserrat"/>
              <a:cs typeface="Montserrat"/>
              <a:sym typeface="Montserrat"/>
            </a:endParaRPr>
          </a:p>
        </p:txBody>
      </p:sp>
      <p:sp>
        <p:nvSpPr>
          <p:cNvPr id="317" name="Google Shape;317;p30"/>
          <p:cNvSpPr txBox="1"/>
          <p:nvPr/>
        </p:nvSpPr>
        <p:spPr>
          <a:xfrm>
            <a:off x="1071175" y="621300"/>
            <a:ext cx="59106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rgbClr val="545454"/>
                </a:solidFill>
                <a:latin typeface="Montserrat"/>
                <a:ea typeface="Montserrat"/>
                <a:cs typeface="Montserrat"/>
                <a:sym typeface="Montserrat"/>
              </a:rPr>
              <a:t>Waze map and data</a:t>
            </a:r>
            <a:endParaRPr sz="3000">
              <a:solidFill>
                <a:srgbClr val="545454"/>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grpSp>
        <p:nvGrpSpPr>
          <p:cNvPr id="322" name="Google Shape;322;p31"/>
          <p:cNvGrpSpPr/>
          <p:nvPr/>
        </p:nvGrpSpPr>
        <p:grpSpPr>
          <a:xfrm>
            <a:off x="839475" y="741775"/>
            <a:ext cx="7288724" cy="3756001"/>
            <a:chOff x="839475" y="741775"/>
            <a:chExt cx="7288724" cy="3756001"/>
          </a:xfrm>
        </p:grpSpPr>
        <p:pic>
          <p:nvPicPr>
            <p:cNvPr id="323" name="Google Shape;323;p31"/>
            <p:cNvPicPr preferRelativeResize="0"/>
            <p:nvPr/>
          </p:nvPicPr>
          <p:blipFill>
            <a:blip r:embed="rId3">
              <a:alphaModFix/>
            </a:blip>
            <a:stretch>
              <a:fillRect/>
            </a:stretch>
          </p:blipFill>
          <p:spPr>
            <a:xfrm flipH="1">
              <a:off x="5210099" y="1913275"/>
              <a:ext cx="2918100" cy="2584500"/>
            </a:xfrm>
            <a:prstGeom prst="rect">
              <a:avLst/>
            </a:prstGeom>
            <a:noFill/>
            <a:ln>
              <a:noFill/>
            </a:ln>
            <a:effectLst>
              <a:outerShdw blurRad="157163" rotWithShape="0" algn="bl" dir="8280000" dist="76200">
                <a:srgbClr val="000000">
                  <a:alpha val="14000"/>
                </a:srgbClr>
              </a:outerShdw>
            </a:effectLst>
          </p:spPr>
        </p:pic>
        <p:sp>
          <p:nvSpPr>
            <p:cNvPr id="324" name="Google Shape;324;p31"/>
            <p:cNvSpPr/>
            <p:nvPr/>
          </p:nvSpPr>
          <p:spPr>
            <a:xfrm>
              <a:off x="839475" y="741775"/>
              <a:ext cx="4304100" cy="1830000"/>
            </a:xfrm>
            <a:prstGeom prst="wedgeEllipseCallout">
              <a:avLst>
                <a:gd fmla="val 46820" name="adj1"/>
                <a:gd fmla="val 56309" name="adj2"/>
              </a:avLst>
            </a:prstGeom>
            <a:solidFill>
              <a:srgbClr val="FFFFFF"/>
            </a:solidFill>
            <a:ln cap="flat" cmpd="sng" w="19050">
              <a:solidFill>
                <a:srgbClr val="545454"/>
              </a:solidFill>
              <a:prstDash val="solid"/>
              <a:round/>
              <a:headEnd len="sm" w="sm" type="none"/>
              <a:tailEnd len="sm" w="sm" type="none"/>
            </a:ln>
            <a:effectLst>
              <a:outerShdw blurRad="157163" rotWithShape="0" algn="bl" dir="8280000" dist="7620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545454"/>
                  </a:solidFill>
                  <a:latin typeface="Montserrat"/>
                  <a:ea typeface="Montserrat"/>
                  <a:cs typeface="Montserrat"/>
                  <a:sym typeface="Montserrat"/>
                </a:rPr>
                <a:t>See you in the next video!</a:t>
              </a:r>
              <a:endParaRPr sz="3000">
                <a:solidFill>
                  <a:srgbClr val="545454"/>
                </a:solidFill>
                <a:latin typeface="Montserrat"/>
                <a:ea typeface="Montserrat"/>
                <a:cs typeface="Montserrat"/>
                <a:sym typeface="Montserra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2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