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lifer Sal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9-22T17:18:34.313">
    <p:pos x="3456" y="1462"/>
    <p:text>+joao.carabetta@gmail.com qual a unidade de speed?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59e4c23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59e4c23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59e4c2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59e4c2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59e4c23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59e4c23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59e4c2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59e4c2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59e4c23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59e4c23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59e4c2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59e4c2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59e4c23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59e4c23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59e4c23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59e4c23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f59e4c23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f59e4c23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f59e4c23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f59e4c23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837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837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59e4c23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f59e4c23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59e4c23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59e4c2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5407c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5407c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58379b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58379b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59e4c2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59e4c2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59e4c2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59e4c2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59e4c2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59e4c2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59e4c23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59e4c23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59e4c2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59e4c2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Inside of the jams data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1.4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level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5487000" y="12549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487000" y="15636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487000" y="24780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refers to the percentage of difference between the current speed to free flow-speed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0 -&gt; 	Free flow speed to 51% of free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fow speed,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1 -&gt; 	50% to 41%,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2 -&gt; 	40% to 31%,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3 -&gt; 	30% to 21%,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4 -&gt; 	20% to 1% and 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5 -&gt; 	blocked road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487000" y="21693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0" y="1656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0" y="-3686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delay to travel segment distance in seconds  compared to free-flow 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case of block the value returns -1.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0" y="1897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0" y="-3446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speedKMH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current speed on jammed segments in km/h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0" y="2113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0" y="-3229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0" y="2354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0" y="-2988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jam type description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	 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"type": "medium"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0" y="2582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0" y="-2760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startNode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segment jam start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0" y="27996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0" y="-25434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endNode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Nearest junction (street name) to segment jam end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0" y="30400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0" y="-23031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blockingAlertUuid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 of block alert if the jam is connected to a block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ex: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"1064e72c-0d3b-332d-95c6-1dcab524aa5c"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0" y="3256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0" y="-2086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array of location objects with the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geographical position of the road 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0" y="3995259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0" y="-1869494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5487000" y="2630475"/>
            <a:ext cx="3657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segment length in meters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/>
          <p:nvPr/>
        </p:nvSpPr>
        <p:spPr>
          <a:xfrm>
            <a:off x="0" y="44116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0" y="-9315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jams data structure</a:t>
            </a: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422550" y="2188200"/>
            <a:ext cx="6363300" cy="15090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turnType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5446200" y="2630475"/>
            <a:ext cx="36978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kind of turn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left, right, exit R or L, continue straight or NONE</a:t>
            </a:r>
            <a:endParaRPr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0" y="48688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/>
          <p:nvPr/>
        </p:nvSpPr>
        <p:spPr>
          <a:xfrm>
            <a:off x="0" y="-4743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video...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1422550" y="2477375"/>
            <a:ext cx="6363300" cy="12198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1498750" y="1654800"/>
            <a:ext cx="6363300" cy="533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46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356" name="Google Shape;35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357" name="Google Shape;357;p46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Data categories 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full structure t</a:t>
            </a:r>
            <a:r>
              <a:rPr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o jams</a:t>
            </a:r>
            <a:endParaRPr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02425" y="1176900"/>
            <a:ext cx="3256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572000" y="2481375"/>
            <a:ext cx="44772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 </a:t>
            </a:r>
            <a:endParaRPr b="1" sz="2200">
              <a:solidFill>
                <a:srgbClr val="0069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line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segments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length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roadType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turnType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572000" y="1118275"/>
            <a:ext cx="38334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2425" y="2479200"/>
            <a:ext cx="42696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b="1" lang="pt-BR" sz="22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22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level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delay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speedKMH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speed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type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startNode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endNode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	blockingAlertUuid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65707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20776" y="4473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28"/>
          <p:cNvCxnSpPr/>
          <p:nvPr/>
        </p:nvCxnSpPr>
        <p:spPr>
          <a:xfrm>
            <a:off x="4506450" y="606153"/>
            <a:ext cx="0" cy="3666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8"/>
          <p:cNvSpPr txBox="1"/>
          <p:nvPr/>
        </p:nvSpPr>
        <p:spPr>
          <a:xfrm>
            <a:off x="20776" y="9984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8"/>
          <p:cNvCxnSpPr/>
          <p:nvPr/>
        </p:nvCxnSpPr>
        <p:spPr>
          <a:xfrm>
            <a:off x="4506450" y="1075150"/>
            <a:ext cx="0" cy="5706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8"/>
          <p:cNvSpPr txBox="1"/>
          <p:nvPr/>
        </p:nvSpPr>
        <p:spPr>
          <a:xfrm>
            <a:off x="20776" y="2141450"/>
            <a:ext cx="363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Traffic status </a:t>
            </a: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8"/>
          <p:cNvCxnSpPr/>
          <p:nvPr/>
        </p:nvCxnSpPr>
        <p:spPr>
          <a:xfrm flipH="1">
            <a:off x="4500450" y="1760950"/>
            <a:ext cx="6000" cy="1500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8"/>
          <p:cNvSpPr txBox="1"/>
          <p:nvPr/>
        </p:nvSpPr>
        <p:spPr>
          <a:xfrm>
            <a:off x="20775" y="3753450"/>
            <a:ext cx="3725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Road Characteristics</a:t>
            </a:r>
            <a:r>
              <a:rPr b="1" lang="pt-BR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28"/>
          <p:cNvCxnSpPr/>
          <p:nvPr/>
        </p:nvCxnSpPr>
        <p:spPr>
          <a:xfrm flipH="1">
            <a:off x="4500450" y="3349353"/>
            <a:ext cx="6000" cy="15009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/>
          <p:nvPr/>
        </p:nvCxnSpPr>
        <p:spPr>
          <a:xfrm rot="10800000">
            <a:off x="117950" y="4090600"/>
            <a:ext cx="43944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8"/>
          <p:cNvCxnSpPr/>
          <p:nvPr/>
        </p:nvCxnSpPr>
        <p:spPr>
          <a:xfrm flipH="1">
            <a:off x="825950" y="2478603"/>
            <a:ext cx="3686400" cy="2250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8"/>
          <p:cNvCxnSpPr/>
          <p:nvPr/>
        </p:nvCxnSpPr>
        <p:spPr>
          <a:xfrm rot="10800000">
            <a:off x="1297550" y="1335122"/>
            <a:ext cx="32148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8"/>
          <p:cNvCxnSpPr/>
          <p:nvPr/>
        </p:nvCxnSpPr>
        <p:spPr>
          <a:xfrm rot="10800000">
            <a:off x="1392147" y="784027"/>
            <a:ext cx="3132000" cy="0"/>
          </a:xfrm>
          <a:prstGeom prst="straightConnector1">
            <a:avLst/>
          </a:prstGeom>
          <a:noFill/>
          <a:ln cap="flat" cmpd="sng" w="38100">
            <a:solidFill>
              <a:srgbClr val="0069A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0" y="-228600"/>
            <a:ext cx="5487000" cy="554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0" y="525450"/>
            <a:ext cx="5487000" cy="46179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487000" y="2630472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unique value of a jam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pubMillis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General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provide hour, minute, seconds, day, month and year of the occurrence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0" y="7422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0" y="-46008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country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9708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0" y="-43722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0" y="121125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0" y="-4131900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0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-525" y="0"/>
            <a:ext cx="54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54515950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pubMillis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1537581410449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Bernardo do Campo"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Zurich"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speedKMH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6.07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1.6861111111111111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endNode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Guilherme Tell"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blockingAlertUuid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-46.600797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-23.655255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-46.599729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-23.654906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-46.598651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-23.654557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segments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[{ },{ }],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233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roadType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turnType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487000" y="141875"/>
            <a:ext cx="3657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b="1" lang="pt-BR"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Location Information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487000" y="13311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487000" y="1639878"/>
            <a:ext cx="3291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487000" y="2321766"/>
            <a:ext cx="1768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5487000" y="2630475"/>
            <a:ext cx="3372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street</a:t>
            </a:r>
            <a:r>
              <a:rPr lang="pt-BR"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16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0" y="1428053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0" y="-3915097"/>
            <a:ext cx="5487000" cy="51435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