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448-2A12-4993-9F5E-67CF8EB0805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2D3-34B5-40AB-8E1C-08139FA7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448-2A12-4993-9F5E-67CF8EB0805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2D3-34B5-40AB-8E1C-08139FA7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2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448-2A12-4993-9F5E-67CF8EB0805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2D3-34B5-40AB-8E1C-08139FA7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4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448-2A12-4993-9F5E-67CF8EB0805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2D3-34B5-40AB-8E1C-08139FA7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448-2A12-4993-9F5E-67CF8EB0805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2D3-34B5-40AB-8E1C-08139FA7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448-2A12-4993-9F5E-67CF8EB0805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2D3-34B5-40AB-8E1C-08139FA7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448-2A12-4993-9F5E-67CF8EB0805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2D3-34B5-40AB-8E1C-08139FA7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448-2A12-4993-9F5E-67CF8EB0805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2D3-34B5-40AB-8E1C-08139FA7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448-2A12-4993-9F5E-67CF8EB0805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2D3-34B5-40AB-8E1C-08139FA7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448-2A12-4993-9F5E-67CF8EB0805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2D3-34B5-40AB-8E1C-08139FA7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3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448-2A12-4993-9F5E-67CF8EB0805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2D3-34B5-40AB-8E1C-08139FA7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5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C4448-2A12-4993-9F5E-67CF8EB0805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E2D3-34B5-40AB-8E1C-08139FA7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8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Penugasan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– </a:t>
            </a:r>
            <a:r>
              <a:rPr lang="en-US" dirty="0" err="1" smtClean="0"/>
              <a:t>Sebelum</a:t>
            </a:r>
            <a:r>
              <a:rPr lang="en-US" dirty="0" smtClean="0"/>
              <a:t> UTS</a:t>
            </a:r>
          </a:p>
          <a:p>
            <a:r>
              <a:rPr lang="en-US" dirty="0" err="1" smtClean="0"/>
              <a:t>Waktu</a:t>
            </a:r>
            <a:r>
              <a:rPr lang="en-US" dirty="0" smtClean="0"/>
              <a:t> 1 </a:t>
            </a:r>
            <a:r>
              <a:rPr lang="en-US" dirty="0" err="1" smtClean="0"/>
              <a:t>Bulan</a:t>
            </a:r>
            <a:r>
              <a:rPr lang="en-US" dirty="0" smtClean="0"/>
              <a:t> -  30 Sept </a:t>
            </a:r>
            <a:r>
              <a:rPr lang="en-US" dirty="0" err="1" smtClean="0"/>
              <a:t>hingga</a:t>
            </a:r>
            <a:r>
              <a:rPr lang="en-US" dirty="0" smtClean="0"/>
              <a:t> 30 </a:t>
            </a:r>
            <a:r>
              <a:rPr lang="en-US" dirty="0" err="1" smtClean="0"/>
              <a:t>Oktober</a:t>
            </a:r>
            <a:r>
              <a:rPr lang="en-US" dirty="0" smtClean="0"/>
              <a:t> (23.59)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Instruksi</a:t>
            </a:r>
            <a:r>
              <a:rPr lang="en-US" b="1" dirty="0" smtClean="0"/>
              <a:t> 01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Rancanglah</a:t>
            </a:r>
            <a:r>
              <a:rPr lang="en-US" sz="4000" dirty="0" smtClean="0"/>
              <a:t> </a:t>
            </a:r>
            <a:r>
              <a:rPr lang="en-US" sz="4000" dirty="0" err="1" smtClean="0"/>
              <a:t>atau</a:t>
            </a:r>
            <a:r>
              <a:rPr lang="en-US" sz="4000" dirty="0" smtClean="0"/>
              <a:t> </a:t>
            </a:r>
            <a:r>
              <a:rPr lang="en-US" sz="4000" dirty="0" err="1" smtClean="0"/>
              <a:t>rekomendasikanlah</a:t>
            </a:r>
            <a:r>
              <a:rPr lang="en-US" sz="4000" dirty="0" smtClean="0"/>
              <a:t> </a:t>
            </a:r>
            <a:r>
              <a:rPr lang="en-US" sz="4000" dirty="0" err="1" smtClean="0"/>
              <a:t>sebuah</a:t>
            </a:r>
            <a:r>
              <a:rPr lang="en-US" sz="4000" dirty="0" smtClean="0"/>
              <a:t> </a:t>
            </a:r>
            <a:r>
              <a:rPr lang="en-US" sz="4000" dirty="0" err="1" smtClean="0"/>
              <a:t>algoritma</a:t>
            </a:r>
            <a:r>
              <a:rPr lang="en-US" sz="4000" dirty="0" smtClean="0"/>
              <a:t> yang </a:t>
            </a:r>
            <a:r>
              <a:rPr lang="en-US" sz="4000" dirty="0" err="1" smtClean="0"/>
              <a:t>efisien</a:t>
            </a:r>
            <a:r>
              <a:rPr lang="en-US" sz="4000" dirty="0" smtClean="0"/>
              <a:t> </a:t>
            </a:r>
            <a:r>
              <a:rPr lang="en-US" sz="4000" dirty="0" err="1" smtClean="0"/>
              <a:t>untuk</a:t>
            </a:r>
            <a:r>
              <a:rPr lang="en-US" sz="4000" dirty="0" smtClean="0"/>
              <a:t> </a:t>
            </a:r>
            <a:r>
              <a:rPr lang="en-US" sz="4000" dirty="0" err="1" smtClean="0"/>
              <a:t>mencari</a:t>
            </a:r>
            <a:r>
              <a:rPr lang="en-US" sz="4000" dirty="0" smtClean="0"/>
              <a:t> median </a:t>
            </a:r>
            <a:r>
              <a:rPr lang="en-US" sz="4000" dirty="0" err="1" smtClean="0"/>
              <a:t>dari</a:t>
            </a:r>
            <a:r>
              <a:rPr lang="en-US" sz="4000" dirty="0" smtClean="0"/>
              <a:t> </a:t>
            </a:r>
            <a:r>
              <a:rPr lang="en-US" sz="4000" dirty="0" err="1" smtClean="0"/>
              <a:t>sehimpunan</a:t>
            </a:r>
            <a:r>
              <a:rPr lang="en-US" sz="4000" dirty="0" smtClean="0"/>
              <a:t> data </a:t>
            </a:r>
            <a:r>
              <a:rPr lang="en-US" sz="4000" dirty="0" err="1" smtClean="0"/>
              <a:t>bilangan</a:t>
            </a:r>
            <a:r>
              <a:rPr lang="en-US" sz="4000" dirty="0" smtClean="0"/>
              <a:t>.</a:t>
            </a:r>
          </a:p>
          <a:p>
            <a:pPr lvl="1"/>
            <a:r>
              <a:rPr lang="en-US" sz="2600" dirty="0" err="1" smtClean="0"/>
              <a:t>Boleh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hasil</a:t>
            </a:r>
            <a:r>
              <a:rPr lang="en-US" sz="2600" dirty="0" smtClean="0"/>
              <a:t> </a:t>
            </a:r>
            <a:r>
              <a:rPr lang="en-US" sz="2600" dirty="0" err="1" smtClean="0"/>
              <a:t>membaca</a:t>
            </a:r>
            <a:r>
              <a:rPr lang="en-US" sz="2600" dirty="0" smtClean="0"/>
              <a:t> literature (</a:t>
            </a:r>
            <a:r>
              <a:rPr lang="en-US" sz="2600" dirty="0" err="1" smtClean="0"/>
              <a:t>memodifikasi</a:t>
            </a:r>
            <a:r>
              <a:rPr lang="en-US" sz="2600" dirty="0" smtClean="0"/>
              <a:t>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mendapatkan</a:t>
            </a:r>
            <a:r>
              <a:rPr lang="en-US" sz="2600" dirty="0" smtClean="0"/>
              <a:t> </a:t>
            </a:r>
            <a:r>
              <a:rPr lang="en-US" sz="2600" dirty="0" err="1" smtClean="0"/>
              <a:t>nilai</a:t>
            </a:r>
            <a:r>
              <a:rPr lang="en-US" sz="2600" dirty="0" smtClean="0"/>
              <a:t> </a:t>
            </a:r>
            <a:r>
              <a:rPr lang="en-US" sz="2600" dirty="0" err="1" smtClean="0"/>
              <a:t>lebih</a:t>
            </a:r>
            <a:r>
              <a:rPr lang="en-US" sz="2600" dirty="0" smtClean="0"/>
              <a:t>)</a:t>
            </a:r>
          </a:p>
          <a:p>
            <a:pPr lvl="1"/>
            <a:r>
              <a:rPr lang="en-US" sz="2600" dirty="0" err="1" smtClean="0"/>
              <a:t>Tuliskan</a:t>
            </a:r>
            <a:r>
              <a:rPr lang="en-US" sz="2600" dirty="0" smtClean="0"/>
              <a:t> pseudo code </a:t>
            </a:r>
            <a:r>
              <a:rPr lang="en-US" sz="2600" dirty="0" err="1" smtClean="0"/>
              <a:t>algoritme</a:t>
            </a:r>
            <a:r>
              <a:rPr lang="en-US" sz="2600" dirty="0" smtClean="0"/>
              <a:t> kalian</a:t>
            </a:r>
          </a:p>
          <a:p>
            <a:pPr lvl="1"/>
            <a:r>
              <a:rPr lang="en-US" sz="2600" dirty="0" err="1" smtClean="0"/>
              <a:t>Implementasikan</a:t>
            </a:r>
            <a:r>
              <a:rPr lang="en-US" sz="2600" dirty="0" smtClean="0"/>
              <a:t> </a:t>
            </a:r>
            <a:r>
              <a:rPr lang="en-US" sz="2600" dirty="0" err="1" smtClean="0"/>
              <a:t>algoritme</a:t>
            </a:r>
            <a:r>
              <a:rPr lang="en-US" sz="2600" dirty="0" smtClean="0"/>
              <a:t> yang kalian </a:t>
            </a:r>
            <a:r>
              <a:rPr lang="en-US" sz="2600" dirty="0" err="1" smtClean="0"/>
              <a:t>rancang</a:t>
            </a:r>
            <a:endParaRPr lang="en-US" sz="2600" dirty="0" smtClean="0"/>
          </a:p>
          <a:p>
            <a:pPr lvl="1"/>
            <a:r>
              <a:rPr lang="en-US" sz="2600" dirty="0" err="1" smtClean="0"/>
              <a:t>Kapan</a:t>
            </a:r>
            <a:r>
              <a:rPr lang="en-US" sz="2600" dirty="0" smtClean="0"/>
              <a:t> </a:t>
            </a:r>
            <a:r>
              <a:rPr lang="en-US" sz="2600" dirty="0" err="1" smtClean="0"/>
              <a:t>kondisi</a:t>
            </a:r>
            <a:r>
              <a:rPr lang="en-US" sz="2600" dirty="0" smtClean="0"/>
              <a:t> best case </a:t>
            </a:r>
            <a:r>
              <a:rPr lang="en-US" sz="2600" dirty="0" err="1" smtClean="0"/>
              <a:t>dan</a:t>
            </a:r>
            <a:r>
              <a:rPr lang="en-US" sz="2600" dirty="0" smtClean="0"/>
              <a:t> worst case </a:t>
            </a:r>
            <a:r>
              <a:rPr lang="en-US" sz="2600" dirty="0" err="1" smtClean="0"/>
              <a:t>terjadi</a:t>
            </a:r>
            <a:r>
              <a:rPr lang="en-US" sz="2600" dirty="0" smtClean="0"/>
              <a:t>?</a:t>
            </a:r>
          </a:p>
          <a:p>
            <a:pPr lvl="1"/>
            <a:r>
              <a:rPr lang="en-US" sz="2600" dirty="0" err="1" smtClean="0"/>
              <a:t>Analisislah</a:t>
            </a:r>
            <a:r>
              <a:rPr lang="en-US" sz="2600" dirty="0" smtClean="0"/>
              <a:t> </a:t>
            </a:r>
            <a:r>
              <a:rPr lang="en-US" sz="2600" dirty="0" err="1" smtClean="0"/>
              <a:t>algoritme</a:t>
            </a:r>
            <a:r>
              <a:rPr lang="en-US" sz="2600" dirty="0" smtClean="0"/>
              <a:t> yang </a:t>
            </a:r>
            <a:r>
              <a:rPr lang="en-US" sz="2600" dirty="0" err="1" smtClean="0"/>
              <a:t>anda</a:t>
            </a:r>
            <a:r>
              <a:rPr lang="en-US" sz="2600" dirty="0" smtClean="0"/>
              <a:t> </a:t>
            </a:r>
            <a:r>
              <a:rPr lang="en-US" sz="2600" dirty="0" err="1" smtClean="0"/>
              <a:t>usulkan</a:t>
            </a:r>
            <a:r>
              <a:rPr lang="en-US" sz="2600" dirty="0" smtClean="0"/>
              <a:t> </a:t>
            </a:r>
            <a:r>
              <a:rPr lang="en-US" sz="2600" dirty="0" err="1" smtClean="0"/>
              <a:t>lalu</a:t>
            </a:r>
            <a:r>
              <a:rPr lang="en-US" sz="2600" dirty="0" smtClean="0"/>
              <a:t> </a:t>
            </a:r>
            <a:r>
              <a:rPr lang="en-US" sz="2600" dirty="0" err="1" smtClean="0"/>
              <a:t>tentukan</a:t>
            </a:r>
            <a:r>
              <a:rPr lang="en-US" sz="2600" dirty="0" smtClean="0"/>
              <a:t> </a:t>
            </a:r>
            <a:r>
              <a:rPr lang="en-US" sz="2600" dirty="0" err="1" smtClean="0"/>
              <a:t>kompleksitasnya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0563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Instruksi</a:t>
            </a:r>
            <a:r>
              <a:rPr lang="en-US" b="1" dirty="0" smtClean="0"/>
              <a:t> 02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Lakukan</a:t>
            </a:r>
            <a:r>
              <a:rPr lang="en-US" sz="3600" dirty="0" smtClean="0"/>
              <a:t> </a:t>
            </a:r>
            <a:r>
              <a:rPr lang="en-US" sz="3600" dirty="0" err="1" smtClean="0"/>
              <a:t>uji</a:t>
            </a:r>
            <a:r>
              <a:rPr lang="en-US" sz="3600" dirty="0" smtClean="0"/>
              <a:t> </a:t>
            </a:r>
            <a:r>
              <a:rPr lang="en-US" sz="3600" i="1" dirty="0" smtClean="0"/>
              <a:t>running time</a:t>
            </a:r>
            <a:r>
              <a:rPr lang="en-US" sz="3600" dirty="0" smtClean="0"/>
              <a:t> </a:t>
            </a:r>
            <a:r>
              <a:rPr lang="en-US" sz="3600" dirty="0" err="1" smtClean="0"/>
              <a:t>berikut</a:t>
            </a:r>
            <a:r>
              <a:rPr lang="en-US" sz="3600" dirty="0" smtClean="0"/>
              <a:t>:</a:t>
            </a:r>
          </a:p>
          <a:p>
            <a:pPr lvl="1"/>
            <a:r>
              <a:rPr lang="en-US" sz="2800" dirty="0" err="1" smtClean="0"/>
              <a:t>Gunakan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random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ukuran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100, 1.000, 10.000, 10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10</a:t>
            </a:r>
            <a:r>
              <a:rPr lang="en-US" sz="2800" baseline="30000" dirty="0" smtClean="0"/>
              <a:t>6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err="1" smtClean="0"/>
              <a:t>Simpan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</a:t>
            </a:r>
            <a:r>
              <a:rPr lang="en-US" sz="2800" i="1" dirty="0" smtClean="0"/>
              <a:t>random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file </a:t>
            </a:r>
          </a:p>
          <a:p>
            <a:pPr lvl="1"/>
            <a:r>
              <a:rPr lang="en-US" sz="2800" dirty="0" err="1" smtClean="0"/>
              <a:t>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uji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skenario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3 file data </a:t>
            </a:r>
            <a:r>
              <a:rPr lang="en-US" sz="2800" dirty="0" err="1" smtClean="0"/>
              <a:t>berbeda</a:t>
            </a:r>
            <a:endParaRPr lang="en-US" sz="2800" dirty="0" smtClean="0"/>
          </a:p>
          <a:p>
            <a:pPr lvl="1"/>
            <a:r>
              <a:rPr lang="en-US" sz="2800" dirty="0" err="1" smtClean="0"/>
              <a:t>Ukur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i="1" dirty="0" smtClean="0"/>
              <a:t>running time-</a:t>
            </a:r>
            <a:r>
              <a:rPr lang="en-US" sz="2800" dirty="0" err="1" smtClean="0"/>
              <a:t>nya</a:t>
            </a:r>
            <a:r>
              <a:rPr lang="en-US" sz="2800" dirty="0" smtClean="0"/>
              <a:t> </a:t>
            </a:r>
            <a:r>
              <a:rPr lang="en-US" sz="2800" dirty="0" err="1" smtClean="0"/>
              <a:t>masing-masing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perulangan</a:t>
            </a:r>
            <a:r>
              <a:rPr lang="en-US" sz="2800" dirty="0" smtClean="0"/>
              <a:t> </a:t>
            </a:r>
            <a:r>
              <a:rPr lang="en-US" sz="2800" dirty="0" err="1" smtClean="0"/>
              <a:t>sebanyak</a:t>
            </a:r>
            <a:r>
              <a:rPr lang="en-US" sz="2800" dirty="0" smtClean="0"/>
              <a:t> 10 kali</a:t>
            </a:r>
          </a:p>
          <a:p>
            <a:pPr lvl="1"/>
            <a:r>
              <a:rPr lang="en-US" sz="2800" dirty="0" err="1" smtClean="0"/>
              <a:t>Secar</a:t>
            </a:r>
            <a:r>
              <a:rPr lang="en-US" sz="2800" dirty="0" err="1" smtClean="0"/>
              <a:t>a</a:t>
            </a:r>
            <a:r>
              <a:rPr lang="en-US" sz="2800" dirty="0" smtClean="0"/>
              <a:t> total </a:t>
            </a:r>
            <a:r>
              <a:rPr lang="en-US" sz="2800" dirty="0" err="1" smtClean="0"/>
              <a:t>ada</a:t>
            </a:r>
            <a:r>
              <a:rPr lang="en-US" sz="2800" dirty="0" smtClean="0"/>
              <a:t> 150 </a:t>
            </a:r>
            <a:r>
              <a:rPr lang="en-US" sz="2800" dirty="0" err="1" smtClean="0"/>
              <a:t>pengukuran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endParaRPr lang="en-US" sz="2800" dirty="0" smtClean="0"/>
          </a:p>
          <a:p>
            <a:pPr lvl="1"/>
            <a:r>
              <a:rPr lang="en-US" sz="2800" dirty="0" err="1" smtClean="0"/>
              <a:t>Buat</a:t>
            </a:r>
            <a:r>
              <a:rPr lang="en-US" sz="2800" dirty="0" smtClean="0"/>
              <a:t> </a:t>
            </a:r>
            <a:r>
              <a:rPr lang="en-US" sz="2800" dirty="0" err="1" smtClean="0"/>
              <a:t>grafiknya</a:t>
            </a:r>
            <a:r>
              <a:rPr lang="en-US" sz="2800" dirty="0" smtClean="0"/>
              <a:t> (</a:t>
            </a:r>
            <a:r>
              <a:rPr lang="en-US" sz="2800" dirty="0" err="1" smtClean="0"/>
              <a:t>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rataan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10 </a:t>
            </a:r>
            <a:r>
              <a:rPr lang="en-US" sz="2800" dirty="0" err="1" smtClean="0"/>
              <a:t>pengukuran</a:t>
            </a:r>
            <a:r>
              <a:rPr lang="en-US" sz="2800" dirty="0" smtClean="0"/>
              <a:t>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89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Instruksi</a:t>
            </a:r>
            <a:r>
              <a:rPr lang="en-US" b="1" dirty="0" smtClean="0"/>
              <a:t> 03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i="1" dirty="0" smtClean="0"/>
              <a:t>power-point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yang kalian </a:t>
            </a:r>
            <a:r>
              <a:rPr lang="en-US" dirty="0" err="1" smtClean="0"/>
              <a:t>usulkan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i="1" dirty="0" smtClean="0"/>
              <a:t>running</a:t>
            </a:r>
            <a:r>
              <a:rPr lang="en-US" dirty="0" smtClean="0"/>
              <a:t>-time </a:t>
            </a:r>
            <a:r>
              <a:rPr lang="en-US" dirty="0" err="1" smtClean="0"/>
              <a:t>nya</a:t>
            </a:r>
            <a:endParaRPr lang="en-US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video </a:t>
            </a:r>
            <a:r>
              <a:rPr lang="en-US" dirty="0" err="1" smtClean="0"/>
              <a:t>presentasinya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10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penyampaian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upload di </a:t>
            </a:r>
            <a:r>
              <a:rPr lang="en-US" dirty="0" err="1" smtClean="0"/>
              <a:t>youtube</a:t>
            </a:r>
            <a:r>
              <a:rPr lang="en-US" dirty="0" smtClean="0"/>
              <a:t> (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Sosialisasikan</a:t>
            </a:r>
            <a:r>
              <a:rPr lang="en-US" dirty="0" smtClean="0"/>
              <a:t> link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di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media </a:t>
            </a:r>
            <a:r>
              <a:rPr lang="en-US" i="1" dirty="0" smtClean="0"/>
              <a:t>social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kelompoknya</a:t>
            </a:r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beri</a:t>
            </a:r>
            <a:r>
              <a:rPr lang="en-US" dirty="0" smtClean="0"/>
              <a:t> #tugasPraUTSanalgor2021 #</a:t>
            </a:r>
            <a:r>
              <a:rPr lang="en-US" dirty="0" err="1" smtClean="0"/>
              <a:t>analgorilkomipb</a:t>
            </a:r>
            <a:r>
              <a:rPr lang="en-US" dirty="0" smtClean="0"/>
              <a:t> #</a:t>
            </a:r>
            <a:r>
              <a:rPr lang="en-US" dirty="0" err="1" smtClean="0"/>
              <a:t>ilkomipb</a:t>
            </a:r>
            <a:r>
              <a:rPr lang="en-US" dirty="0" smtClean="0"/>
              <a:t> #</a:t>
            </a:r>
            <a:r>
              <a:rPr lang="en-US" dirty="0" err="1" smtClean="0"/>
              <a:t>csipb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Pengumpulan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Batas </a:t>
            </a: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Sabtu</a:t>
            </a:r>
            <a:r>
              <a:rPr lang="en-US" dirty="0" smtClean="0"/>
              <a:t>, 30 </a:t>
            </a:r>
            <a:r>
              <a:rPr lang="en-US" dirty="0" err="1" smtClean="0"/>
              <a:t>Oktober</a:t>
            </a:r>
            <a:r>
              <a:rPr lang="en-US" dirty="0" smtClean="0"/>
              <a:t> 2021 </a:t>
            </a:r>
            <a:r>
              <a:rPr lang="en-US" dirty="0" err="1" smtClean="0"/>
              <a:t>pukul</a:t>
            </a:r>
            <a:r>
              <a:rPr lang="en-US" dirty="0" smtClean="0"/>
              <a:t> 23.59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dikumpulkan</a:t>
            </a:r>
            <a:endParaRPr lang="en-US" dirty="0" smtClean="0"/>
          </a:p>
          <a:p>
            <a:pPr lvl="1"/>
            <a:r>
              <a:rPr lang="en-US" dirty="0" smtClean="0"/>
              <a:t>Link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 (</a:t>
            </a:r>
            <a:r>
              <a:rPr lang="en-US" dirty="0" err="1" smtClean="0"/>
              <a:t>rekaman</a:t>
            </a:r>
            <a:r>
              <a:rPr lang="en-US" dirty="0" smtClean="0"/>
              <a:t> zoom </a:t>
            </a:r>
            <a:r>
              <a:rPr lang="en-US" dirty="0" err="1" smtClean="0"/>
              <a:t>presentasi</a:t>
            </a:r>
            <a:r>
              <a:rPr lang="en-US" dirty="0" smtClean="0"/>
              <a:t> yang </a:t>
            </a:r>
            <a:r>
              <a:rPr lang="en-US" dirty="0" err="1" smtClean="0"/>
              <a:t>dihadiri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Pseudocode</a:t>
            </a:r>
            <a:r>
              <a:rPr lang="en-US" dirty="0" smtClean="0"/>
              <a:t>, source code,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ppt</a:t>
            </a:r>
            <a:r>
              <a:rPr lang="en-US" dirty="0" smtClean="0"/>
              <a:t> di upload di </a:t>
            </a:r>
            <a:r>
              <a:rPr lang="en-US" dirty="0" err="1" smtClean="0"/>
              <a:t>newlms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3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disampaikan</a:t>
            </a:r>
            <a:r>
              <a:rPr lang="en-US" dirty="0" smtClean="0"/>
              <a:t> di Group WA </a:t>
            </a:r>
            <a:r>
              <a:rPr lang="en-US" dirty="0" err="1" smtClean="0"/>
              <a:t>ya</a:t>
            </a:r>
            <a:r>
              <a:rPr lang="en-US" smtClean="0"/>
              <a:t>, 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6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251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Penugasan Kelompok</vt:lpstr>
      <vt:lpstr>Instruksi 01</vt:lpstr>
      <vt:lpstr>Instruksi 02</vt:lpstr>
      <vt:lpstr>Instruksi 03</vt:lpstr>
      <vt:lpstr>Pengumpulan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Penugasan Kelompok</dc:title>
  <dc:creator>Endang PG</dc:creator>
  <cp:lastModifiedBy>Endang PG</cp:lastModifiedBy>
  <cp:revision>36</cp:revision>
  <dcterms:created xsi:type="dcterms:W3CDTF">2021-09-29T23:16:30Z</dcterms:created>
  <dcterms:modified xsi:type="dcterms:W3CDTF">2021-09-30T02:59:04Z</dcterms:modified>
</cp:coreProperties>
</file>