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21"/>
  </p:notesMasterIdLst>
  <p:handoutMasterIdLst>
    <p:handoutMasterId r:id="rId22"/>
  </p:handoutMasterIdLst>
  <p:sldIdLst>
    <p:sldId id="256" r:id="rId6"/>
    <p:sldId id="257" r:id="rId7"/>
    <p:sldId id="272" r:id="rId8"/>
    <p:sldId id="275" r:id="rId9"/>
    <p:sldId id="276" r:id="rId10"/>
    <p:sldId id="273" r:id="rId11"/>
    <p:sldId id="274" r:id="rId12"/>
    <p:sldId id="271" r:id="rId13"/>
    <p:sldId id="282" r:id="rId14"/>
    <p:sldId id="277" r:id="rId15"/>
    <p:sldId id="278" r:id="rId16"/>
    <p:sldId id="279" r:id="rId17"/>
    <p:sldId id="281" r:id="rId18"/>
    <p:sldId id="280" r:id="rId19"/>
    <p:sldId id="269" r:id="rId20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0000"/>
    <a:srgbClr val="FFCC00"/>
    <a:srgbClr val="00CCFF"/>
    <a:srgbClr val="00008C"/>
    <a:srgbClr val="001EFF"/>
    <a:srgbClr val="F46E00"/>
    <a:srgbClr val="9AF7FF"/>
    <a:srgbClr val="D9D9D9"/>
    <a:srgbClr val="2C2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2838" autoAdjust="0"/>
  </p:normalViewPr>
  <p:slideViewPr>
    <p:cSldViewPr snapToGrid="0">
      <p:cViewPr varScale="1">
        <p:scale>
          <a:sx n="96" d="100"/>
          <a:sy n="96" d="100"/>
        </p:scale>
        <p:origin x="660" y="78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31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38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660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042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16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27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82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970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60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7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967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51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25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94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3099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9817" y="4577667"/>
            <a:ext cx="1369306" cy="25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42" y="208916"/>
            <a:ext cx="833532" cy="65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45" y="1639923"/>
            <a:ext cx="2031269" cy="184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8105" y="2269550"/>
            <a:ext cx="5561624" cy="415498"/>
          </a:xfrm>
        </p:spPr>
        <p:txBody>
          <a:bodyPr/>
          <a:lstStyle/>
          <a:p>
            <a:r>
              <a:rPr lang="en-US" dirty="0"/>
              <a:t>Shopp-E : Online Shopping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48105" y="3230192"/>
            <a:ext cx="5556738" cy="904485"/>
          </a:xfrm>
        </p:spPr>
        <p:txBody>
          <a:bodyPr/>
          <a:lstStyle/>
          <a:p>
            <a:r>
              <a:rPr lang="en-US" dirty="0"/>
              <a:t>Alifya Khan </a:t>
            </a:r>
          </a:p>
          <a:p>
            <a:r>
              <a:rPr lang="en-US" dirty="0"/>
              <a:t>Harsha Devnani  </a:t>
            </a:r>
          </a:p>
          <a:p>
            <a:r>
              <a:rPr lang="en-US" dirty="0"/>
              <a:t>Radhika Gupte  </a:t>
            </a:r>
          </a:p>
          <a:p>
            <a:r>
              <a:rPr lang="en-US" dirty="0"/>
              <a:t>Viraj Kamtekar  </a:t>
            </a: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Retailer Module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4613" y="384048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0" dirty="0"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601" y="121561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charset="0"/>
              <a:buChar char="•"/>
            </a:pPr>
            <a:endParaRPr lang="en-US" baseline="0" dirty="0">
              <a:ea typeface="+mj-ea"/>
            </a:endParaRPr>
          </a:p>
          <a:p>
            <a:pPr marL="171450" indent="-171450" algn="l">
              <a:buFont typeface="Arial" charset="0"/>
              <a:buChar char="•"/>
            </a:pPr>
            <a:endParaRPr lang="en-US" dirty="0"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D08D1-E89C-426F-9620-9A06083BDFB6}"/>
              </a:ext>
            </a:extLst>
          </p:cNvPr>
          <p:cNvSpPr txBox="1"/>
          <p:nvPr/>
        </p:nvSpPr>
        <p:spPr>
          <a:xfrm>
            <a:off x="349496" y="710248"/>
            <a:ext cx="7425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ea typeface="+mj-ea"/>
              </a:rPr>
              <a:t>Products</a:t>
            </a:r>
          </a:p>
          <a:p>
            <a:pPr marL="171450" indent="-171450" algn="l">
              <a:buFont typeface="Arial" charset="0"/>
              <a:buChar char="•"/>
            </a:pPr>
            <a:endParaRPr lang="en-US" sz="1400" dirty="0">
              <a:ea typeface="+mj-ea"/>
            </a:endParaRPr>
          </a:p>
          <a:p>
            <a:pPr marL="171450" indent="-171450" algn="l">
              <a:buFont typeface="Arial" charset="0"/>
              <a:buChar char="•"/>
            </a:pPr>
            <a:endParaRPr lang="en-US" sz="1400" dirty="0">
              <a:ea typeface="+mj-ea"/>
            </a:endParaRPr>
          </a:p>
          <a:p>
            <a:pPr algn="l"/>
            <a:endParaRPr lang="en-US" baseline="0" dirty="0">
              <a:ea typeface="+mj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1F3FA4-A16B-48F0-887F-6532958E29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15" b="5056"/>
          <a:stretch/>
        </p:blipFill>
        <p:spPr>
          <a:xfrm>
            <a:off x="1027096" y="1026021"/>
            <a:ext cx="7089807" cy="3327124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99622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Retailer Module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4613" y="384048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0" dirty="0"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601" y="121561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charset="0"/>
              <a:buChar char="•"/>
            </a:pPr>
            <a:endParaRPr lang="en-US" baseline="0" dirty="0">
              <a:ea typeface="+mj-ea"/>
            </a:endParaRPr>
          </a:p>
          <a:p>
            <a:pPr marL="171450" indent="-171450" algn="l">
              <a:buFont typeface="Arial" charset="0"/>
              <a:buChar char="•"/>
            </a:pPr>
            <a:endParaRPr lang="en-US" dirty="0"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D08D1-E89C-426F-9620-9A06083BDFB6}"/>
              </a:ext>
            </a:extLst>
          </p:cNvPr>
          <p:cNvSpPr txBox="1"/>
          <p:nvPr/>
        </p:nvSpPr>
        <p:spPr>
          <a:xfrm>
            <a:off x="349496" y="710248"/>
            <a:ext cx="7425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ea typeface="+mj-ea"/>
              </a:rPr>
              <a:t>Edit User Info</a:t>
            </a:r>
          </a:p>
          <a:p>
            <a:pPr marL="171450" indent="-171450" algn="l">
              <a:buFont typeface="Arial" charset="0"/>
              <a:buChar char="•"/>
            </a:pPr>
            <a:endParaRPr lang="en-US" sz="1400" dirty="0">
              <a:ea typeface="+mj-ea"/>
            </a:endParaRPr>
          </a:p>
          <a:p>
            <a:pPr marL="171450" indent="-171450" algn="l">
              <a:buFont typeface="Arial" charset="0"/>
              <a:buChar char="•"/>
            </a:pPr>
            <a:endParaRPr lang="en-US" sz="1400" dirty="0">
              <a:ea typeface="+mj-ea"/>
            </a:endParaRPr>
          </a:p>
          <a:p>
            <a:pPr algn="l"/>
            <a:endParaRPr lang="en-US" baseline="0" dirty="0">
              <a:ea typeface="+mj-e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70D0C6-B885-4D4B-AED1-63D0373C48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96" b="4575"/>
          <a:stretch/>
        </p:blipFill>
        <p:spPr>
          <a:xfrm>
            <a:off x="955906" y="1026021"/>
            <a:ext cx="7414715" cy="3496283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8779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Retailer Module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4613" y="384048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0" dirty="0"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601" y="121561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charset="0"/>
              <a:buChar char="•"/>
            </a:pPr>
            <a:endParaRPr lang="en-US" baseline="0" dirty="0">
              <a:ea typeface="+mj-ea"/>
            </a:endParaRPr>
          </a:p>
          <a:p>
            <a:pPr marL="171450" indent="-171450" algn="l">
              <a:buFont typeface="Arial" charset="0"/>
              <a:buChar char="•"/>
            </a:pPr>
            <a:endParaRPr lang="en-US" dirty="0"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D08D1-E89C-426F-9620-9A06083BDFB6}"/>
              </a:ext>
            </a:extLst>
          </p:cNvPr>
          <p:cNvSpPr txBox="1"/>
          <p:nvPr/>
        </p:nvSpPr>
        <p:spPr>
          <a:xfrm>
            <a:off x="349496" y="753950"/>
            <a:ext cx="7425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ea typeface="+mj-ea"/>
              </a:rPr>
              <a:t>Credit Card Info</a:t>
            </a:r>
          </a:p>
          <a:p>
            <a:pPr marL="171450" indent="-171450" algn="l">
              <a:buFont typeface="Arial" charset="0"/>
              <a:buChar char="•"/>
            </a:pPr>
            <a:endParaRPr lang="en-US" sz="1400" dirty="0">
              <a:ea typeface="+mj-ea"/>
            </a:endParaRPr>
          </a:p>
          <a:p>
            <a:pPr marL="171450" indent="-171450" algn="l">
              <a:buFont typeface="Arial" charset="0"/>
              <a:buChar char="•"/>
            </a:pPr>
            <a:endParaRPr lang="en-US" sz="1400" dirty="0">
              <a:ea typeface="+mj-ea"/>
            </a:endParaRPr>
          </a:p>
          <a:p>
            <a:pPr algn="l"/>
            <a:endParaRPr lang="en-US" baseline="0" dirty="0">
              <a:ea typeface="+mj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40587-12D2-48C7-8E95-A28B90B185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47" b="32391"/>
          <a:stretch/>
        </p:blipFill>
        <p:spPr>
          <a:xfrm>
            <a:off x="762803" y="1379107"/>
            <a:ext cx="7618393" cy="2385286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4513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Retailer Module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4613" y="384048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0" dirty="0"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601" y="121561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charset="0"/>
              <a:buChar char="•"/>
            </a:pPr>
            <a:endParaRPr lang="en-US" baseline="0" dirty="0">
              <a:ea typeface="+mj-ea"/>
            </a:endParaRPr>
          </a:p>
          <a:p>
            <a:pPr marL="171450" indent="-171450" algn="l">
              <a:buFont typeface="Arial" charset="0"/>
              <a:buChar char="•"/>
            </a:pPr>
            <a:endParaRPr lang="en-US" dirty="0"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D08D1-E89C-426F-9620-9A06083BDFB6}"/>
              </a:ext>
            </a:extLst>
          </p:cNvPr>
          <p:cNvSpPr txBox="1"/>
          <p:nvPr/>
        </p:nvSpPr>
        <p:spPr>
          <a:xfrm>
            <a:off x="349496" y="753950"/>
            <a:ext cx="7425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ea typeface="+mj-ea"/>
              </a:rPr>
              <a:t>Add / Edit Credit Card Info</a:t>
            </a:r>
          </a:p>
          <a:p>
            <a:pPr marL="171450" indent="-171450" algn="l">
              <a:buFont typeface="Arial" charset="0"/>
              <a:buChar char="•"/>
            </a:pPr>
            <a:endParaRPr lang="en-US" sz="1400" dirty="0">
              <a:ea typeface="+mj-ea"/>
            </a:endParaRPr>
          </a:p>
          <a:p>
            <a:pPr marL="171450" indent="-171450" algn="l">
              <a:buFont typeface="Arial" charset="0"/>
              <a:buChar char="•"/>
            </a:pPr>
            <a:endParaRPr lang="en-US" sz="1400" dirty="0">
              <a:ea typeface="+mj-ea"/>
            </a:endParaRPr>
          </a:p>
          <a:p>
            <a:pPr algn="l"/>
            <a:endParaRPr lang="en-US" baseline="0" dirty="0">
              <a:ea typeface="+mj-e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56EEA1-A02A-4C67-ABD0-64FE34FDBF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59" t="17192" r="34494" b="5394"/>
          <a:stretch/>
        </p:blipFill>
        <p:spPr>
          <a:xfrm>
            <a:off x="4282019" y="625148"/>
            <a:ext cx="2912165" cy="4084595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85532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7810" y="2187029"/>
            <a:ext cx="8226332" cy="553998"/>
          </a:xfrm>
        </p:spPr>
        <p:txBody>
          <a:bodyPr/>
          <a:lstStyle/>
          <a:p>
            <a:pPr algn="ctr"/>
            <a:r>
              <a:rPr lang="en-US" sz="3600" dirty="0"/>
              <a:t>Thank You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4613" y="384048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0" dirty="0"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601" y="121561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charset="0"/>
              <a:buChar char="•"/>
            </a:pPr>
            <a:endParaRPr lang="en-US" baseline="0" dirty="0">
              <a:ea typeface="+mj-ea"/>
            </a:endParaRPr>
          </a:p>
          <a:p>
            <a:pPr marL="171450" indent="-171450" algn="l">
              <a:buFont typeface="Arial" charset="0"/>
              <a:buChar char="•"/>
            </a:pPr>
            <a:endParaRPr lang="en-US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0621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52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project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4613" y="384048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0" dirty="0">
              <a:ea typeface="+mj-e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Technologies used &amp; Modules of the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E5BD5-0920-4BA4-9F23-32BF5982A252}"/>
              </a:ext>
            </a:extLst>
          </p:cNvPr>
          <p:cNvSpPr txBox="1"/>
          <p:nvPr/>
        </p:nvSpPr>
        <p:spPr>
          <a:xfrm>
            <a:off x="569239" y="1247008"/>
            <a:ext cx="74255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charset="0"/>
              <a:buChar char="•"/>
            </a:pPr>
            <a:r>
              <a:rPr lang="en-US" sz="1400" dirty="0">
                <a:ea typeface="+mj-ea"/>
              </a:rPr>
              <a:t>Technologies Used: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>
                <a:ea typeface="+mj-ea"/>
              </a:rPr>
              <a:t>Angular 8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>
                <a:ea typeface="+mj-ea"/>
              </a:rPr>
              <a:t>Spring Boot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>
                <a:ea typeface="+mj-ea"/>
              </a:rPr>
              <a:t>Hibernate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>
                <a:ea typeface="+mj-ea"/>
              </a:rPr>
              <a:t>Redis</a:t>
            </a:r>
          </a:p>
          <a:p>
            <a:pPr marL="171450" indent="-171450" algn="l">
              <a:buFont typeface="Arial" charset="0"/>
              <a:buChar char="•"/>
            </a:pPr>
            <a:endParaRPr lang="en-US" sz="1400" dirty="0">
              <a:ea typeface="+mj-ea"/>
            </a:endParaRPr>
          </a:p>
          <a:p>
            <a:pPr marL="171450" indent="-171450" algn="l">
              <a:buFont typeface="Arial" charset="0"/>
              <a:buChar char="•"/>
            </a:pPr>
            <a:endParaRPr lang="en-US" sz="1400" dirty="0">
              <a:ea typeface="+mj-ea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400" dirty="0">
                <a:ea typeface="+mj-ea"/>
              </a:rPr>
              <a:t>Modules in the project: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>
                <a:ea typeface="+mj-ea"/>
              </a:rPr>
              <a:t>User module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>
                <a:ea typeface="+mj-ea"/>
              </a:rPr>
              <a:t>Retailer module</a:t>
            </a:r>
          </a:p>
          <a:p>
            <a:pPr algn="l"/>
            <a:endParaRPr lang="en-US" baseline="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9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Retailer Module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4613" y="384048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0" dirty="0"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601" y="121561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charset="0"/>
              <a:buChar char="•"/>
            </a:pPr>
            <a:endParaRPr lang="en-US" baseline="0" dirty="0">
              <a:ea typeface="+mj-ea"/>
            </a:endParaRPr>
          </a:p>
          <a:p>
            <a:pPr marL="171450" indent="-171450" algn="l">
              <a:buFont typeface="Arial" charset="0"/>
              <a:buChar char="•"/>
            </a:pPr>
            <a:endParaRPr lang="en-US" dirty="0">
              <a:ea typeface="+mj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B4E41-7AFB-486E-ACBE-C10A29C011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51" b="4591"/>
          <a:stretch/>
        </p:blipFill>
        <p:spPr>
          <a:xfrm>
            <a:off x="349496" y="1215615"/>
            <a:ext cx="6163494" cy="2914267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3D08D1-E89C-426F-9620-9A06083BDFB6}"/>
              </a:ext>
            </a:extLst>
          </p:cNvPr>
          <p:cNvSpPr txBox="1"/>
          <p:nvPr/>
        </p:nvSpPr>
        <p:spPr>
          <a:xfrm>
            <a:off x="569239" y="841355"/>
            <a:ext cx="7425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ea typeface="+mj-ea"/>
              </a:rPr>
              <a:t>Login Page</a:t>
            </a:r>
          </a:p>
          <a:p>
            <a:pPr marL="171450" indent="-171450" algn="l">
              <a:buFont typeface="Arial" charset="0"/>
              <a:buChar char="•"/>
            </a:pPr>
            <a:endParaRPr lang="en-US" sz="1400" dirty="0">
              <a:ea typeface="+mj-ea"/>
            </a:endParaRPr>
          </a:p>
          <a:p>
            <a:pPr marL="171450" indent="-171450" algn="l">
              <a:buFont typeface="Arial" charset="0"/>
              <a:buChar char="•"/>
            </a:pPr>
            <a:endParaRPr lang="en-US" sz="1400" dirty="0">
              <a:ea typeface="+mj-ea"/>
            </a:endParaRPr>
          </a:p>
          <a:p>
            <a:pPr algn="l"/>
            <a:endParaRPr lang="en-US" baseline="0" dirty="0">
              <a:ea typeface="+mj-e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2A120A-2CA5-4F89-8BD7-0C13399B30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509" b="4582"/>
          <a:stretch/>
        </p:blipFill>
        <p:spPr>
          <a:xfrm>
            <a:off x="4174348" y="2425147"/>
            <a:ext cx="4404789" cy="2078995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5236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Retailer Module (contd.)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4613" y="384048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0" dirty="0"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601" y="121561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charset="0"/>
              <a:buChar char="•"/>
            </a:pPr>
            <a:endParaRPr lang="en-US" baseline="0" dirty="0">
              <a:ea typeface="+mj-ea"/>
            </a:endParaRPr>
          </a:p>
          <a:p>
            <a:pPr marL="171450" indent="-171450" algn="l">
              <a:buFont typeface="Arial" charset="0"/>
              <a:buChar char="•"/>
            </a:pPr>
            <a:endParaRPr lang="en-US" dirty="0"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D08D1-E89C-426F-9620-9A06083BDFB6}"/>
              </a:ext>
            </a:extLst>
          </p:cNvPr>
          <p:cNvSpPr txBox="1"/>
          <p:nvPr/>
        </p:nvSpPr>
        <p:spPr>
          <a:xfrm>
            <a:off x="569239" y="841355"/>
            <a:ext cx="7425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ea typeface="+mj-ea"/>
              </a:rPr>
              <a:t>View Product List</a:t>
            </a:r>
          </a:p>
          <a:p>
            <a:pPr marL="171450" indent="-171450" algn="l">
              <a:buFont typeface="Arial" charset="0"/>
              <a:buChar char="•"/>
            </a:pPr>
            <a:endParaRPr lang="en-US" sz="1400" dirty="0">
              <a:ea typeface="+mj-ea"/>
            </a:endParaRPr>
          </a:p>
          <a:p>
            <a:pPr marL="171450" indent="-171450" algn="l">
              <a:buFont typeface="Arial" charset="0"/>
              <a:buChar char="•"/>
            </a:pPr>
            <a:endParaRPr lang="en-US" sz="1400" dirty="0">
              <a:ea typeface="+mj-ea"/>
            </a:endParaRPr>
          </a:p>
          <a:p>
            <a:pPr algn="l"/>
            <a:endParaRPr lang="en-US" baseline="0" dirty="0">
              <a:ea typeface="+mj-e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441EFE-0E4A-4665-9294-202459909F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28" b="4900"/>
          <a:stretch/>
        </p:blipFill>
        <p:spPr>
          <a:xfrm>
            <a:off x="885318" y="1215615"/>
            <a:ext cx="7373364" cy="3408128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6644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Retailer Module (contd.)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4613" y="384048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0" dirty="0"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601" y="121561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charset="0"/>
              <a:buChar char="•"/>
            </a:pPr>
            <a:endParaRPr lang="en-US" baseline="0" dirty="0">
              <a:ea typeface="+mj-ea"/>
            </a:endParaRPr>
          </a:p>
          <a:p>
            <a:pPr marL="171450" indent="-171450" algn="l">
              <a:buFont typeface="Arial" charset="0"/>
              <a:buChar char="•"/>
            </a:pPr>
            <a:endParaRPr lang="en-US" dirty="0"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D08D1-E89C-426F-9620-9A06083BDFB6}"/>
              </a:ext>
            </a:extLst>
          </p:cNvPr>
          <p:cNvSpPr txBox="1"/>
          <p:nvPr/>
        </p:nvSpPr>
        <p:spPr>
          <a:xfrm>
            <a:off x="349496" y="772204"/>
            <a:ext cx="7425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ea typeface="+mj-ea"/>
              </a:rPr>
              <a:t>Add a product </a:t>
            </a:r>
          </a:p>
          <a:p>
            <a:pPr marL="171450" indent="-171450" algn="l">
              <a:buFont typeface="Arial" charset="0"/>
              <a:buChar char="•"/>
            </a:pPr>
            <a:endParaRPr lang="en-US" sz="1400" dirty="0">
              <a:ea typeface="+mj-ea"/>
            </a:endParaRPr>
          </a:p>
          <a:p>
            <a:pPr marL="171450" indent="-171450" algn="l">
              <a:buFont typeface="Arial" charset="0"/>
              <a:buChar char="•"/>
            </a:pPr>
            <a:endParaRPr lang="en-US" sz="1400" dirty="0">
              <a:ea typeface="+mj-ea"/>
            </a:endParaRPr>
          </a:p>
          <a:p>
            <a:pPr algn="l"/>
            <a:endParaRPr lang="en-US" baseline="0" dirty="0">
              <a:ea typeface="+mj-e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1942F7-C720-4998-9B56-17D157268F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83" b="6159"/>
          <a:stretch/>
        </p:blipFill>
        <p:spPr>
          <a:xfrm>
            <a:off x="186742" y="1215615"/>
            <a:ext cx="5470735" cy="253746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9E5B9F-12C0-4D65-812E-03459ED7E3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686" b="5856"/>
          <a:stretch/>
        </p:blipFill>
        <p:spPr>
          <a:xfrm>
            <a:off x="4012498" y="2286001"/>
            <a:ext cx="4701411" cy="218063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9838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Module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4613" y="384048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0" dirty="0"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9239" y="841355"/>
            <a:ext cx="7425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ea typeface="+mj-ea"/>
              </a:rPr>
              <a:t>Home Page (before logging in)</a:t>
            </a:r>
          </a:p>
          <a:p>
            <a:pPr marL="171450" indent="-171450" algn="l">
              <a:buFont typeface="Arial" charset="0"/>
              <a:buChar char="•"/>
            </a:pPr>
            <a:endParaRPr lang="en-US" sz="1400" dirty="0">
              <a:ea typeface="+mj-ea"/>
            </a:endParaRPr>
          </a:p>
          <a:p>
            <a:pPr marL="171450" indent="-171450" algn="l">
              <a:buFont typeface="Arial" charset="0"/>
              <a:buChar char="•"/>
            </a:pPr>
            <a:endParaRPr lang="en-US" sz="1400" dirty="0">
              <a:ea typeface="+mj-ea"/>
            </a:endParaRPr>
          </a:p>
          <a:p>
            <a:pPr algn="l"/>
            <a:endParaRPr lang="en-US" baseline="0" dirty="0">
              <a:ea typeface="+mj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44897-0162-4F97-8760-6842CE8012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20" b="5676"/>
          <a:stretch/>
        </p:blipFill>
        <p:spPr>
          <a:xfrm>
            <a:off x="1229850" y="1303020"/>
            <a:ext cx="6684300" cy="299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50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Module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4613" y="384048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0" dirty="0"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9239" y="841355"/>
            <a:ext cx="7425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ea typeface="+mj-ea"/>
              </a:rPr>
              <a:t>Home Page (after logging in)</a:t>
            </a:r>
          </a:p>
          <a:p>
            <a:pPr marL="171450" indent="-171450" algn="l">
              <a:buFont typeface="Arial" charset="0"/>
              <a:buChar char="•"/>
            </a:pPr>
            <a:endParaRPr lang="en-US" sz="1400" dirty="0">
              <a:ea typeface="+mj-ea"/>
            </a:endParaRPr>
          </a:p>
          <a:p>
            <a:pPr marL="171450" indent="-171450" algn="l">
              <a:buFont typeface="Arial" charset="0"/>
              <a:buChar char="•"/>
            </a:pPr>
            <a:endParaRPr lang="en-US" sz="1400" dirty="0">
              <a:ea typeface="+mj-ea"/>
            </a:endParaRPr>
          </a:p>
          <a:p>
            <a:pPr algn="l"/>
            <a:endParaRPr lang="en-US" baseline="0" dirty="0">
              <a:ea typeface="+mj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44897-0162-4F97-8760-6842CE8012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20" b="5676"/>
          <a:stretch/>
        </p:blipFill>
        <p:spPr>
          <a:xfrm>
            <a:off x="1229850" y="1303020"/>
            <a:ext cx="6684300" cy="299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6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Module (contd.)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4613" y="384048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0" dirty="0"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B5736D-014D-454A-B3F6-6346BC71927C}"/>
              </a:ext>
            </a:extLst>
          </p:cNvPr>
          <p:cNvSpPr txBox="1"/>
          <p:nvPr/>
        </p:nvSpPr>
        <p:spPr>
          <a:xfrm>
            <a:off x="569239" y="699726"/>
            <a:ext cx="7425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ea typeface="+mj-ea"/>
              </a:rPr>
              <a:t>Registration and Login</a:t>
            </a:r>
          </a:p>
          <a:p>
            <a:pPr marL="171450" indent="-171450" algn="l">
              <a:buFont typeface="Arial" charset="0"/>
              <a:buChar char="•"/>
            </a:pPr>
            <a:endParaRPr lang="en-US" sz="1400" dirty="0">
              <a:ea typeface="+mj-ea"/>
            </a:endParaRPr>
          </a:p>
          <a:p>
            <a:pPr marL="171450" indent="-171450" algn="l">
              <a:buFont typeface="Arial" charset="0"/>
              <a:buChar char="•"/>
            </a:pPr>
            <a:endParaRPr lang="en-US" sz="1400" dirty="0">
              <a:ea typeface="+mj-ea"/>
            </a:endParaRPr>
          </a:p>
          <a:p>
            <a:pPr algn="l"/>
            <a:endParaRPr lang="en-US" baseline="0" dirty="0">
              <a:ea typeface="+mj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E9FD53-D1BC-4907-B0EB-6F19535DBD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78" b="21368"/>
          <a:stretch/>
        </p:blipFill>
        <p:spPr>
          <a:xfrm>
            <a:off x="478015" y="1062147"/>
            <a:ext cx="8187970" cy="3019205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00511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Module (contd.)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4613" y="384048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0" dirty="0"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B5736D-014D-454A-B3F6-6346BC71927C}"/>
              </a:ext>
            </a:extLst>
          </p:cNvPr>
          <p:cNvSpPr txBox="1"/>
          <p:nvPr/>
        </p:nvSpPr>
        <p:spPr>
          <a:xfrm>
            <a:off x="434871" y="882874"/>
            <a:ext cx="7425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ea typeface="+mj-ea"/>
              </a:rPr>
              <a:t>Password generation during creation of New User and Forgot Password</a:t>
            </a:r>
          </a:p>
          <a:p>
            <a:pPr marL="171450" indent="-171450" algn="l">
              <a:buFont typeface="Arial" charset="0"/>
              <a:buChar char="•"/>
            </a:pPr>
            <a:endParaRPr lang="en-US" sz="1400" dirty="0">
              <a:ea typeface="+mj-ea"/>
            </a:endParaRPr>
          </a:p>
          <a:p>
            <a:pPr algn="l"/>
            <a:endParaRPr lang="en-US" baseline="0" dirty="0">
              <a:ea typeface="+mj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19E20-DA85-4C59-A909-1C653B589A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74" t="28406" r="1305" b="46087"/>
          <a:stretch/>
        </p:blipFill>
        <p:spPr>
          <a:xfrm>
            <a:off x="434871" y="1590760"/>
            <a:ext cx="8274257" cy="1929685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49939541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  <a:extLst>
    <a:ext uri="{05A4C25C-085E-4340-85A3-A5531E510DB2}">
      <thm15:themeFamily xmlns:thm15="http://schemas.microsoft.com/office/thememl/2012/main" name="Presentation1" id="{702403EB-318C-439B-9AB2-BA2B8AB33F7C}" vid="{E6FED60A-EEAF-4841-AC95-7D184802CB98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02403EB-318C-439B-9AB2-BA2B8AB33F7C}" vid="{819E83EB-3304-45C5-AE68-EF214ADD408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4559248-63FA-4C6E-A37D-96FF4426E5C5}">
  <ds:schemaRefs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71bf3f0a-df54-467d-89c2-87f8d534ba77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674307-C299-473D-A73D-C7DBA1A7B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f3f0a-df54-467d-89c2-87f8d534ba7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985</TotalTime>
  <Words>139</Words>
  <Application>Microsoft Office PowerPoint</Application>
  <PresentationFormat>On-screen Show (16:9)</PresentationFormat>
  <Paragraphs>64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 Light</vt:lpstr>
      <vt:lpstr>Symbol</vt:lpstr>
      <vt:lpstr>Wingdings</vt:lpstr>
      <vt:lpstr>L&amp;T Infotech</vt:lpstr>
      <vt:lpstr>Custom Design</vt:lpstr>
      <vt:lpstr>Shopp-E : Online Shopping</vt:lpstr>
      <vt:lpstr>Overview of the project</vt:lpstr>
      <vt:lpstr>Retailer Module</vt:lpstr>
      <vt:lpstr>Retailer Module (contd.)</vt:lpstr>
      <vt:lpstr>Retailer Module (contd.)</vt:lpstr>
      <vt:lpstr>User Module</vt:lpstr>
      <vt:lpstr>User Module</vt:lpstr>
      <vt:lpstr>User Module (contd.)</vt:lpstr>
      <vt:lpstr>User Module (contd.)</vt:lpstr>
      <vt:lpstr>Retailer Module</vt:lpstr>
      <vt:lpstr>Retailer Module</vt:lpstr>
      <vt:lpstr>Retailer Module</vt:lpstr>
      <vt:lpstr>Retailer Module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SRISHTI SINGH</dc:creator>
  <cp:lastModifiedBy>Radhika GUPTE</cp:lastModifiedBy>
  <cp:revision>25</cp:revision>
  <cp:lastPrinted>2015-11-28T12:28:20Z</cp:lastPrinted>
  <dcterms:created xsi:type="dcterms:W3CDTF">2020-10-08T07:30:30Z</dcterms:created>
  <dcterms:modified xsi:type="dcterms:W3CDTF">2020-12-16T03:45:01Z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