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C041B-E562-4D68-B195-5BD2FFA091B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3CA2-69B3-4C55-A74D-E0F247F88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33CA2-69B3-4C55-A74D-E0F247F888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1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9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D1FF-7676-4F32-AAC1-9163FA0AFFD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7FF3E-6B18-4744-9944-3CAE7FE45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dirty="0" smtClean="0"/>
              <a:t>TECHNICAL FOUNDATIONS OF MY MARKETPLACE 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8784000" cy="61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All requirements are written in the  document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114116"/>
              </p:ext>
            </p:extLst>
          </p:nvPr>
        </p:nvGraphicFramePr>
        <p:xfrm>
          <a:off x="3419872" y="3429000"/>
          <a:ext cx="1728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4" imgW="1728720" imgH="437400" progId="Package">
                  <p:embed/>
                </p:oleObj>
              </mc:Choice>
              <mc:Fallback>
                <p:oleObj name="Packager Shell Object" showAsIcon="1" r:id="rId4" imgW="172872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9872" y="3429000"/>
                        <a:ext cx="172878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33609" y="5507368"/>
            <a:ext cx="7772400" cy="1470025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0648" y="404664"/>
            <a:ext cx="6400800" cy="93610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Architecture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48680"/>
            <a:ext cx="1967191" cy="5693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564" y="1340768"/>
            <a:ext cx="616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whole architecture of the website is defined in this picture.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36" y="2323297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 User will sign up.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736" y="2675124"/>
            <a:ext cx="3241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User data will be stored in sanity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736" y="3013678"/>
            <a:ext cx="6064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 The API will provide products details as the user visits product page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36" y="3352231"/>
            <a:ext cx="6329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As user adds items in cart and clicks on checkout button a form will   appear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After submitting form the data will be stored in sanity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user will get the status of the order from Order details page and the status will be from a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party API means shipment API and the payment system will be COD cash on delivery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49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/>
          <a:lstStyle/>
          <a:p>
            <a:r>
              <a:rPr lang="en-US" dirty="0" smtClean="0"/>
              <a:t>API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271954"/>
              </p:ext>
            </p:extLst>
          </p:nvPr>
        </p:nvGraphicFramePr>
        <p:xfrm>
          <a:off x="107504" y="3140968"/>
          <a:ext cx="822960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3" imgW="1599480" imgH="437400" progId="Package">
                  <p:embed/>
                </p:oleObj>
              </mc:Choice>
              <mc:Fallback>
                <p:oleObj name="Packager Shell Object" showAsIcon="1" r:id="rId3" imgW="15994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3140968"/>
                        <a:ext cx="8229600" cy="225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1772816"/>
            <a:ext cx="412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API requirements are in the document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3349489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4824536" cy="43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127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Package</vt:lpstr>
      <vt:lpstr>Packager Shell Object</vt:lpstr>
      <vt:lpstr>TECHNICAL FOUNDATIONS OF MY MARKETPLACE HACKATHON</vt:lpstr>
      <vt:lpstr>   </vt:lpstr>
      <vt:lpstr>API REQUIREMENTS</vt:lpstr>
      <vt:lpstr>DATA SCHEMA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FOUNDATIONS OF MY MARKETPLACE HACKATHON</dc:title>
  <dc:creator>HP</dc:creator>
  <cp:lastModifiedBy>HP</cp:lastModifiedBy>
  <cp:revision>6</cp:revision>
  <dcterms:created xsi:type="dcterms:W3CDTF">2025-01-20T20:34:11Z</dcterms:created>
  <dcterms:modified xsi:type="dcterms:W3CDTF">2025-01-20T21:16:58Z</dcterms:modified>
</cp:coreProperties>
</file>