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Прямоугольник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Прямоугольник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Прямоугольник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Скругленный прямоугольник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Скругленный прямоугольник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4FEF90F9-FC6B-4967-B4F4-4C5BE4910A1F}" type="datetimeFigureOut">
              <a:rPr lang="ru-RU" smtClean="0"/>
              <a:t>30.06.2019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67EED07B-23BC-4356-86EC-52C5B3F3093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F90F9-FC6B-4967-B4F4-4C5BE4910A1F}" type="datetimeFigureOut">
              <a:rPr lang="ru-RU" smtClean="0"/>
              <a:t>30.06.2019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ED07B-23BC-4356-86EC-52C5B3F3093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F90F9-FC6B-4967-B4F4-4C5BE4910A1F}" type="datetimeFigureOut">
              <a:rPr lang="ru-RU" smtClean="0"/>
              <a:t>30.06.2019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ED07B-23BC-4356-86EC-52C5B3F3093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F90F9-FC6B-4967-B4F4-4C5BE4910A1F}" type="datetimeFigureOut">
              <a:rPr lang="ru-RU" smtClean="0"/>
              <a:t>30.06.2019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ED07B-23BC-4356-86EC-52C5B3F3093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F90F9-FC6B-4967-B4F4-4C5BE4910A1F}" type="datetimeFigureOut">
              <a:rPr lang="ru-RU" smtClean="0"/>
              <a:t>30.06.2019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ED07B-23BC-4356-86EC-52C5B3F3093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F90F9-FC6B-4967-B4F4-4C5BE4910A1F}" type="datetimeFigureOut">
              <a:rPr lang="ru-RU" smtClean="0"/>
              <a:t>30.06.2019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ED07B-23BC-4356-86EC-52C5B3F3093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6" name="Дата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FEF90F9-FC6B-4967-B4F4-4C5BE4910A1F}" type="datetimeFigureOut">
              <a:rPr lang="ru-RU" smtClean="0"/>
              <a:t>30.06.2019</a:t>
            </a:fld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7EED07B-23BC-4356-86EC-52C5B3F3093B}" type="slidenum">
              <a:rPr lang="ru-RU" smtClean="0"/>
              <a:t>‹#›</a:t>
            </a:fld>
            <a:endParaRPr lang="ru-RU"/>
          </a:p>
        </p:txBody>
      </p:sp>
      <p:sp>
        <p:nvSpPr>
          <p:cNvPr id="28" name="Нижний колонтитул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4FEF90F9-FC6B-4967-B4F4-4C5BE4910A1F}" type="datetimeFigureOut">
              <a:rPr lang="ru-RU" smtClean="0"/>
              <a:t>30.06.2019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67EED07B-23BC-4356-86EC-52C5B3F3093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F90F9-FC6B-4967-B4F4-4C5BE4910A1F}" type="datetimeFigureOut">
              <a:rPr lang="ru-RU" smtClean="0"/>
              <a:t>30.06.2019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ED07B-23BC-4356-86EC-52C5B3F3093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F90F9-FC6B-4967-B4F4-4C5BE4910A1F}" type="datetimeFigureOut">
              <a:rPr lang="ru-RU" smtClean="0"/>
              <a:t>30.06.2019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ED07B-23BC-4356-86EC-52C5B3F3093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F90F9-FC6B-4967-B4F4-4C5BE4910A1F}" type="datetimeFigureOut">
              <a:rPr lang="ru-RU" smtClean="0"/>
              <a:t>30.06.2019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ED07B-23BC-4356-86EC-52C5B3F3093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Прямоугольник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Прямоугольник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Прямоугольник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Скругленный прямоугольник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Скругленный прямоугольник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Прямоугольник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Прямоугольник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Прямоугольник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Прямоугольник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Прямоугольник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Прямоугольник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4FEF90F9-FC6B-4967-B4F4-4C5BE4910A1F}" type="datetimeFigureOut">
              <a:rPr lang="ru-RU" smtClean="0"/>
              <a:t>30.06.2019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67EED07B-23BC-4356-86EC-52C5B3F3093B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HanabiHack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Team “SATA”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66292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1066800"/>
          </a:xfrm>
        </p:spPr>
        <p:txBody>
          <a:bodyPr/>
          <a:lstStyle/>
          <a:p>
            <a:r>
              <a:rPr lang="en-US" dirty="0" smtClean="0"/>
              <a:t>About case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95" b="33861"/>
          <a:stretch/>
        </p:blipFill>
        <p:spPr>
          <a:xfrm>
            <a:off x="0" y="1738539"/>
            <a:ext cx="9144001" cy="5133881"/>
          </a:xfrm>
        </p:spPr>
      </p:pic>
    </p:spTree>
    <p:extLst>
      <p:ext uri="{BB962C8B-B14F-4D97-AF65-F5344CB8AC3E}">
        <p14:creationId xmlns:p14="http://schemas.microsoft.com/office/powerpoint/2010/main" val="1853487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908720"/>
            <a:ext cx="8229600" cy="1066800"/>
          </a:xfrm>
        </p:spPr>
        <p:txBody>
          <a:bodyPr/>
          <a:lstStyle/>
          <a:p>
            <a:r>
              <a:rPr lang="en-US" dirty="0" smtClean="0"/>
              <a:t>Problems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629" y="1844824"/>
            <a:ext cx="6672742" cy="5004556"/>
          </a:xfrm>
        </p:spPr>
      </p:pic>
    </p:spTree>
    <p:extLst>
      <p:ext uri="{BB962C8B-B14F-4D97-AF65-F5344CB8AC3E}">
        <p14:creationId xmlns:p14="http://schemas.microsoft.com/office/powerpoint/2010/main" val="1584406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1066800"/>
          </a:xfrm>
        </p:spPr>
        <p:txBody>
          <a:bodyPr/>
          <a:lstStyle/>
          <a:p>
            <a:r>
              <a:rPr lang="en-US" dirty="0"/>
              <a:t>New </a:t>
            </a:r>
            <a:r>
              <a:rPr lang="en-US" dirty="0" smtClean="0"/>
              <a:t>Metric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185724"/>
            <a:ext cx="7200800" cy="4672276"/>
          </a:xfrm>
        </p:spPr>
      </p:pic>
    </p:spTree>
    <p:extLst>
      <p:ext uri="{BB962C8B-B14F-4D97-AF65-F5344CB8AC3E}">
        <p14:creationId xmlns:p14="http://schemas.microsoft.com/office/powerpoint/2010/main" val="2996526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1066800"/>
          </a:xfrm>
        </p:spPr>
        <p:txBody>
          <a:bodyPr/>
          <a:lstStyle/>
          <a:p>
            <a:r>
              <a:rPr lang="en-US" dirty="0" smtClean="0"/>
              <a:t>Chat in the project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336" y="1844824"/>
            <a:ext cx="8323328" cy="4989662"/>
          </a:xfrm>
        </p:spPr>
      </p:pic>
    </p:spTree>
    <p:extLst>
      <p:ext uri="{BB962C8B-B14F-4D97-AF65-F5344CB8AC3E}">
        <p14:creationId xmlns:p14="http://schemas.microsoft.com/office/powerpoint/2010/main" val="2488611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1066800"/>
          </a:xfrm>
        </p:spPr>
        <p:txBody>
          <a:bodyPr/>
          <a:lstStyle/>
          <a:p>
            <a:r>
              <a:rPr lang="en-US" dirty="0" smtClean="0"/>
              <a:t>Tasks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059"/>
          <a:stretch/>
        </p:blipFill>
        <p:spPr>
          <a:xfrm>
            <a:off x="1403648" y="2000531"/>
            <a:ext cx="6840760" cy="4872317"/>
          </a:xfrm>
        </p:spPr>
      </p:pic>
    </p:spTree>
    <p:extLst>
      <p:ext uri="{BB962C8B-B14F-4D97-AF65-F5344CB8AC3E}">
        <p14:creationId xmlns:p14="http://schemas.microsoft.com/office/powerpoint/2010/main" val="417930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scheme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268759"/>
            <a:ext cx="7400955" cy="5521837"/>
          </a:xfrm>
        </p:spPr>
      </p:pic>
    </p:spTree>
    <p:extLst>
      <p:ext uri="{BB962C8B-B14F-4D97-AF65-F5344CB8AC3E}">
        <p14:creationId xmlns:p14="http://schemas.microsoft.com/office/powerpoint/2010/main" val="3520060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23728" y="2780928"/>
            <a:ext cx="49685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7200" dirty="0" smtClean="0"/>
              <a:t>ありがとう</a:t>
            </a:r>
            <a:endParaRPr lang="ru-RU" sz="7200" dirty="0"/>
          </a:p>
        </p:txBody>
      </p:sp>
    </p:spTree>
    <p:extLst>
      <p:ext uri="{BB962C8B-B14F-4D97-AF65-F5344CB8AC3E}">
        <p14:creationId xmlns:p14="http://schemas.microsoft.com/office/powerpoint/2010/main" val="23728997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ородская">
  <a:themeElements>
    <a:clrScheme name="Городская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Городская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Городская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28</TotalTime>
  <Words>22</Words>
  <Application>Microsoft Office PowerPoint</Application>
  <PresentationFormat>Экран (4:3)</PresentationFormat>
  <Paragraphs>9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Городская</vt:lpstr>
      <vt:lpstr>HanabiHack</vt:lpstr>
      <vt:lpstr>About case</vt:lpstr>
      <vt:lpstr>Problems</vt:lpstr>
      <vt:lpstr>New Metric</vt:lpstr>
      <vt:lpstr>Chat in the project</vt:lpstr>
      <vt:lpstr>Tasks</vt:lpstr>
      <vt:lpstr>Database scheme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HanabiHack</dc:title>
  <dc:creator>Галимьянов Артём Фларидович</dc:creator>
  <cp:lastModifiedBy>Галимьянов Артём Фларидович</cp:lastModifiedBy>
  <cp:revision>3</cp:revision>
  <dcterms:created xsi:type="dcterms:W3CDTF">2019-06-30T12:28:33Z</dcterms:created>
  <dcterms:modified xsi:type="dcterms:W3CDTF">2019-06-30T12:56:46Z</dcterms:modified>
</cp:coreProperties>
</file>