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5"/>
    <p:restoredTop sz="94668"/>
  </p:normalViewPr>
  <p:slideViewPr>
    <p:cSldViewPr snapToGrid="0">
      <p:cViewPr>
        <p:scale>
          <a:sx n="209" d="100"/>
          <a:sy n="209" d="100"/>
        </p:scale>
        <p:origin x="3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968-554A-03D5-EDF8-B8FB01FC9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C64C-6097-933B-05D2-A821D1B2F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FC392-F784-BEE8-581F-EB268C21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AC006-324C-A433-0249-5AF6F2C0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C0E4-C1DF-F97C-22CA-8DD121EC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E50F-84D1-708D-1994-6A2293E7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22C9C-E3F7-2730-5A90-DBE8717B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5A51-FEF6-353A-EB76-96BFAB9F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5CCD3-C50F-45BF-949F-60E64CEF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C94CF-6673-04F8-66A3-8E000E28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6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BC549-86FF-0C83-67EE-AAE901466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0908-5C4A-60C9-FB80-E30A73709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8EC0-A89E-3503-6544-7471C452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6D4C-D6DA-9E01-48C1-C6518A5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EB4C5-B693-DDC8-05F3-E1E6AD687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6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6E7F-3AC6-0A56-AFC0-842A7B5C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2CDF-5AC6-0813-DDBB-33D03F152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0856-203E-F0D0-F6E0-F999DFA5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3DDC-7DB3-84F4-9A0D-02AF8D12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1504B-CB8C-16B0-92D0-68095923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1622-18F8-862F-9B14-26F1BA03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DBEF-9B1A-63AC-E2F8-EEF3BA9F9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8CB7B-BC17-0A10-2A22-62278E11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055F9-89D4-08B7-A3BB-3326554B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C89EA-E143-C650-02A0-99A4D25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9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BB6B-81BC-F321-AA65-AB5668D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840DD-C12C-1C5F-18A8-C211E63F8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FB58D-048A-728D-AAF5-199F4EE88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A1AA-4C87-8354-E4D9-8E2FB435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27AE1-6F7C-A699-1499-D0E97929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EACF0-B7A6-3DE6-2943-AB1E1C4C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85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3733-033D-442F-B600-7B72A777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941A4-1296-E5A3-0217-96887DE8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76FE3-E1C7-C983-CB75-9434AA1AE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C0BD2-7271-FDB2-3729-9C1AC1DE9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1B76E-3B9D-8366-E7E3-72685ED85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1C0B2-D6B4-3E20-7351-A7BD832E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D7155-B642-DFFD-DB2E-6CEA61562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668F5-4D5C-11C1-C374-2C758C46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6CFF-EBB4-B8D6-ADF1-39388FC5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9BB7C-DA9F-7176-C847-804FC17F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800DF-262F-DB04-D580-7C9EBB2B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3A289-C739-C047-37A3-E9083818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7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FCCB8-C056-9BB7-A06C-77FA8B7F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ECEC-D766-C17C-F68D-F167090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1F1D-BB44-B347-1F82-9D92A1F4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58EE-12B1-F2D4-DF71-7E5F2830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8DE89-1EF6-1686-0EE9-DC32D0C1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485E7-A3A4-8D40-8F9C-F3BC33B08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5117A-78FB-D4E3-7F49-06216256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D4FBC-958E-F66B-5923-B0F5BCBC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A485F-F7B0-52E5-9167-24CBB168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CDA1-A167-553B-C4D1-D8582064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606644-46C2-A3A8-1AD0-885D611A2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A09A1-EE1C-AC6A-D903-5CA878F7D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D6410-989D-C8C5-7C19-00E29848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C2C6F-0468-D135-82F1-78F289DA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70846-B763-7496-636B-AA45797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EEF05-869C-D443-84C3-B00C730E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9593C-5C0B-56C4-1567-1DB8F4C97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A7507-1A87-A985-9221-575C27AE4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2C44B-49C8-934C-B1E3-757ACF5E323B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1B16-D6A2-D84D-998E-6FEBBDEAA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9021-851B-2F40-5278-3447FF145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7E15D-4E6B-AB48-8EBC-B86F46493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7055E16-FDF5-3E35-03D4-8408C5D46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020" b="86473"/>
          <a:stretch>
            <a:fillRect/>
          </a:stretch>
        </p:blipFill>
        <p:spPr bwMode="auto">
          <a:xfrm>
            <a:off x="1745963" y="92765"/>
            <a:ext cx="10321609" cy="18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BBB50BB-5E55-86F3-7C5B-164998E24B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4099261" y="5043840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ard">
            <a:extLst>
              <a:ext uri="{FF2B5EF4-FFF2-40B4-BE49-F238E27FC236}">
                <a16:creationId xmlns:a16="http://schemas.microsoft.com/office/drawing/2014/main" id="{4FBCDEA7-4638-D8F6-4745-EE769720B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4" t="4409" r="50975" b="5109"/>
          <a:stretch>
            <a:fillRect/>
          </a:stretch>
        </p:blipFill>
        <p:spPr bwMode="auto">
          <a:xfrm>
            <a:off x="1745963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ard">
            <a:extLst>
              <a:ext uri="{FF2B5EF4-FFF2-40B4-BE49-F238E27FC236}">
                <a16:creationId xmlns:a16="http://schemas.microsoft.com/office/drawing/2014/main" id="{ED72390E-3E1B-562D-9F2D-B66541CF3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3" t="4554" r="26011" b="5109"/>
          <a:stretch>
            <a:fillRect/>
          </a:stretch>
        </p:blipFill>
        <p:spPr bwMode="auto">
          <a:xfrm>
            <a:off x="3861859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ard">
            <a:extLst>
              <a:ext uri="{FF2B5EF4-FFF2-40B4-BE49-F238E27FC236}">
                <a16:creationId xmlns:a16="http://schemas.microsoft.com/office/drawing/2014/main" id="{EAFCD25E-85BB-DD87-7350-BAB56AE86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11" t="4862" r="1359" b="5109"/>
          <a:stretch>
            <a:fillRect/>
          </a:stretch>
        </p:blipFill>
        <p:spPr bwMode="auto">
          <a:xfrm>
            <a:off x="5977755" y="2122055"/>
            <a:ext cx="1858024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d">
            <a:extLst>
              <a:ext uri="{FF2B5EF4-FFF2-40B4-BE49-F238E27FC236}">
                <a16:creationId xmlns:a16="http://schemas.microsoft.com/office/drawing/2014/main" id="{E8CBAA2D-245D-4824-A69F-F2E1B8831E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00" b="7025"/>
          <a:stretch>
            <a:fillRect/>
          </a:stretch>
        </p:blipFill>
        <p:spPr bwMode="auto">
          <a:xfrm>
            <a:off x="10209548" y="2120357"/>
            <a:ext cx="1858024" cy="15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rd">
            <a:extLst>
              <a:ext uri="{FF2B5EF4-FFF2-40B4-BE49-F238E27FC236}">
                <a16:creationId xmlns:a16="http://schemas.microsoft.com/office/drawing/2014/main" id="{15CF29C1-F651-D4A9-4AF1-19D870B3E9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50" t="6725" r="1250" b="7475"/>
          <a:stretch>
            <a:fillRect/>
          </a:stretch>
        </p:blipFill>
        <p:spPr bwMode="auto">
          <a:xfrm>
            <a:off x="8116198" y="2120357"/>
            <a:ext cx="1812931" cy="153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1D23B-AA7D-0577-845D-FB3F7F0CE5A2}"/>
              </a:ext>
            </a:extLst>
          </p:cNvPr>
          <p:cNvSpPr txBox="1"/>
          <p:nvPr/>
        </p:nvSpPr>
        <p:spPr>
          <a:xfrm>
            <a:off x="124428" y="2706624"/>
            <a:ext cx="140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Unlabeled</a:t>
            </a:r>
          </a:p>
        </p:txBody>
      </p:sp>
    </p:spTree>
    <p:extLst>
      <p:ext uri="{BB962C8B-B14F-4D97-AF65-F5344CB8AC3E}">
        <p14:creationId xmlns:p14="http://schemas.microsoft.com/office/powerpoint/2010/main" val="364654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798FD-09A6-C610-6508-191FC2AA3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7DFB8FD-60A8-24F0-8728-E369D166A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" b="59614"/>
          <a:stretch>
            <a:fillRect/>
          </a:stretch>
        </p:blipFill>
        <p:spPr bwMode="auto">
          <a:xfrm>
            <a:off x="2854532" y="59635"/>
            <a:ext cx="6110563" cy="27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0672CA-38F4-F603-4C62-2EA2D0ED4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2854808" y="2968486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97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517AA-CDAE-0C03-1EF2-154F7D4F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3F8FC41-F582-4332-DEEC-1DB35FE51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5" b="59614"/>
          <a:stretch>
            <a:fillRect/>
          </a:stretch>
        </p:blipFill>
        <p:spPr bwMode="auto">
          <a:xfrm>
            <a:off x="2854532" y="59635"/>
            <a:ext cx="6110563" cy="276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EA88B5F-0B2D-0F87-FBB0-90C781FE7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681"/>
          <a:stretch>
            <a:fillRect/>
          </a:stretch>
        </p:blipFill>
        <p:spPr bwMode="auto">
          <a:xfrm>
            <a:off x="2854808" y="2968486"/>
            <a:ext cx="6110287" cy="15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87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Ochoa Alva, Emilio</dc:creator>
  <cp:lastModifiedBy>Ochoa Alva, Emilio</cp:lastModifiedBy>
  <cp:revision>1</cp:revision>
  <dcterms:created xsi:type="dcterms:W3CDTF">2025-05-21T01:45:04Z</dcterms:created>
  <dcterms:modified xsi:type="dcterms:W3CDTF">2025-05-21T01:59:08Z</dcterms:modified>
</cp:coreProperties>
</file>