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0"/>
    <p:restoredTop sz="94737"/>
  </p:normalViewPr>
  <p:slideViewPr>
    <p:cSldViewPr snapToGrid="0">
      <p:cViewPr>
        <p:scale>
          <a:sx n="110" d="100"/>
          <a:sy n="110" d="100"/>
        </p:scale>
        <p:origin x="7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C968-554A-03D5-EDF8-B8FB01FC9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DC64C-6097-933B-05D2-A821D1B2F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FC392-F784-BEE8-581F-EB268C21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AC006-324C-A433-0249-5AF6F2C0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EC0E4-C1DF-F97C-22CA-8DD121EC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E50F-84D1-708D-1994-6A2293E7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22C9C-E3F7-2730-5A90-DBE8717B8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45A51-FEF6-353A-EB76-96BFAB9F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5CCD3-C50F-45BF-949F-60E64CEF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C94CF-6673-04F8-66A3-8E000E28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6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BC549-86FF-0C83-67EE-AAE901466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F0908-5C4A-60C9-FB80-E30A73709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08EC0-A89E-3503-6544-7471C452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46D4C-D6DA-9E01-48C1-C6518A54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EB4C5-B693-DDC8-05F3-E1E6AD68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6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6E7F-3AC6-0A56-AFC0-842A7B5C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2CDF-5AC6-0813-DDBB-33D03F152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30856-203E-F0D0-F6E0-F999DFA5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63DDC-7DB3-84F4-9A0D-02AF8D12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1504B-CB8C-16B0-92D0-68095923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1622-18F8-862F-9B14-26F1BA032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3DBEF-9B1A-63AC-E2F8-EEF3BA9F9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8CB7B-BC17-0A10-2A22-62278E11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055F9-89D4-08B7-A3BB-3326554B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C89EA-E143-C650-02A0-99A4D256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9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BB6B-81BC-F321-AA65-AB5668D2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840DD-C12C-1C5F-18A8-C211E63F8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FB58D-048A-728D-AAF5-199F4EE88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AA1AA-4C87-8354-E4D9-8E2FB435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27AE1-6F7C-A699-1499-D0E97929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EACF0-B7A6-3DE6-2943-AB1E1C4C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8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3733-033D-442F-B600-7B72A777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941A4-1296-E5A3-0217-96887DE8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76FE3-E1C7-C983-CB75-9434AA1A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C0BD2-7271-FDB2-3729-9C1AC1DE9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1B76E-3B9D-8366-E7E3-72685ED85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51C0B2-D6B4-3E20-7351-A7BD832E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D7155-B642-DFFD-DB2E-6CEA6156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668F5-4D5C-11C1-C374-2C758C46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6CFF-EBB4-B8D6-ADF1-39388FC5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9BB7C-DA9F-7176-C847-804FC17F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800DF-262F-DB04-D580-7C9EBB2B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3A289-C739-C047-37A3-E9083818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7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FCCB8-C056-9BB7-A06C-77FA8B7F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FECEC-D766-C17C-F68D-F1670903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A1F1D-BB44-B347-1F82-9D92A1F48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0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58EE-12B1-F2D4-DF71-7E5F2830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DE89-1EF6-1686-0EE9-DC32D0C19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485E7-A3A4-8D40-8F9C-F3BC33B08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5117A-78FB-D4E3-7F49-06216256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D4FBC-958E-F66B-5923-B0F5BCBC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A485F-F7B0-52E5-9167-24CBB168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1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CDA1-A167-553B-C4D1-D8582064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06644-46C2-A3A8-1AD0-885D611A2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A09A1-EE1C-AC6A-D903-5CA878F7D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D6410-989D-C8C5-7C19-00E29848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C2C6F-0468-D135-82F1-78F289DA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70846-B763-7496-636B-AA45797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7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EEF05-869C-D443-84C3-B00C730E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9593C-5C0B-56C4-1567-1DB8F4C97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A7507-1A87-A985-9221-575C27AE4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51B16-D6A2-D84D-998E-6FEBBDEA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09021-851B-2F40-5278-3447FF145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9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7055E16-FDF5-3E35-03D4-8408C5D46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7020" b="86473"/>
          <a:stretch>
            <a:fillRect/>
          </a:stretch>
        </p:blipFill>
        <p:spPr bwMode="auto">
          <a:xfrm>
            <a:off x="1745963" y="92765"/>
            <a:ext cx="10321609" cy="188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BBB50BB-5E55-86F3-7C5B-164998E24B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81"/>
          <a:stretch>
            <a:fillRect/>
          </a:stretch>
        </p:blipFill>
        <p:spPr bwMode="auto">
          <a:xfrm>
            <a:off x="4069359" y="5472707"/>
            <a:ext cx="6110287" cy="15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rd">
            <a:extLst>
              <a:ext uri="{FF2B5EF4-FFF2-40B4-BE49-F238E27FC236}">
                <a16:creationId xmlns:a16="http://schemas.microsoft.com/office/drawing/2014/main" id="{4FBCDEA7-4638-D8F6-4745-EE769720B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4" t="4409" r="50975" b="5109"/>
          <a:stretch>
            <a:fillRect/>
          </a:stretch>
        </p:blipFill>
        <p:spPr bwMode="auto">
          <a:xfrm>
            <a:off x="1745963" y="2122055"/>
            <a:ext cx="1858024" cy="15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ard">
            <a:extLst>
              <a:ext uri="{FF2B5EF4-FFF2-40B4-BE49-F238E27FC236}">
                <a16:creationId xmlns:a16="http://schemas.microsoft.com/office/drawing/2014/main" id="{ED72390E-3E1B-562D-9F2D-B66541CF3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3" t="4554" r="26011" b="5109"/>
          <a:stretch>
            <a:fillRect/>
          </a:stretch>
        </p:blipFill>
        <p:spPr bwMode="auto">
          <a:xfrm>
            <a:off x="3861859" y="2122055"/>
            <a:ext cx="1858024" cy="15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ard">
            <a:extLst>
              <a:ext uri="{FF2B5EF4-FFF2-40B4-BE49-F238E27FC236}">
                <a16:creationId xmlns:a16="http://schemas.microsoft.com/office/drawing/2014/main" id="{EAFCD25E-85BB-DD87-7350-BAB56AE86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11" t="4862" r="1359" b="5109"/>
          <a:stretch>
            <a:fillRect/>
          </a:stretch>
        </p:blipFill>
        <p:spPr bwMode="auto">
          <a:xfrm>
            <a:off x="5977755" y="2122055"/>
            <a:ext cx="1858024" cy="15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rd">
            <a:extLst>
              <a:ext uri="{FF2B5EF4-FFF2-40B4-BE49-F238E27FC236}">
                <a16:creationId xmlns:a16="http://schemas.microsoft.com/office/drawing/2014/main" id="{E8CBAA2D-245D-4824-A69F-F2E1B8831E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0" t="6725" r="1200" b="7025"/>
          <a:stretch>
            <a:fillRect/>
          </a:stretch>
        </p:blipFill>
        <p:spPr bwMode="auto">
          <a:xfrm>
            <a:off x="10209548" y="2120357"/>
            <a:ext cx="1812930" cy="153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rd">
            <a:extLst>
              <a:ext uri="{FF2B5EF4-FFF2-40B4-BE49-F238E27FC236}">
                <a16:creationId xmlns:a16="http://schemas.microsoft.com/office/drawing/2014/main" id="{15CF29C1-F651-D4A9-4AF1-19D870B3E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0" t="6725" r="1250" b="7475"/>
          <a:stretch>
            <a:fillRect/>
          </a:stretch>
        </p:blipFill>
        <p:spPr bwMode="auto">
          <a:xfrm>
            <a:off x="8116198" y="2120357"/>
            <a:ext cx="1812931" cy="15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31D23B-AA7D-0577-845D-FB3F7F0CE5A2}"/>
              </a:ext>
            </a:extLst>
          </p:cNvPr>
          <p:cNvSpPr txBox="1"/>
          <p:nvPr/>
        </p:nvSpPr>
        <p:spPr>
          <a:xfrm>
            <a:off x="124428" y="2614002"/>
            <a:ext cx="140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Unlabeled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FCDC22-CD4C-5B2F-3BD8-0A5F60A1326B}"/>
              </a:ext>
            </a:extLst>
          </p:cNvPr>
          <p:cNvSpPr txBox="1"/>
          <p:nvPr/>
        </p:nvSpPr>
        <p:spPr>
          <a:xfrm>
            <a:off x="124428" y="4243998"/>
            <a:ext cx="140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100% labeled</a:t>
            </a:r>
          </a:p>
        </p:txBody>
      </p:sp>
      <p:pic>
        <p:nvPicPr>
          <p:cNvPr id="11" name="Picture 10" descr="card">
            <a:extLst>
              <a:ext uri="{FF2B5EF4-FFF2-40B4-BE49-F238E27FC236}">
                <a16:creationId xmlns:a16="http://schemas.microsoft.com/office/drawing/2014/main" id="{F5D0C219-0049-25C4-E250-DBE7C6E3DC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4" t="4409" r="50975" b="5109"/>
          <a:stretch>
            <a:fillRect/>
          </a:stretch>
        </p:blipFill>
        <p:spPr bwMode="auto">
          <a:xfrm>
            <a:off x="1745963" y="3799080"/>
            <a:ext cx="1858024" cy="15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rd">
            <a:extLst>
              <a:ext uri="{FF2B5EF4-FFF2-40B4-BE49-F238E27FC236}">
                <a16:creationId xmlns:a16="http://schemas.microsoft.com/office/drawing/2014/main" id="{8A665E3E-9A42-46F5-DF03-7B7B541D41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50" t="6575" r="1400" b="7325"/>
          <a:stretch>
            <a:fillRect/>
          </a:stretch>
        </p:blipFill>
        <p:spPr bwMode="auto">
          <a:xfrm>
            <a:off x="8116198" y="3799079"/>
            <a:ext cx="1812931" cy="153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rd">
            <a:extLst>
              <a:ext uri="{FF2B5EF4-FFF2-40B4-BE49-F238E27FC236}">
                <a16:creationId xmlns:a16="http://schemas.microsoft.com/office/drawing/2014/main" id="{5891537E-6A68-CB62-1DA8-13C3586CE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50" t="6576" r="1400" b="7775"/>
          <a:stretch>
            <a:fillRect/>
          </a:stretch>
        </p:blipFill>
        <p:spPr bwMode="auto">
          <a:xfrm>
            <a:off x="10209548" y="3797382"/>
            <a:ext cx="1812930" cy="153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B41D323-6715-1775-C1F1-AA9E0BAF0583}"/>
              </a:ext>
            </a:extLst>
          </p:cNvPr>
          <p:cNvSpPr/>
          <p:nvPr/>
        </p:nvSpPr>
        <p:spPr>
          <a:xfrm>
            <a:off x="3861859" y="3797381"/>
            <a:ext cx="1858024" cy="1536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840A2A-A40B-6EBC-A1A9-B5479D161518}"/>
              </a:ext>
            </a:extLst>
          </p:cNvPr>
          <p:cNvSpPr txBox="1"/>
          <p:nvPr/>
        </p:nvSpPr>
        <p:spPr>
          <a:xfrm>
            <a:off x="4069359" y="438079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possible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6A65E3-E4D4-8E51-9BCA-4C6E4BC88853}"/>
              </a:ext>
            </a:extLst>
          </p:cNvPr>
          <p:cNvSpPr/>
          <p:nvPr/>
        </p:nvSpPr>
        <p:spPr>
          <a:xfrm>
            <a:off x="5977755" y="3797381"/>
            <a:ext cx="1858024" cy="1536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7C85EB-0D64-1D38-CF22-09510FC2CE14}"/>
              </a:ext>
            </a:extLst>
          </p:cNvPr>
          <p:cNvSpPr txBox="1"/>
          <p:nvPr/>
        </p:nvSpPr>
        <p:spPr>
          <a:xfrm>
            <a:off x="6185255" y="438079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possible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E52B44-60D2-1272-4538-820234380F28}"/>
              </a:ext>
            </a:extLst>
          </p:cNvPr>
          <p:cNvSpPr txBox="1"/>
          <p:nvPr/>
        </p:nvSpPr>
        <p:spPr>
          <a:xfrm>
            <a:off x="124428" y="852315"/>
            <a:ext cx="14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paper</a:t>
            </a:r>
          </a:p>
        </p:txBody>
      </p:sp>
    </p:spTree>
    <p:extLst>
      <p:ext uri="{BB962C8B-B14F-4D97-AF65-F5344CB8AC3E}">
        <p14:creationId xmlns:p14="http://schemas.microsoft.com/office/powerpoint/2010/main" val="364654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CD3D3-A88F-D077-849D-AB4A82CB4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ard">
            <a:extLst>
              <a:ext uri="{FF2B5EF4-FFF2-40B4-BE49-F238E27FC236}">
                <a16:creationId xmlns:a16="http://schemas.microsoft.com/office/drawing/2014/main" id="{2C320A3D-A7D3-05C4-2042-92815480228F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0" t="4035" r="50932" b="3765"/>
          <a:stretch>
            <a:fillRect/>
          </a:stretch>
        </p:blipFill>
        <p:spPr bwMode="auto">
          <a:xfrm>
            <a:off x="1745963" y="2120333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A9B1C36-001A-5093-F3F7-3317AE076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7020" b="97783"/>
          <a:stretch>
            <a:fillRect/>
          </a:stretch>
        </p:blipFill>
        <p:spPr bwMode="auto">
          <a:xfrm>
            <a:off x="1745963" y="92766"/>
            <a:ext cx="10321609" cy="3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58CFC3C-4791-D7D8-6F9F-4D82AAC7E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81"/>
          <a:stretch>
            <a:fillRect/>
          </a:stretch>
        </p:blipFill>
        <p:spPr bwMode="auto">
          <a:xfrm>
            <a:off x="4069359" y="5472707"/>
            <a:ext cx="6110287" cy="15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556C32-B441-7A6C-5C36-32E8788EA71C}"/>
              </a:ext>
            </a:extLst>
          </p:cNvPr>
          <p:cNvSpPr txBox="1"/>
          <p:nvPr/>
        </p:nvSpPr>
        <p:spPr>
          <a:xfrm>
            <a:off x="124428" y="2614002"/>
            <a:ext cx="140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Unlabeled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83D33-50CF-7F83-04FB-ED371BE13045}"/>
              </a:ext>
            </a:extLst>
          </p:cNvPr>
          <p:cNvSpPr txBox="1"/>
          <p:nvPr/>
        </p:nvSpPr>
        <p:spPr>
          <a:xfrm>
            <a:off x="124428" y="4243998"/>
            <a:ext cx="140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100% labeled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48739C-66DE-BD0A-7A69-A50911FF90E5}"/>
              </a:ext>
            </a:extLst>
          </p:cNvPr>
          <p:cNvSpPr/>
          <p:nvPr/>
        </p:nvSpPr>
        <p:spPr>
          <a:xfrm>
            <a:off x="3861859" y="3797381"/>
            <a:ext cx="1858024" cy="1536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C604FA-89AF-8457-89D7-D17B66D8C719}"/>
              </a:ext>
            </a:extLst>
          </p:cNvPr>
          <p:cNvSpPr txBox="1"/>
          <p:nvPr/>
        </p:nvSpPr>
        <p:spPr>
          <a:xfrm>
            <a:off x="4069359" y="438079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possible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B003DF-C1F2-2D6D-A613-FAA5F82918C3}"/>
              </a:ext>
            </a:extLst>
          </p:cNvPr>
          <p:cNvSpPr/>
          <p:nvPr/>
        </p:nvSpPr>
        <p:spPr>
          <a:xfrm>
            <a:off x="5977755" y="3797381"/>
            <a:ext cx="1858024" cy="1536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2D14A-B9A9-8505-05D0-DE2E40FFD2EF}"/>
              </a:ext>
            </a:extLst>
          </p:cNvPr>
          <p:cNvSpPr txBox="1"/>
          <p:nvPr/>
        </p:nvSpPr>
        <p:spPr>
          <a:xfrm>
            <a:off x="6185255" y="438079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possible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D970AF-1DD9-FB7F-3618-4EB76CA869EC}"/>
              </a:ext>
            </a:extLst>
          </p:cNvPr>
          <p:cNvSpPr txBox="1"/>
          <p:nvPr/>
        </p:nvSpPr>
        <p:spPr>
          <a:xfrm>
            <a:off x="124428" y="852315"/>
            <a:ext cx="14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paper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D8D975C-2CF0-7AED-068A-4C61C84B0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2" t="29648" r="17412" b="61643"/>
          <a:stretch>
            <a:fillRect/>
          </a:stretch>
        </p:blipFill>
        <p:spPr bwMode="auto">
          <a:xfrm>
            <a:off x="1700869" y="402337"/>
            <a:ext cx="10321609" cy="158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ard">
            <a:extLst>
              <a:ext uri="{FF2B5EF4-FFF2-40B4-BE49-F238E27FC236}">
                <a16:creationId xmlns:a16="http://schemas.microsoft.com/office/drawing/2014/main" id="{25443D25-6122-62EF-17F7-D8B2E7A5B757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70" t="4035" r="25940" b="3765"/>
          <a:stretch>
            <a:fillRect/>
          </a:stretch>
        </p:blipFill>
        <p:spPr bwMode="auto">
          <a:xfrm>
            <a:off x="3863651" y="2120333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ard">
            <a:extLst>
              <a:ext uri="{FF2B5EF4-FFF2-40B4-BE49-F238E27FC236}">
                <a16:creationId xmlns:a16="http://schemas.microsoft.com/office/drawing/2014/main" id="{567CF823-2EF3-5655-D22A-E73C44FBBAD4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10" t="4035" r="1400" b="3765"/>
          <a:stretch>
            <a:fillRect/>
          </a:stretch>
        </p:blipFill>
        <p:spPr bwMode="auto">
          <a:xfrm>
            <a:off x="5977755" y="2120333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ard">
            <a:extLst>
              <a:ext uri="{FF2B5EF4-FFF2-40B4-BE49-F238E27FC236}">
                <a16:creationId xmlns:a16="http://schemas.microsoft.com/office/drawing/2014/main" id="{54119EE2-AD7B-D83A-4BE3-66F2CE2629DD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4" t="6713" r="1229" b="7731"/>
          <a:stretch>
            <a:fillRect/>
          </a:stretch>
        </p:blipFill>
        <p:spPr bwMode="auto">
          <a:xfrm>
            <a:off x="10187897" y="3793985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ard">
            <a:extLst>
              <a:ext uri="{FF2B5EF4-FFF2-40B4-BE49-F238E27FC236}">
                <a16:creationId xmlns:a16="http://schemas.microsoft.com/office/drawing/2014/main" id="{4F79D638-5762-CDC6-6B5E-ADFE0149EA39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55" t="6920" r="1212" b="7316"/>
          <a:stretch>
            <a:fillRect/>
          </a:stretch>
        </p:blipFill>
        <p:spPr bwMode="auto">
          <a:xfrm>
            <a:off x="8093651" y="3793985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ard">
            <a:extLst>
              <a:ext uri="{FF2B5EF4-FFF2-40B4-BE49-F238E27FC236}">
                <a16:creationId xmlns:a16="http://schemas.microsoft.com/office/drawing/2014/main" id="{31714BEC-1FFB-DC11-48FC-617B21140AFD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91" t="6722" r="1390" b="7444"/>
          <a:stretch>
            <a:fillRect/>
          </a:stretch>
        </p:blipFill>
        <p:spPr bwMode="auto">
          <a:xfrm>
            <a:off x="10211340" y="2120333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ard">
            <a:extLst>
              <a:ext uri="{FF2B5EF4-FFF2-40B4-BE49-F238E27FC236}">
                <a16:creationId xmlns:a16="http://schemas.microsoft.com/office/drawing/2014/main" id="{C84A8FA6-44C1-DDAE-40F8-C35BF7F8BE6C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0" t="4035" r="50932" b="3765"/>
          <a:stretch>
            <a:fillRect/>
          </a:stretch>
        </p:blipFill>
        <p:spPr bwMode="auto">
          <a:xfrm>
            <a:off x="1740104" y="3793985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ard">
            <a:extLst>
              <a:ext uri="{FF2B5EF4-FFF2-40B4-BE49-F238E27FC236}">
                <a16:creationId xmlns:a16="http://schemas.microsoft.com/office/drawing/2014/main" id="{88F6A1CF-D850-7909-6A16-EA5D10918301}"/>
              </a:ext>
            </a:extLst>
          </p:cNvPr>
          <p:cNvPicPr>
            <a:picLocks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54" t="5903" r="1020" b="7153"/>
          <a:stretch>
            <a:fillRect/>
          </a:stretch>
        </p:blipFill>
        <p:spPr bwMode="auto">
          <a:xfrm>
            <a:off x="8093651" y="2115263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66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4C749-B121-AA61-24F7-695FDB431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730DE9-DCB8-22C8-D56B-5DA4B09BD6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7020" b="97783"/>
          <a:stretch>
            <a:fillRect/>
          </a:stretch>
        </p:blipFill>
        <p:spPr bwMode="auto">
          <a:xfrm>
            <a:off x="1745963" y="92766"/>
            <a:ext cx="10321609" cy="3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CCF7E4D-E9BF-AE77-F5BB-BA3C4149E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81"/>
          <a:stretch>
            <a:fillRect/>
          </a:stretch>
        </p:blipFill>
        <p:spPr bwMode="auto">
          <a:xfrm>
            <a:off x="4069359" y="5472707"/>
            <a:ext cx="6110287" cy="15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F30BEB-4CF0-9327-31C2-40645C2F37CA}"/>
              </a:ext>
            </a:extLst>
          </p:cNvPr>
          <p:cNvSpPr txBox="1"/>
          <p:nvPr/>
        </p:nvSpPr>
        <p:spPr>
          <a:xfrm>
            <a:off x="124428" y="2614002"/>
            <a:ext cx="140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Unlabeled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8B5BA-9D55-30C2-4AE7-CF34F3B283C3}"/>
              </a:ext>
            </a:extLst>
          </p:cNvPr>
          <p:cNvSpPr txBox="1"/>
          <p:nvPr/>
        </p:nvSpPr>
        <p:spPr>
          <a:xfrm>
            <a:off x="124428" y="4243998"/>
            <a:ext cx="140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100% labeled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3526A2-873D-EEAE-CCD9-E8CE763608AB}"/>
              </a:ext>
            </a:extLst>
          </p:cNvPr>
          <p:cNvSpPr/>
          <p:nvPr/>
        </p:nvSpPr>
        <p:spPr>
          <a:xfrm>
            <a:off x="3861859" y="3797381"/>
            <a:ext cx="1858024" cy="1536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82D373-01A5-5686-CE40-4B8076BA33DE}"/>
              </a:ext>
            </a:extLst>
          </p:cNvPr>
          <p:cNvSpPr txBox="1"/>
          <p:nvPr/>
        </p:nvSpPr>
        <p:spPr>
          <a:xfrm>
            <a:off x="4069359" y="438079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possible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A4AB49-64A5-970F-086C-0857FB321EA6}"/>
              </a:ext>
            </a:extLst>
          </p:cNvPr>
          <p:cNvSpPr/>
          <p:nvPr/>
        </p:nvSpPr>
        <p:spPr>
          <a:xfrm>
            <a:off x="5977755" y="3797381"/>
            <a:ext cx="1858024" cy="1536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0F9DF-0D10-70FD-2D8B-1AA58AA42B96}"/>
              </a:ext>
            </a:extLst>
          </p:cNvPr>
          <p:cNvSpPr txBox="1"/>
          <p:nvPr/>
        </p:nvSpPr>
        <p:spPr>
          <a:xfrm>
            <a:off x="6185255" y="438079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possible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B9D476-C839-7E47-5DB0-C1EFCE3024DD}"/>
              </a:ext>
            </a:extLst>
          </p:cNvPr>
          <p:cNvSpPr txBox="1"/>
          <p:nvPr/>
        </p:nvSpPr>
        <p:spPr>
          <a:xfrm>
            <a:off x="124428" y="852315"/>
            <a:ext cx="14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paper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2719E13-913F-B2CB-76BD-0F2F87C782F5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6" t="16040" r="17336" b="73063"/>
          <a:stretch>
            <a:fillRect/>
          </a:stretch>
        </p:blipFill>
        <p:spPr bwMode="auto">
          <a:xfrm>
            <a:off x="1700869" y="402336"/>
            <a:ext cx="10321609" cy="158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9935B386-C3CD-8C99-FCCE-04C557D9CF5B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9" t="6321" r="33999" b="7899"/>
          <a:stretch>
            <a:fillRect/>
          </a:stretch>
        </p:blipFill>
        <p:spPr bwMode="auto">
          <a:xfrm>
            <a:off x="1740104" y="2122718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95112CE-09A0-CCDF-47DE-9D095CA1790C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94" t="6816" r="1294" b="7403"/>
          <a:stretch>
            <a:fillRect/>
          </a:stretch>
        </p:blipFill>
        <p:spPr bwMode="auto">
          <a:xfrm>
            <a:off x="10187897" y="2115263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6CDA10C-8E15-9F79-F9CD-3823FD6BD6EE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03" t="6875" r="1020" b="7470"/>
          <a:stretch>
            <a:fillRect/>
          </a:stretch>
        </p:blipFill>
        <p:spPr bwMode="auto">
          <a:xfrm>
            <a:off x="8093651" y="2130174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9773EB7-1AE1-2E50-FEFA-7501CB9F0BBA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99" t="4146" r="26108" b="4144"/>
          <a:stretch>
            <a:fillRect/>
          </a:stretch>
        </p:blipFill>
        <p:spPr bwMode="auto">
          <a:xfrm>
            <a:off x="3861859" y="2130174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9BC6291-BABA-76EA-874A-61A7F7AE1E1C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15" t="4146" r="1214" b="4144"/>
          <a:stretch>
            <a:fillRect/>
          </a:stretch>
        </p:blipFill>
        <p:spPr bwMode="auto">
          <a:xfrm>
            <a:off x="5978651" y="2130174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28BF58B-C334-64FA-D2A0-FCA576B17EA8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9" t="6321" r="33999" b="7899"/>
          <a:stretch>
            <a:fillRect/>
          </a:stretch>
        </p:blipFill>
        <p:spPr bwMode="auto">
          <a:xfrm>
            <a:off x="1747755" y="3793985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B1743AB4-F918-6193-46D9-26318E0D249F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50" t="6626" r="1317" b="7374"/>
          <a:stretch>
            <a:fillRect/>
          </a:stretch>
        </p:blipFill>
        <p:spPr bwMode="auto">
          <a:xfrm>
            <a:off x="10187897" y="3790589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829FFCCA-28CF-FE11-D4FF-FD379D316760}"/>
              </a:ext>
            </a:extLst>
          </p:cNvPr>
          <p:cNvPicPr>
            <a:picLocks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40" t="6125" r="1390" b="7210"/>
          <a:stretch>
            <a:fillRect/>
          </a:stretch>
        </p:blipFill>
        <p:spPr bwMode="auto">
          <a:xfrm>
            <a:off x="8093651" y="3790589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16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29585-291D-D5A4-CE26-815665102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ard">
            <a:extLst>
              <a:ext uri="{FF2B5EF4-FFF2-40B4-BE49-F238E27FC236}">
                <a16:creationId xmlns:a16="http://schemas.microsoft.com/office/drawing/2014/main" id="{E0C005F6-E301-8C85-2032-841E8B607C3D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42" t="4183" r="1889" b="4705"/>
          <a:stretch>
            <a:fillRect/>
          </a:stretch>
        </p:blipFill>
        <p:spPr bwMode="auto">
          <a:xfrm>
            <a:off x="8116198" y="2120333"/>
            <a:ext cx="1812931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CDC9E7-063D-0BE5-D691-374D3B93F37E}"/>
              </a:ext>
            </a:extLst>
          </p:cNvPr>
          <p:cNvSpPr txBox="1"/>
          <p:nvPr/>
        </p:nvSpPr>
        <p:spPr>
          <a:xfrm>
            <a:off x="124428" y="2614002"/>
            <a:ext cx="14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79461-9190-274C-5669-66F654D873EA}"/>
              </a:ext>
            </a:extLst>
          </p:cNvPr>
          <p:cNvSpPr txBox="1"/>
          <p:nvPr/>
        </p:nvSpPr>
        <p:spPr>
          <a:xfrm>
            <a:off x="124428" y="852315"/>
            <a:ext cx="14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paper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9EDAD0F-2083-6B70-3586-0A752D63BC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82" b="25273"/>
          <a:stretch>
            <a:fillRect/>
          </a:stretch>
        </p:blipFill>
        <p:spPr bwMode="auto">
          <a:xfrm>
            <a:off x="1745963" y="395891"/>
            <a:ext cx="8183166" cy="158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C614F6D-0C03-5102-AE47-988A176234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033"/>
          <a:stretch>
            <a:fillRect/>
          </a:stretch>
        </p:blipFill>
        <p:spPr bwMode="auto">
          <a:xfrm>
            <a:off x="1625389" y="178540"/>
            <a:ext cx="8303740" cy="21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ard">
            <a:extLst>
              <a:ext uri="{FF2B5EF4-FFF2-40B4-BE49-F238E27FC236}">
                <a16:creationId xmlns:a16="http://schemas.microsoft.com/office/drawing/2014/main" id="{FA533035-C366-C292-F632-7FC4927B2D53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8" t="4468" r="26029" b="4125"/>
          <a:stretch>
            <a:fillRect/>
          </a:stretch>
        </p:blipFill>
        <p:spPr bwMode="auto">
          <a:xfrm>
            <a:off x="5963851" y="2137116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223E0EA-875D-E249-54E4-E684BC024435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82" r="51858" b="25273"/>
          <a:stretch>
            <a:fillRect/>
          </a:stretch>
        </p:blipFill>
        <p:spPr bwMode="auto">
          <a:xfrm>
            <a:off x="1728260" y="2137116"/>
            <a:ext cx="3939477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91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36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Ochoa Alva, Emilio</dc:creator>
  <cp:lastModifiedBy>Ochoa Alva, Emilio</cp:lastModifiedBy>
  <cp:revision>4</cp:revision>
  <dcterms:created xsi:type="dcterms:W3CDTF">2025-05-21T01:45:04Z</dcterms:created>
  <dcterms:modified xsi:type="dcterms:W3CDTF">2025-05-21T18:29:51Z</dcterms:modified>
</cp:coreProperties>
</file>