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2" r:id="rId6"/>
    <p:sldId id="273" r:id="rId7"/>
    <p:sldId id="271" r:id="rId8"/>
    <p:sldId id="258" r:id="rId9"/>
    <p:sldId id="274" r:id="rId10"/>
    <p:sldId id="275" r:id="rId11"/>
    <p:sldId id="276" r:id="rId12"/>
    <p:sldId id="265" r:id="rId13"/>
    <p:sldId id="277" r:id="rId14"/>
    <p:sldId id="267" r:id="rId15"/>
    <p:sldId id="260" r:id="rId16"/>
    <p:sldId id="266" r:id="rId17"/>
    <p:sldId id="26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FFA81-7ADA-42BD-A553-B475507727B8}" v="63" dt="2020-11-16T07:57:22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Khan" userId="3a873f7f057fbc28" providerId="LiveId" clId="{4DBFFA81-7ADA-42BD-A553-B475507727B8}"/>
    <pc:docChg chg="undo custSel addSld delSld modSld sldOrd">
      <pc:chgData name="Alex Khan" userId="3a873f7f057fbc28" providerId="LiveId" clId="{4DBFFA81-7ADA-42BD-A553-B475507727B8}" dt="2020-11-16T08:02:24.562" v="1885" actId="14100"/>
      <pc:docMkLst>
        <pc:docMk/>
      </pc:docMkLst>
      <pc:sldChg chg="addSp modSp mod">
        <pc:chgData name="Alex Khan" userId="3a873f7f057fbc28" providerId="LiveId" clId="{4DBFFA81-7ADA-42BD-A553-B475507727B8}" dt="2020-11-16T07:42:22.636" v="1294" actId="20577"/>
        <pc:sldMkLst>
          <pc:docMk/>
          <pc:sldMk cId="1260937589" sldId="256"/>
        </pc:sldMkLst>
        <pc:spChg chg="mod">
          <ac:chgData name="Alex Khan" userId="3a873f7f057fbc28" providerId="LiveId" clId="{4DBFFA81-7ADA-42BD-A553-B475507727B8}" dt="2020-11-16T07:42:22.636" v="1294" actId="20577"/>
          <ac:spMkLst>
            <pc:docMk/>
            <pc:sldMk cId="1260937589" sldId="256"/>
            <ac:spMk id="2" creationId="{453EFFBC-2876-4184-8716-1333E39AE764}"/>
          </ac:spMkLst>
        </pc:spChg>
        <pc:spChg chg="mod">
          <ac:chgData name="Alex Khan" userId="3a873f7f057fbc28" providerId="LiveId" clId="{4DBFFA81-7ADA-42BD-A553-B475507727B8}" dt="2020-11-11T01:50:03.356" v="63" actId="20577"/>
          <ac:spMkLst>
            <pc:docMk/>
            <pc:sldMk cId="1260937589" sldId="256"/>
            <ac:spMk id="3" creationId="{516B896F-85C1-4AEC-992A-AFB10B8258B8}"/>
          </ac:spMkLst>
        </pc:spChg>
        <pc:spChg chg="add mod">
          <ac:chgData name="Alex Khan" userId="3a873f7f057fbc28" providerId="LiveId" clId="{4DBFFA81-7ADA-42BD-A553-B475507727B8}" dt="2020-11-16T05:35:19.591" v="506" actId="1076"/>
          <ac:spMkLst>
            <pc:docMk/>
            <pc:sldMk cId="1260937589" sldId="256"/>
            <ac:spMk id="5" creationId="{F215498A-8758-40E0-AC66-788E027AACAC}"/>
          </ac:spMkLst>
        </pc:spChg>
      </pc:sldChg>
      <pc:sldChg chg="addSp delSp modSp mod">
        <pc:chgData name="Alex Khan" userId="3a873f7f057fbc28" providerId="LiveId" clId="{4DBFFA81-7ADA-42BD-A553-B475507727B8}" dt="2020-11-16T06:13:58.125" v="647" actId="1076"/>
        <pc:sldMkLst>
          <pc:docMk/>
          <pc:sldMk cId="3409827665" sldId="257"/>
        </pc:sldMkLst>
        <pc:spChg chg="mod">
          <ac:chgData name="Alex Khan" userId="3a873f7f057fbc28" providerId="LiveId" clId="{4DBFFA81-7ADA-42BD-A553-B475507727B8}" dt="2020-11-16T05:01:37.277" v="385" actId="20577"/>
          <ac:spMkLst>
            <pc:docMk/>
            <pc:sldMk cId="3409827665" sldId="257"/>
            <ac:spMk id="3" creationId="{516B896F-85C1-4AEC-992A-AFB10B8258B8}"/>
          </ac:spMkLst>
        </pc:spChg>
        <pc:spChg chg="add mod">
          <ac:chgData name="Alex Khan" userId="3a873f7f057fbc28" providerId="LiveId" clId="{4DBFFA81-7ADA-42BD-A553-B475507727B8}" dt="2020-11-16T06:09:27.881" v="617" actId="1076"/>
          <ac:spMkLst>
            <pc:docMk/>
            <pc:sldMk cId="3409827665" sldId="257"/>
            <ac:spMk id="7" creationId="{6E55C19D-2384-453F-97CE-15200E4A22D4}"/>
          </ac:spMkLst>
        </pc:spChg>
        <pc:spChg chg="add mod">
          <ac:chgData name="Alex Khan" userId="3a873f7f057fbc28" providerId="LiveId" clId="{4DBFFA81-7ADA-42BD-A553-B475507727B8}" dt="2020-11-16T06:09:31.877" v="618" actId="1076"/>
          <ac:spMkLst>
            <pc:docMk/>
            <pc:sldMk cId="3409827665" sldId="257"/>
            <ac:spMk id="9" creationId="{C2726494-222F-4460-84D9-529ACA036D2C}"/>
          </ac:spMkLst>
        </pc:spChg>
        <pc:picChg chg="add mod">
          <ac:chgData name="Alex Khan" userId="3a873f7f057fbc28" providerId="LiveId" clId="{4DBFFA81-7ADA-42BD-A553-B475507727B8}" dt="2020-11-16T06:13:55.245" v="646" actId="14100"/>
          <ac:picMkLst>
            <pc:docMk/>
            <pc:sldMk cId="3409827665" sldId="257"/>
            <ac:picMk id="2" creationId="{8A592BDA-97E7-4B64-AD19-8C857C17D84F}"/>
          </ac:picMkLst>
        </pc:picChg>
        <pc:picChg chg="add del mod">
          <ac:chgData name="Alex Khan" userId="3a873f7f057fbc28" providerId="LiveId" clId="{4DBFFA81-7ADA-42BD-A553-B475507727B8}" dt="2020-11-16T06:13:05.221" v="645" actId="478"/>
          <ac:picMkLst>
            <pc:docMk/>
            <pc:sldMk cId="3409827665" sldId="257"/>
            <ac:picMk id="10" creationId="{5CA01E93-2B59-4E73-9298-649D2F413E66}"/>
          </ac:picMkLst>
        </pc:picChg>
        <pc:picChg chg="add mod">
          <ac:chgData name="Alex Khan" userId="3a873f7f057fbc28" providerId="LiveId" clId="{4DBFFA81-7ADA-42BD-A553-B475507727B8}" dt="2020-11-16T06:13:58.125" v="647" actId="1076"/>
          <ac:picMkLst>
            <pc:docMk/>
            <pc:sldMk cId="3409827665" sldId="257"/>
            <ac:picMk id="11" creationId="{5CE119FC-B711-4F58-8F70-6A7D65E48ABD}"/>
          </ac:picMkLst>
        </pc:picChg>
      </pc:sldChg>
      <pc:sldChg chg="addSp delSp modSp mod ord">
        <pc:chgData name="Alex Khan" userId="3a873f7f057fbc28" providerId="LiveId" clId="{4DBFFA81-7ADA-42BD-A553-B475507727B8}" dt="2020-11-16T07:19:27.772" v="1016" actId="20577"/>
        <pc:sldMkLst>
          <pc:docMk/>
          <pc:sldMk cId="3106179976" sldId="258"/>
        </pc:sldMkLst>
        <pc:spChg chg="mod">
          <ac:chgData name="Alex Khan" userId="3a873f7f057fbc28" providerId="LiveId" clId="{4DBFFA81-7ADA-42BD-A553-B475507727B8}" dt="2020-11-16T07:19:27.772" v="1016" actId="20577"/>
          <ac:spMkLst>
            <pc:docMk/>
            <pc:sldMk cId="3106179976" sldId="258"/>
            <ac:spMk id="3" creationId="{516B896F-85C1-4AEC-992A-AFB10B8258B8}"/>
          </ac:spMkLst>
        </pc:spChg>
        <pc:spChg chg="del mod">
          <ac:chgData name="Alex Khan" userId="3a873f7f057fbc28" providerId="LiveId" clId="{4DBFFA81-7ADA-42BD-A553-B475507727B8}" dt="2020-11-11T02:01:30.778" v="119" actId="21"/>
          <ac:spMkLst>
            <pc:docMk/>
            <pc:sldMk cId="3106179976" sldId="258"/>
            <ac:spMk id="4" creationId="{8EE6AC55-FF29-46B0-B369-B73F6CA8EC9F}"/>
          </ac:spMkLst>
        </pc:spChg>
        <pc:spChg chg="add del mod">
          <ac:chgData name="Alex Khan" userId="3a873f7f057fbc28" providerId="LiveId" clId="{4DBFFA81-7ADA-42BD-A553-B475507727B8}" dt="2020-11-16T05:00:26.178" v="356" actId="21"/>
          <ac:spMkLst>
            <pc:docMk/>
            <pc:sldMk cId="3106179976" sldId="258"/>
            <ac:spMk id="6" creationId="{29D4E792-FBB2-4E3D-8078-B2FE6A71B4F4}"/>
          </ac:spMkLst>
        </pc:spChg>
        <pc:spChg chg="add del mod">
          <ac:chgData name="Alex Khan" userId="3a873f7f057fbc28" providerId="LiveId" clId="{4DBFFA81-7ADA-42BD-A553-B475507727B8}" dt="2020-11-16T05:00:26.178" v="356" actId="21"/>
          <ac:spMkLst>
            <pc:docMk/>
            <pc:sldMk cId="3106179976" sldId="258"/>
            <ac:spMk id="8" creationId="{AACEE5DC-3D2F-403B-9B50-39C117F97229}"/>
          </ac:spMkLst>
        </pc:spChg>
        <pc:spChg chg="add mod">
          <ac:chgData name="Alex Khan" userId="3a873f7f057fbc28" providerId="LiveId" clId="{4DBFFA81-7ADA-42BD-A553-B475507727B8}" dt="2020-11-16T06:44:48.134" v="760" actId="1076"/>
          <ac:spMkLst>
            <pc:docMk/>
            <pc:sldMk cId="3106179976" sldId="258"/>
            <ac:spMk id="9" creationId="{201C7F05-7E55-41F6-AC2B-77E4D94DB463}"/>
          </ac:spMkLst>
        </pc:spChg>
        <pc:spChg chg="add del mod">
          <ac:chgData name="Alex Khan" userId="3a873f7f057fbc28" providerId="LiveId" clId="{4DBFFA81-7ADA-42BD-A553-B475507727B8}" dt="2020-11-16T05:00:26.178" v="356" actId="21"/>
          <ac:spMkLst>
            <pc:docMk/>
            <pc:sldMk cId="3106179976" sldId="258"/>
            <ac:spMk id="10" creationId="{4A38F480-3DA4-4F75-B729-2D83B2E0F2DF}"/>
          </ac:spMkLst>
        </pc:spChg>
        <pc:spChg chg="add mod">
          <ac:chgData name="Alex Khan" userId="3a873f7f057fbc28" providerId="LiveId" clId="{4DBFFA81-7ADA-42BD-A553-B475507727B8}" dt="2020-11-16T06:44:44.995" v="759" actId="1076"/>
          <ac:spMkLst>
            <pc:docMk/>
            <pc:sldMk cId="3106179976" sldId="258"/>
            <ac:spMk id="11" creationId="{C5C60C79-6DAB-4CCA-BE6B-C33E14054D04}"/>
          </ac:spMkLst>
        </pc:spChg>
        <pc:spChg chg="add mod">
          <ac:chgData name="Alex Khan" userId="3a873f7f057fbc28" providerId="LiveId" clId="{4DBFFA81-7ADA-42BD-A553-B475507727B8}" dt="2020-11-16T06:22:39.838" v="685" actId="20577"/>
          <ac:spMkLst>
            <pc:docMk/>
            <pc:sldMk cId="3106179976" sldId="258"/>
            <ac:spMk id="12" creationId="{1FEA404D-9043-4FEF-81E6-F3F2B3536C63}"/>
          </ac:spMkLst>
        </pc:spChg>
        <pc:spChg chg="add mod">
          <ac:chgData name="Alex Khan" userId="3a873f7f057fbc28" providerId="LiveId" clId="{4DBFFA81-7ADA-42BD-A553-B475507727B8}" dt="2020-11-16T06:25:50.383" v="688" actId="1076"/>
          <ac:spMkLst>
            <pc:docMk/>
            <pc:sldMk cId="3106179976" sldId="258"/>
            <ac:spMk id="14" creationId="{7AAB0AB2-A8F4-400B-BA4C-87955D20FF5F}"/>
          </ac:spMkLst>
        </pc:spChg>
        <pc:picChg chg="add mod">
          <ac:chgData name="Alex Khan" userId="3a873f7f057fbc28" providerId="LiveId" clId="{4DBFFA81-7ADA-42BD-A553-B475507727B8}" dt="2020-11-16T06:44:55.256" v="761" actId="1076"/>
          <ac:picMkLst>
            <pc:docMk/>
            <pc:sldMk cId="3106179976" sldId="258"/>
            <ac:picMk id="2" creationId="{76498529-202A-4850-A1E0-0D3E5F069BF6}"/>
          </ac:picMkLst>
        </pc:picChg>
        <pc:picChg chg="add mod">
          <ac:chgData name="Alex Khan" userId="3a873f7f057fbc28" providerId="LiveId" clId="{4DBFFA81-7ADA-42BD-A553-B475507727B8}" dt="2020-11-16T06:44:40.034" v="757" actId="1076"/>
          <ac:picMkLst>
            <pc:docMk/>
            <pc:sldMk cId="3106179976" sldId="258"/>
            <ac:picMk id="15" creationId="{6B0CEF8F-1B08-49A2-A27A-512AADF380A3}"/>
          </ac:picMkLst>
        </pc:picChg>
        <pc:picChg chg="add del mod">
          <ac:chgData name="Alex Khan" userId="3a873f7f057fbc28" providerId="LiveId" clId="{4DBFFA81-7ADA-42BD-A553-B475507727B8}" dt="2020-11-16T06:58:04.010" v="835" actId="478"/>
          <ac:picMkLst>
            <pc:docMk/>
            <pc:sldMk cId="3106179976" sldId="258"/>
            <ac:picMk id="17" creationId="{09150308-F241-429E-8CED-53ACB88CC69A}"/>
          </ac:picMkLst>
        </pc:picChg>
      </pc:sldChg>
      <pc:sldChg chg="addSp delSp modSp add mod ord">
        <pc:chgData name="Alex Khan" userId="3a873f7f057fbc28" providerId="LiveId" clId="{4DBFFA81-7ADA-42BD-A553-B475507727B8}" dt="2020-11-16T05:00:40.281" v="358" actId="1076"/>
        <pc:sldMkLst>
          <pc:docMk/>
          <pc:sldMk cId="721129808" sldId="259"/>
        </pc:sldMkLst>
        <pc:spChg chg="add">
          <ac:chgData name="Alex Khan" userId="3a873f7f057fbc28" providerId="LiveId" clId="{4DBFFA81-7ADA-42BD-A553-B475507727B8}" dt="2020-11-11T02:01:33.053" v="120" actId="22"/>
          <ac:spMkLst>
            <pc:docMk/>
            <pc:sldMk cId="721129808" sldId="259"/>
            <ac:spMk id="2" creationId="{59B7845B-B765-4ED3-8853-EE681F38ED3F}"/>
          </ac:spMkLst>
        </pc:spChg>
        <pc:spChg chg="mod">
          <ac:chgData name="Alex Khan" userId="3a873f7f057fbc28" providerId="LiveId" clId="{4DBFFA81-7ADA-42BD-A553-B475507727B8}" dt="2020-11-12T05:08:33.274" v="187" actId="20577"/>
          <ac:spMkLst>
            <pc:docMk/>
            <pc:sldMk cId="721129808" sldId="259"/>
            <ac:spMk id="3" creationId="{516B896F-85C1-4AEC-992A-AFB10B8258B8}"/>
          </ac:spMkLst>
        </pc:spChg>
        <pc:spChg chg="add mod">
          <ac:chgData name="Alex Khan" userId="3a873f7f057fbc28" providerId="LiveId" clId="{4DBFFA81-7ADA-42BD-A553-B475507727B8}" dt="2020-11-16T05:00:40.281" v="358" actId="1076"/>
          <ac:spMkLst>
            <pc:docMk/>
            <pc:sldMk cId="721129808" sldId="259"/>
            <ac:spMk id="4" creationId="{5CCE44F1-08DF-4F2B-8153-440A7FB246DF}"/>
          </ac:spMkLst>
        </pc:spChg>
        <pc:spChg chg="del">
          <ac:chgData name="Alex Khan" userId="3a873f7f057fbc28" providerId="LiveId" clId="{4DBFFA81-7ADA-42BD-A553-B475507727B8}" dt="2020-11-11T02:01:35.934" v="121" actId="478"/>
          <ac:spMkLst>
            <pc:docMk/>
            <pc:sldMk cId="721129808" sldId="259"/>
            <ac:spMk id="4" creationId="{8EE6AC55-FF29-46B0-B369-B73F6CA8EC9F}"/>
          </ac:spMkLst>
        </pc:spChg>
        <pc:spChg chg="add mod">
          <ac:chgData name="Alex Khan" userId="3a873f7f057fbc28" providerId="LiveId" clId="{4DBFFA81-7ADA-42BD-A553-B475507727B8}" dt="2020-11-12T04:25:06.377" v="139" actId="1076"/>
          <ac:spMkLst>
            <pc:docMk/>
            <pc:sldMk cId="721129808" sldId="259"/>
            <ac:spMk id="5" creationId="{2F63CE48-5C7A-4F97-981D-B3BB1ED0996F}"/>
          </ac:spMkLst>
        </pc:spChg>
        <pc:spChg chg="add mod">
          <ac:chgData name="Alex Khan" userId="3a873f7f057fbc28" providerId="LiveId" clId="{4DBFFA81-7ADA-42BD-A553-B475507727B8}" dt="2020-11-16T05:00:40.281" v="358" actId="1076"/>
          <ac:spMkLst>
            <pc:docMk/>
            <pc:sldMk cId="721129808" sldId="259"/>
            <ac:spMk id="6" creationId="{89531514-027C-4C19-BC18-EB8535E917EE}"/>
          </ac:spMkLst>
        </pc:spChg>
        <pc:spChg chg="add mod">
          <ac:chgData name="Alex Khan" userId="3a873f7f057fbc28" providerId="LiveId" clId="{4DBFFA81-7ADA-42BD-A553-B475507727B8}" dt="2020-11-12T04:35:35.809" v="143" actId="14100"/>
          <ac:spMkLst>
            <pc:docMk/>
            <pc:sldMk cId="721129808" sldId="259"/>
            <ac:spMk id="7" creationId="{E5705FE2-21A9-44FB-A243-35C25C0DDEFA}"/>
          </ac:spMkLst>
        </pc:spChg>
        <pc:spChg chg="add del">
          <ac:chgData name="Alex Khan" userId="3a873f7f057fbc28" providerId="LiveId" clId="{4DBFFA81-7ADA-42BD-A553-B475507727B8}" dt="2020-11-12T04:36:20.792" v="145"/>
          <ac:spMkLst>
            <pc:docMk/>
            <pc:sldMk cId="721129808" sldId="259"/>
            <ac:spMk id="8" creationId="{89027C5C-8A8C-44BC-89EF-268DCB3449A3}"/>
          </ac:spMkLst>
        </pc:spChg>
        <pc:spChg chg="add mod">
          <ac:chgData name="Alex Khan" userId="3a873f7f057fbc28" providerId="LiveId" clId="{4DBFFA81-7ADA-42BD-A553-B475507727B8}" dt="2020-11-12T04:36:25.604" v="148" actId="1076"/>
          <ac:spMkLst>
            <pc:docMk/>
            <pc:sldMk cId="721129808" sldId="259"/>
            <ac:spMk id="10" creationId="{C2FFB7DA-1BDD-4205-87BC-074934A7A51C}"/>
          </ac:spMkLst>
        </pc:spChg>
        <pc:spChg chg="add mod">
          <ac:chgData name="Alex Khan" userId="3a873f7f057fbc28" providerId="LiveId" clId="{4DBFFA81-7ADA-42BD-A553-B475507727B8}" dt="2020-11-16T05:00:40.281" v="358" actId="1076"/>
          <ac:spMkLst>
            <pc:docMk/>
            <pc:sldMk cId="721129808" sldId="259"/>
            <ac:spMk id="12" creationId="{734E1683-FBC3-49C4-8B1C-1BBCAF231AE7}"/>
          </ac:spMkLst>
        </pc:spChg>
      </pc:sldChg>
      <pc:sldChg chg="addSp delSp modSp add mod">
        <pc:chgData name="Alex Khan" userId="3a873f7f057fbc28" providerId="LiveId" clId="{4DBFFA81-7ADA-42BD-A553-B475507727B8}" dt="2020-11-16T05:30:48.653" v="488" actId="1076"/>
        <pc:sldMkLst>
          <pc:docMk/>
          <pc:sldMk cId="3909408473" sldId="260"/>
        </pc:sldMkLst>
        <pc:spChg chg="add mod ord">
          <ac:chgData name="Alex Khan" userId="3a873f7f057fbc28" providerId="LiveId" clId="{4DBFFA81-7ADA-42BD-A553-B475507727B8}" dt="2020-11-11T01:52:22.880" v="100" actId="13822"/>
          <ac:spMkLst>
            <pc:docMk/>
            <pc:sldMk cId="3909408473" sldId="260"/>
            <ac:spMk id="2" creationId="{7B5DDEAB-E15B-4A86-8B1F-FB112CCECF46}"/>
          </ac:spMkLst>
        </pc:spChg>
        <pc:spChg chg="mod">
          <ac:chgData name="Alex Khan" userId="3a873f7f057fbc28" providerId="LiveId" clId="{4DBFFA81-7ADA-42BD-A553-B475507727B8}" dt="2020-11-16T05:27:46.109" v="441" actId="20577"/>
          <ac:spMkLst>
            <pc:docMk/>
            <pc:sldMk cId="3909408473" sldId="260"/>
            <ac:spMk id="3" creationId="{516B896F-85C1-4AEC-992A-AFB10B8258B8}"/>
          </ac:spMkLst>
        </pc:spChg>
        <pc:spChg chg="del">
          <ac:chgData name="Alex Khan" userId="3a873f7f057fbc28" providerId="LiveId" clId="{4DBFFA81-7ADA-42BD-A553-B475507727B8}" dt="2020-11-11T01:53:27.447" v="101" actId="478"/>
          <ac:spMkLst>
            <pc:docMk/>
            <pc:sldMk cId="3909408473" sldId="260"/>
            <ac:spMk id="4" creationId="{8EE6AC55-FF29-46B0-B369-B73F6CA8EC9F}"/>
          </ac:spMkLst>
        </pc:spChg>
        <pc:spChg chg="add mod">
          <ac:chgData name="Alex Khan" userId="3a873f7f057fbc28" providerId="LiveId" clId="{4DBFFA81-7ADA-42BD-A553-B475507727B8}" dt="2020-11-16T05:30:48.653" v="488" actId="1076"/>
          <ac:spMkLst>
            <pc:docMk/>
            <pc:sldMk cId="3909408473" sldId="260"/>
            <ac:spMk id="6" creationId="{F54D5B81-7A32-456C-8D52-7E147C5E4B6D}"/>
          </ac:spMkLst>
        </pc:spChg>
        <pc:picChg chg="add mod">
          <ac:chgData name="Alex Khan" userId="3a873f7f057fbc28" providerId="LiveId" clId="{4DBFFA81-7ADA-42BD-A553-B475507727B8}" dt="2020-11-11T01:51:41.569" v="94" actId="1076"/>
          <ac:picMkLst>
            <pc:docMk/>
            <pc:sldMk cId="3909408473" sldId="260"/>
            <ac:picMk id="1026" creationId="{1FB1E827-9DCB-47C8-9B83-4F6F37A595ED}"/>
          </ac:picMkLst>
        </pc:picChg>
      </pc:sldChg>
      <pc:sldChg chg="addSp delSp modSp add del mod ord">
        <pc:chgData name="Alex Khan" userId="3a873f7f057fbc28" providerId="LiveId" clId="{4DBFFA81-7ADA-42BD-A553-B475507727B8}" dt="2020-11-16T06:26:28.196" v="696" actId="47"/>
        <pc:sldMkLst>
          <pc:docMk/>
          <pc:sldMk cId="1856284163" sldId="261"/>
        </pc:sldMkLst>
        <pc:spChg chg="del mod">
          <ac:chgData name="Alex Khan" userId="3a873f7f057fbc28" providerId="LiveId" clId="{4DBFFA81-7ADA-42BD-A553-B475507727B8}" dt="2020-11-15T21:58:28.779" v="209" actId="478"/>
          <ac:spMkLst>
            <pc:docMk/>
            <pc:sldMk cId="1856284163" sldId="261"/>
            <ac:spMk id="2" creationId="{59B7845B-B765-4ED3-8853-EE681F38ED3F}"/>
          </ac:spMkLst>
        </pc:spChg>
        <pc:spChg chg="mod">
          <ac:chgData name="Alex Khan" userId="3a873f7f057fbc28" providerId="LiveId" clId="{4DBFFA81-7ADA-42BD-A553-B475507727B8}" dt="2020-11-15T21:58:18.840" v="206" actId="20577"/>
          <ac:spMkLst>
            <pc:docMk/>
            <pc:sldMk cId="1856284163" sldId="261"/>
            <ac:spMk id="3" creationId="{516B896F-85C1-4AEC-992A-AFB10B8258B8}"/>
          </ac:spMkLst>
        </pc:spChg>
        <pc:spChg chg="del">
          <ac:chgData name="Alex Khan" userId="3a873f7f057fbc28" providerId="LiveId" clId="{4DBFFA81-7ADA-42BD-A553-B475507727B8}" dt="2020-11-15T21:58:23.261" v="207" actId="478"/>
          <ac:spMkLst>
            <pc:docMk/>
            <pc:sldMk cId="1856284163" sldId="261"/>
            <ac:spMk id="5" creationId="{2F63CE48-5C7A-4F97-981D-B3BB1ED0996F}"/>
          </ac:spMkLst>
        </pc:spChg>
        <pc:spChg chg="del">
          <ac:chgData name="Alex Khan" userId="3a873f7f057fbc28" providerId="LiveId" clId="{4DBFFA81-7ADA-42BD-A553-B475507727B8}" dt="2020-11-15T21:58:30.607" v="210" actId="478"/>
          <ac:spMkLst>
            <pc:docMk/>
            <pc:sldMk cId="1856284163" sldId="261"/>
            <ac:spMk id="7" creationId="{E5705FE2-21A9-44FB-A243-35C25C0DDEFA}"/>
          </ac:spMkLst>
        </pc:spChg>
        <pc:spChg chg="add mod">
          <ac:chgData name="Alex Khan" userId="3a873f7f057fbc28" providerId="LiveId" clId="{4DBFFA81-7ADA-42BD-A553-B475507727B8}" dt="2020-11-15T21:58:37.020" v="212" actId="1076"/>
          <ac:spMkLst>
            <pc:docMk/>
            <pc:sldMk cId="1856284163" sldId="261"/>
            <ac:spMk id="8" creationId="{5248AF43-7A79-47BC-AE7D-C0AB2C93EDF7}"/>
          </ac:spMkLst>
        </pc:spChg>
        <pc:spChg chg="del">
          <ac:chgData name="Alex Khan" userId="3a873f7f057fbc28" providerId="LiveId" clId="{4DBFFA81-7ADA-42BD-A553-B475507727B8}" dt="2020-11-15T21:58:23.261" v="207" actId="478"/>
          <ac:spMkLst>
            <pc:docMk/>
            <pc:sldMk cId="1856284163" sldId="261"/>
            <ac:spMk id="10" creationId="{C2FFB7DA-1BDD-4205-87BC-074934A7A51C}"/>
          </ac:spMkLst>
        </pc:spChg>
      </pc:sldChg>
      <pc:sldChg chg="addSp delSp modSp add mod">
        <pc:chgData name="Alex Khan" userId="3a873f7f057fbc28" providerId="LiveId" clId="{4DBFFA81-7ADA-42BD-A553-B475507727B8}" dt="2020-11-16T08:02:24.562" v="1885" actId="14100"/>
        <pc:sldMkLst>
          <pc:docMk/>
          <pc:sldMk cId="2320221771" sldId="262"/>
        </pc:sldMkLst>
        <pc:spChg chg="del mod">
          <ac:chgData name="Alex Khan" userId="3a873f7f057fbc28" providerId="LiveId" clId="{4DBFFA81-7ADA-42BD-A553-B475507727B8}" dt="2020-11-16T03:27:53.094" v="216" actId="478"/>
          <ac:spMkLst>
            <pc:docMk/>
            <pc:sldMk cId="2320221771" sldId="262"/>
            <ac:spMk id="2" creationId="{7B5DDEAB-E15B-4A86-8B1F-FB112CCECF46}"/>
          </ac:spMkLst>
        </pc:spChg>
        <pc:spChg chg="mod">
          <ac:chgData name="Alex Khan" userId="3a873f7f057fbc28" providerId="LiveId" clId="{4DBFFA81-7ADA-42BD-A553-B475507727B8}" dt="2020-11-16T03:27:58.944" v="228" actId="20577"/>
          <ac:spMkLst>
            <pc:docMk/>
            <pc:sldMk cId="2320221771" sldId="262"/>
            <ac:spMk id="3" creationId="{516B896F-85C1-4AEC-992A-AFB10B8258B8}"/>
          </ac:spMkLst>
        </pc:spChg>
        <pc:spChg chg="add mod">
          <ac:chgData name="Alex Khan" userId="3a873f7f057fbc28" providerId="LiveId" clId="{4DBFFA81-7ADA-42BD-A553-B475507727B8}" dt="2020-11-16T07:40:34.304" v="1182" actId="1076"/>
          <ac:spMkLst>
            <pc:docMk/>
            <pc:sldMk cId="2320221771" sldId="262"/>
            <ac:spMk id="4" creationId="{9D01F1ED-3587-4AAE-95BF-25DBAE364DDF}"/>
          </ac:spMkLst>
        </pc:spChg>
        <pc:spChg chg="add mod">
          <ac:chgData name="Alex Khan" userId="3a873f7f057fbc28" providerId="LiveId" clId="{4DBFFA81-7ADA-42BD-A553-B475507727B8}" dt="2020-11-16T07:40:37.334" v="1183" actId="1076"/>
          <ac:spMkLst>
            <pc:docMk/>
            <pc:sldMk cId="2320221771" sldId="262"/>
            <ac:spMk id="5" creationId="{7959E696-A3AE-4BDF-BC6B-E00CFB55CFF6}"/>
          </ac:spMkLst>
        </pc:spChg>
        <pc:spChg chg="add mod">
          <ac:chgData name="Alex Khan" userId="3a873f7f057fbc28" providerId="LiveId" clId="{4DBFFA81-7ADA-42BD-A553-B475507727B8}" dt="2020-11-16T08:02:24.562" v="1885" actId="14100"/>
          <ac:spMkLst>
            <pc:docMk/>
            <pc:sldMk cId="2320221771" sldId="262"/>
            <ac:spMk id="13" creationId="{46947D6F-B75E-4577-A644-4F9502BD1BB6}"/>
          </ac:spMkLst>
        </pc:spChg>
        <pc:spChg chg="add del mod">
          <ac:chgData name="Alex Khan" userId="3a873f7f057fbc28" providerId="LiveId" clId="{4DBFFA81-7ADA-42BD-A553-B475507727B8}" dt="2020-11-16T07:40:23.670" v="1181" actId="478"/>
          <ac:spMkLst>
            <pc:docMk/>
            <pc:sldMk cId="2320221771" sldId="262"/>
            <ac:spMk id="15" creationId="{3CE99C76-41D3-4D3D-88C4-B66FA5AD7176}"/>
          </ac:spMkLst>
        </pc:spChg>
        <pc:spChg chg="add mod">
          <ac:chgData name="Alex Khan" userId="3a873f7f057fbc28" providerId="LiveId" clId="{4DBFFA81-7ADA-42BD-A553-B475507727B8}" dt="2020-11-16T07:41:16.370" v="1292" actId="20577"/>
          <ac:spMkLst>
            <pc:docMk/>
            <pc:sldMk cId="2320221771" sldId="262"/>
            <ac:spMk id="16" creationId="{61672370-12A7-4D57-AC56-665ACAF89000}"/>
          </ac:spMkLst>
        </pc:spChg>
        <pc:picChg chg="add mod">
          <ac:chgData name="Alex Khan" userId="3a873f7f057fbc28" providerId="LiveId" clId="{4DBFFA81-7ADA-42BD-A553-B475507727B8}" dt="2020-11-16T07:37:30.252" v="1171" actId="1076"/>
          <ac:picMkLst>
            <pc:docMk/>
            <pc:sldMk cId="2320221771" sldId="262"/>
            <ac:picMk id="8" creationId="{CFEA1482-46F2-4017-B652-3B884893BD2D}"/>
          </ac:picMkLst>
        </pc:picChg>
        <pc:picChg chg="add mod">
          <ac:chgData name="Alex Khan" userId="3a873f7f057fbc28" providerId="LiveId" clId="{4DBFFA81-7ADA-42BD-A553-B475507727B8}" dt="2020-11-16T07:39:10.507" v="1174" actId="1076"/>
          <ac:picMkLst>
            <pc:docMk/>
            <pc:sldMk cId="2320221771" sldId="262"/>
            <ac:picMk id="9" creationId="{80B324CA-20DA-4A2A-A917-8AA951851474}"/>
          </ac:picMkLst>
        </pc:picChg>
        <pc:picChg chg="add del">
          <ac:chgData name="Alex Khan" userId="3a873f7f057fbc28" providerId="LiveId" clId="{4DBFFA81-7ADA-42BD-A553-B475507727B8}" dt="2020-11-16T07:39:51.042" v="1176" actId="22"/>
          <ac:picMkLst>
            <pc:docMk/>
            <pc:sldMk cId="2320221771" sldId="262"/>
            <ac:picMk id="11" creationId="{9FE3A68A-E2AE-49E6-969B-1B720064EC3B}"/>
          </ac:picMkLst>
        </pc:picChg>
        <pc:picChg chg="del">
          <ac:chgData name="Alex Khan" userId="3a873f7f057fbc28" providerId="LiveId" clId="{4DBFFA81-7ADA-42BD-A553-B475507727B8}" dt="2020-11-16T03:27:51.508" v="214" actId="478"/>
          <ac:picMkLst>
            <pc:docMk/>
            <pc:sldMk cId="2320221771" sldId="262"/>
            <ac:picMk id="1026" creationId="{1FB1E827-9DCB-47C8-9B83-4F6F37A595ED}"/>
          </ac:picMkLst>
        </pc:picChg>
        <pc:cxnChg chg="add mod">
          <ac:chgData name="Alex Khan" userId="3a873f7f057fbc28" providerId="LiveId" clId="{4DBFFA81-7ADA-42BD-A553-B475507727B8}" dt="2020-11-16T08:02:24.562" v="1885" actId="14100"/>
          <ac:cxnSpMkLst>
            <pc:docMk/>
            <pc:sldMk cId="2320221771" sldId="262"/>
            <ac:cxnSpMk id="14" creationId="{C7A83521-E0B1-41E2-B16B-FA530D6FAE3C}"/>
          </ac:cxnSpMkLst>
        </pc:cxnChg>
      </pc:sldChg>
      <pc:sldChg chg="delSp modSp add del mod ord">
        <pc:chgData name="Alex Khan" userId="3a873f7f057fbc28" providerId="LiveId" clId="{4DBFFA81-7ADA-42BD-A553-B475507727B8}" dt="2020-11-16T06:26:33.956" v="699" actId="47"/>
        <pc:sldMkLst>
          <pc:docMk/>
          <pc:sldMk cId="3306956910" sldId="263"/>
        </pc:sldMkLst>
        <pc:spChg chg="mod">
          <ac:chgData name="Alex Khan" userId="3a873f7f057fbc28" providerId="LiveId" clId="{4DBFFA81-7ADA-42BD-A553-B475507727B8}" dt="2020-11-16T04:59:39.368" v="349" actId="20577"/>
          <ac:spMkLst>
            <pc:docMk/>
            <pc:sldMk cId="3306956910" sldId="263"/>
            <ac:spMk id="3" creationId="{516B896F-85C1-4AEC-992A-AFB10B8258B8}"/>
          </ac:spMkLst>
        </pc:spChg>
        <pc:spChg chg="del">
          <ac:chgData name="Alex Khan" userId="3a873f7f057fbc28" providerId="LiveId" clId="{4DBFFA81-7ADA-42BD-A553-B475507727B8}" dt="2020-11-16T05:01:07.703" v="365" actId="478"/>
          <ac:spMkLst>
            <pc:docMk/>
            <pc:sldMk cId="3306956910" sldId="263"/>
            <ac:spMk id="6" creationId="{29D4E792-FBB2-4E3D-8078-B2FE6A71B4F4}"/>
          </ac:spMkLst>
        </pc:spChg>
        <pc:spChg chg="del">
          <ac:chgData name="Alex Khan" userId="3a873f7f057fbc28" providerId="LiveId" clId="{4DBFFA81-7ADA-42BD-A553-B475507727B8}" dt="2020-11-16T05:01:07.703" v="365" actId="478"/>
          <ac:spMkLst>
            <pc:docMk/>
            <pc:sldMk cId="3306956910" sldId="263"/>
            <ac:spMk id="8" creationId="{AACEE5DC-3D2F-403B-9B50-39C117F97229}"/>
          </ac:spMkLst>
        </pc:spChg>
        <pc:spChg chg="del">
          <ac:chgData name="Alex Khan" userId="3a873f7f057fbc28" providerId="LiveId" clId="{4DBFFA81-7ADA-42BD-A553-B475507727B8}" dt="2020-11-16T05:01:07.703" v="365" actId="478"/>
          <ac:spMkLst>
            <pc:docMk/>
            <pc:sldMk cId="3306956910" sldId="263"/>
            <ac:spMk id="10" creationId="{4A38F480-3DA4-4F75-B729-2D83B2E0F2DF}"/>
          </ac:spMkLst>
        </pc:spChg>
      </pc:sldChg>
      <pc:sldChg chg="add del ord">
        <pc:chgData name="Alex Khan" userId="3a873f7f057fbc28" providerId="LiveId" clId="{4DBFFA81-7ADA-42BD-A553-B475507727B8}" dt="2020-11-16T07:42:14.561" v="1293" actId="47"/>
        <pc:sldMkLst>
          <pc:docMk/>
          <pc:sldMk cId="3483189550" sldId="264"/>
        </pc:sldMkLst>
      </pc:sldChg>
      <pc:sldChg chg="addSp delSp modSp add mod ord">
        <pc:chgData name="Alex Khan" userId="3a873f7f057fbc28" providerId="LiveId" clId="{4DBFFA81-7ADA-42BD-A553-B475507727B8}" dt="2020-11-16T07:55:40.494" v="1685" actId="1076"/>
        <pc:sldMkLst>
          <pc:docMk/>
          <pc:sldMk cId="2513945393" sldId="265"/>
        </pc:sldMkLst>
        <pc:spChg chg="del">
          <ac:chgData name="Alex Khan" userId="3a873f7f057fbc28" providerId="LiveId" clId="{4DBFFA81-7ADA-42BD-A553-B475507727B8}" dt="2020-11-16T05:28:21.408" v="479" actId="478"/>
          <ac:spMkLst>
            <pc:docMk/>
            <pc:sldMk cId="2513945393" sldId="265"/>
            <ac:spMk id="2" creationId="{7B5DDEAB-E15B-4A86-8B1F-FB112CCECF46}"/>
          </ac:spMkLst>
        </pc:spChg>
        <pc:spChg chg="mod">
          <ac:chgData name="Alex Khan" userId="3a873f7f057fbc28" providerId="LiveId" clId="{4DBFFA81-7ADA-42BD-A553-B475507727B8}" dt="2020-11-16T07:51:18.649" v="1365" actId="20577"/>
          <ac:spMkLst>
            <pc:docMk/>
            <pc:sldMk cId="2513945393" sldId="265"/>
            <ac:spMk id="3" creationId="{516B896F-85C1-4AEC-992A-AFB10B8258B8}"/>
          </ac:spMkLst>
        </pc:spChg>
        <pc:spChg chg="add del mod">
          <ac:chgData name="Alex Khan" userId="3a873f7f057fbc28" providerId="LiveId" clId="{4DBFFA81-7ADA-42BD-A553-B475507727B8}" dt="2020-11-16T07:51:23.580" v="1367" actId="478"/>
          <ac:spMkLst>
            <pc:docMk/>
            <pc:sldMk cId="2513945393" sldId="265"/>
            <ac:spMk id="7" creationId="{FBE99F39-CDE0-4FC8-9098-1A79A03DD6CA}"/>
          </ac:spMkLst>
        </pc:spChg>
        <pc:spChg chg="add mod">
          <ac:chgData name="Alex Khan" userId="3a873f7f057fbc28" providerId="LiveId" clId="{4DBFFA81-7ADA-42BD-A553-B475507727B8}" dt="2020-11-16T07:52:10.828" v="1389" actId="1076"/>
          <ac:spMkLst>
            <pc:docMk/>
            <pc:sldMk cId="2513945393" sldId="265"/>
            <ac:spMk id="8" creationId="{B90D040C-79A3-44B8-9927-9CE54F352B9E}"/>
          </ac:spMkLst>
        </pc:spChg>
        <pc:spChg chg="add mod">
          <ac:chgData name="Alex Khan" userId="3a873f7f057fbc28" providerId="LiveId" clId="{4DBFFA81-7ADA-42BD-A553-B475507727B8}" dt="2020-11-16T07:53:00.091" v="1404" actId="20577"/>
          <ac:spMkLst>
            <pc:docMk/>
            <pc:sldMk cId="2513945393" sldId="265"/>
            <ac:spMk id="12" creationId="{08BDAB16-C339-4452-A6D3-BE195CA68183}"/>
          </ac:spMkLst>
        </pc:spChg>
        <pc:spChg chg="add mod">
          <ac:chgData name="Alex Khan" userId="3a873f7f057fbc28" providerId="LiveId" clId="{4DBFFA81-7ADA-42BD-A553-B475507727B8}" dt="2020-11-16T07:53:50.999" v="1430" actId="20577"/>
          <ac:spMkLst>
            <pc:docMk/>
            <pc:sldMk cId="2513945393" sldId="265"/>
            <ac:spMk id="16" creationId="{1D91A1F6-511C-4C3C-81CD-0BF704BD63F2}"/>
          </ac:spMkLst>
        </pc:spChg>
        <pc:spChg chg="add mod">
          <ac:chgData name="Alex Khan" userId="3a873f7f057fbc28" providerId="LiveId" clId="{4DBFFA81-7ADA-42BD-A553-B475507727B8}" dt="2020-11-16T07:55:40.494" v="1685" actId="1076"/>
          <ac:spMkLst>
            <pc:docMk/>
            <pc:sldMk cId="2513945393" sldId="265"/>
            <ac:spMk id="17" creationId="{B0F11E75-285A-4810-A5F4-94D5C8DA1FF5}"/>
          </ac:spMkLst>
        </pc:spChg>
        <pc:picChg chg="add del mod">
          <ac:chgData name="Alex Khan" userId="3a873f7f057fbc28" providerId="LiveId" clId="{4DBFFA81-7ADA-42BD-A553-B475507727B8}" dt="2020-11-16T07:51:20.402" v="1366" actId="478"/>
          <ac:picMkLst>
            <pc:docMk/>
            <pc:sldMk cId="2513945393" sldId="265"/>
            <ac:picMk id="4" creationId="{EFA57304-1ACD-45DB-9306-C83E85F0647B}"/>
          </ac:picMkLst>
        </pc:picChg>
        <pc:picChg chg="add mod">
          <ac:chgData name="Alex Khan" userId="3a873f7f057fbc28" providerId="LiveId" clId="{4DBFFA81-7ADA-42BD-A553-B475507727B8}" dt="2020-11-16T07:51:35.033" v="1370" actId="1076"/>
          <ac:picMkLst>
            <pc:docMk/>
            <pc:sldMk cId="2513945393" sldId="265"/>
            <ac:picMk id="6" creationId="{FA96B62A-998D-4F9A-BBA7-D806BE9C8328}"/>
          </ac:picMkLst>
        </pc:picChg>
        <pc:picChg chg="add del mod">
          <ac:chgData name="Alex Khan" userId="3a873f7f057fbc28" providerId="LiveId" clId="{4DBFFA81-7ADA-42BD-A553-B475507727B8}" dt="2020-11-16T07:53:31.564" v="1407" actId="478"/>
          <ac:picMkLst>
            <pc:docMk/>
            <pc:sldMk cId="2513945393" sldId="265"/>
            <ac:picMk id="15" creationId="{047187E1-354A-44A1-AD63-E979C7625CB6}"/>
          </ac:picMkLst>
        </pc:picChg>
        <pc:picChg chg="del">
          <ac:chgData name="Alex Khan" userId="3a873f7f057fbc28" providerId="LiveId" clId="{4DBFFA81-7ADA-42BD-A553-B475507727B8}" dt="2020-11-16T05:28:19.528" v="478" actId="478"/>
          <ac:picMkLst>
            <pc:docMk/>
            <pc:sldMk cId="2513945393" sldId="265"/>
            <ac:picMk id="1026" creationId="{1FB1E827-9DCB-47C8-9B83-4F6F37A595ED}"/>
          </ac:picMkLst>
        </pc:picChg>
        <pc:cxnChg chg="add">
          <ac:chgData name="Alex Khan" userId="3a873f7f057fbc28" providerId="LiveId" clId="{4DBFFA81-7ADA-42BD-A553-B475507727B8}" dt="2020-11-16T07:52:20.983" v="1390" actId="11529"/>
          <ac:cxnSpMkLst>
            <pc:docMk/>
            <pc:sldMk cId="2513945393" sldId="265"/>
            <ac:cxnSpMk id="10" creationId="{F6CEE570-2133-4E8E-BE6B-7D1FB865F6CB}"/>
          </ac:cxnSpMkLst>
        </pc:cxnChg>
        <pc:cxnChg chg="add mod">
          <ac:chgData name="Alex Khan" userId="3a873f7f057fbc28" providerId="LiveId" clId="{4DBFFA81-7ADA-42BD-A553-B475507727B8}" dt="2020-11-16T07:52:51.187" v="1395" actId="14100"/>
          <ac:cxnSpMkLst>
            <pc:docMk/>
            <pc:sldMk cId="2513945393" sldId="265"/>
            <ac:cxnSpMk id="13" creationId="{27727D98-0560-4BDE-A267-B06F68355210}"/>
          </ac:cxnSpMkLst>
        </pc:cxnChg>
      </pc:sldChg>
      <pc:sldChg chg="addSp delSp modSp add mod">
        <pc:chgData name="Alex Khan" userId="3a873f7f057fbc28" providerId="LiveId" clId="{4DBFFA81-7ADA-42BD-A553-B475507727B8}" dt="2020-11-16T05:49:22.878" v="558" actId="20577"/>
        <pc:sldMkLst>
          <pc:docMk/>
          <pc:sldMk cId="2495858818" sldId="266"/>
        </pc:sldMkLst>
        <pc:spChg chg="del">
          <ac:chgData name="Alex Khan" userId="3a873f7f057fbc28" providerId="LiveId" clId="{4DBFFA81-7ADA-42BD-A553-B475507727B8}" dt="2020-11-16T05:46:03.110" v="509" actId="478"/>
          <ac:spMkLst>
            <pc:docMk/>
            <pc:sldMk cId="2495858818" sldId="266"/>
            <ac:spMk id="2" creationId="{7B5DDEAB-E15B-4A86-8B1F-FB112CCECF46}"/>
          </ac:spMkLst>
        </pc:spChg>
        <pc:spChg chg="mod">
          <ac:chgData name="Alex Khan" userId="3a873f7f057fbc28" providerId="LiveId" clId="{4DBFFA81-7ADA-42BD-A553-B475507727B8}" dt="2020-11-16T05:49:22.878" v="558" actId="20577"/>
          <ac:spMkLst>
            <pc:docMk/>
            <pc:sldMk cId="2495858818" sldId="266"/>
            <ac:spMk id="3" creationId="{516B896F-85C1-4AEC-992A-AFB10B8258B8}"/>
          </ac:spMkLst>
        </pc:spChg>
        <pc:spChg chg="del">
          <ac:chgData name="Alex Khan" userId="3a873f7f057fbc28" providerId="LiveId" clId="{4DBFFA81-7ADA-42BD-A553-B475507727B8}" dt="2020-11-16T05:48:58.139" v="526" actId="478"/>
          <ac:spMkLst>
            <pc:docMk/>
            <pc:sldMk cId="2495858818" sldId="266"/>
            <ac:spMk id="6" creationId="{F54D5B81-7A32-456C-8D52-7E147C5E4B6D}"/>
          </ac:spMkLst>
        </pc:spChg>
        <pc:spChg chg="add mod">
          <ac:chgData name="Alex Khan" userId="3a873f7f057fbc28" providerId="LiveId" clId="{4DBFFA81-7ADA-42BD-A553-B475507727B8}" dt="2020-11-16T05:48:11.425" v="519" actId="1076"/>
          <ac:spMkLst>
            <pc:docMk/>
            <pc:sldMk cId="2495858818" sldId="266"/>
            <ac:spMk id="7" creationId="{8B9D44A2-A4F7-4A84-AD7F-12771B5570B4}"/>
          </ac:spMkLst>
        </pc:spChg>
        <pc:spChg chg="add mod">
          <ac:chgData name="Alex Khan" userId="3a873f7f057fbc28" providerId="LiveId" clId="{4DBFFA81-7ADA-42BD-A553-B475507727B8}" dt="2020-11-16T05:48:32.750" v="525" actId="1035"/>
          <ac:spMkLst>
            <pc:docMk/>
            <pc:sldMk cId="2495858818" sldId="266"/>
            <ac:spMk id="8" creationId="{632723A9-12B4-48F9-8CE0-BD1BB070BF96}"/>
          </ac:spMkLst>
        </pc:spChg>
        <pc:picChg chg="add mod">
          <ac:chgData name="Alex Khan" userId="3a873f7f057fbc28" providerId="LiveId" clId="{4DBFFA81-7ADA-42BD-A553-B475507727B8}" dt="2020-11-16T05:47:55.627" v="516" actId="1076"/>
          <ac:picMkLst>
            <pc:docMk/>
            <pc:sldMk cId="2495858818" sldId="266"/>
            <ac:picMk id="4" creationId="{45211BD8-8A87-45D7-AAE3-590BAA5F8441}"/>
          </ac:picMkLst>
        </pc:picChg>
        <pc:picChg chg="add mod">
          <ac:chgData name="Alex Khan" userId="3a873f7f057fbc28" providerId="LiveId" clId="{4DBFFA81-7ADA-42BD-A553-B475507727B8}" dt="2020-11-16T05:47:53.047" v="515" actId="1076"/>
          <ac:picMkLst>
            <pc:docMk/>
            <pc:sldMk cId="2495858818" sldId="266"/>
            <ac:picMk id="5" creationId="{067BB284-3DEB-438F-9190-3342A1EB7630}"/>
          </ac:picMkLst>
        </pc:picChg>
        <pc:picChg chg="del">
          <ac:chgData name="Alex Khan" userId="3a873f7f057fbc28" providerId="LiveId" clId="{4DBFFA81-7ADA-42BD-A553-B475507727B8}" dt="2020-11-16T05:46:01.314" v="508" actId="478"/>
          <ac:picMkLst>
            <pc:docMk/>
            <pc:sldMk cId="2495858818" sldId="266"/>
            <ac:picMk id="1026" creationId="{1FB1E827-9DCB-47C8-9B83-4F6F37A595ED}"/>
          </ac:picMkLst>
        </pc:picChg>
      </pc:sldChg>
      <pc:sldChg chg="addSp delSp modSp add mod">
        <pc:chgData name="Alex Khan" userId="3a873f7f057fbc28" providerId="LiveId" clId="{4DBFFA81-7ADA-42BD-A553-B475507727B8}" dt="2020-11-16T06:45:25.864" v="795" actId="20577"/>
        <pc:sldMkLst>
          <pc:docMk/>
          <pc:sldMk cId="87796354" sldId="267"/>
        </pc:sldMkLst>
        <pc:spChg chg="mod">
          <ac:chgData name="Alex Khan" userId="3a873f7f057fbc28" providerId="LiveId" clId="{4DBFFA81-7ADA-42BD-A553-B475507727B8}" dt="2020-11-16T06:45:25.864" v="795" actId="20577"/>
          <ac:spMkLst>
            <pc:docMk/>
            <pc:sldMk cId="87796354" sldId="267"/>
            <ac:spMk id="3" creationId="{516B896F-85C1-4AEC-992A-AFB10B8258B8}"/>
          </ac:spMkLst>
        </pc:spChg>
        <pc:spChg chg="mod">
          <ac:chgData name="Alex Khan" userId="3a873f7f057fbc28" providerId="LiveId" clId="{4DBFFA81-7ADA-42BD-A553-B475507727B8}" dt="2020-11-16T05:53:50.822" v="613" actId="1076"/>
          <ac:spMkLst>
            <pc:docMk/>
            <pc:sldMk cId="87796354" sldId="267"/>
            <ac:spMk id="7" creationId="{FBE99F39-CDE0-4FC8-9098-1A79A03DD6CA}"/>
          </ac:spMkLst>
        </pc:spChg>
        <pc:picChg chg="del">
          <ac:chgData name="Alex Khan" userId="3a873f7f057fbc28" providerId="LiveId" clId="{4DBFFA81-7ADA-42BD-A553-B475507727B8}" dt="2020-11-16T05:53:21.628" v="564" actId="478"/>
          <ac:picMkLst>
            <pc:docMk/>
            <pc:sldMk cId="87796354" sldId="267"/>
            <ac:picMk id="4" creationId="{EFA57304-1ACD-45DB-9306-C83E85F0647B}"/>
          </ac:picMkLst>
        </pc:picChg>
        <pc:picChg chg="add mod">
          <ac:chgData name="Alex Khan" userId="3a873f7f057fbc28" providerId="LiveId" clId="{4DBFFA81-7ADA-42BD-A553-B475507727B8}" dt="2020-11-16T05:53:28.997" v="569" actId="1076"/>
          <ac:picMkLst>
            <pc:docMk/>
            <pc:sldMk cId="87796354" sldId="267"/>
            <ac:picMk id="5" creationId="{220BD2E2-FE38-439E-9A19-C225481684FA}"/>
          </ac:picMkLst>
        </pc:picChg>
      </pc:sldChg>
      <pc:sldChg chg="addSp delSp modSp add mod">
        <pc:chgData name="Alex Khan" userId="3a873f7f057fbc28" providerId="LiveId" clId="{4DBFFA81-7ADA-42BD-A553-B475507727B8}" dt="2020-11-16T06:42:56.921" v="746" actId="1076"/>
        <pc:sldMkLst>
          <pc:docMk/>
          <pc:sldMk cId="3993329413" sldId="268"/>
        </pc:sldMkLst>
        <pc:picChg chg="del">
          <ac:chgData name="Alex Khan" userId="3a873f7f057fbc28" providerId="LiveId" clId="{4DBFFA81-7ADA-42BD-A553-B475507727B8}" dt="2020-11-16T06:11:04.379" v="627" actId="478"/>
          <ac:picMkLst>
            <pc:docMk/>
            <pc:sldMk cId="3993329413" sldId="268"/>
            <ac:picMk id="2" creationId="{8A592BDA-97E7-4B64-AD19-8C857C17D84F}"/>
          </ac:picMkLst>
        </pc:picChg>
        <pc:picChg chg="add mod ord">
          <ac:chgData name="Alex Khan" userId="3a873f7f057fbc28" providerId="LiveId" clId="{4DBFFA81-7ADA-42BD-A553-B475507727B8}" dt="2020-11-16T06:42:46.539" v="744" actId="1076"/>
          <ac:picMkLst>
            <pc:docMk/>
            <pc:sldMk cId="3993329413" sldId="268"/>
            <ac:picMk id="4" creationId="{5F34C0A8-D1FE-4D8A-B882-ECA4803A39C6}"/>
          </ac:picMkLst>
        </pc:picChg>
        <pc:picChg chg="add mod">
          <ac:chgData name="Alex Khan" userId="3a873f7f057fbc28" providerId="LiveId" clId="{4DBFFA81-7ADA-42BD-A553-B475507727B8}" dt="2020-11-16T06:42:56.921" v="746" actId="1076"/>
          <ac:picMkLst>
            <pc:docMk/>
            <pc:sldMk cId="3993329413" sldId="268"/>
            <ac:picMk id="5" creationId="{FEBD4A60-0EE7-4574-B4E3-1DB60CDFEF0C}"/>
          </ac:picMkLst>
        </pc:picChg>
        <pc:picChg chg="mod ord">
          <ac:chgData name="Alex Khan" userId="3a873f7f057fbc28" providerId="LiveId" clId="{4DBFFA81-7ADA-42BD-A553-B475507727B8}" dt="2020-11-16T06:42:48.370" v="745" actId="1076"/>
          <ac:picMkLst>
            <pc:docMk/>
            <pc:sldMk cId="3993329413" sldId="268"/>
            <ac:picMk id="10" creationId="{5CA01E93-2B59-4E73-9298-649D2F413E66}"/>
          </ac:picMkLst>
        </pc:picChg>
        <pc:picChg chg="del">
          <ac:chgData name="Alex Khan" userId="3a873f7f057fbc28" providerId="LiveId" clId="{4DBFFA81-7ADA-42BD-A553-B475507727B8}" dt="2020-11-16T06:11:07.019" v="628" actId="478"/>
          <ac:picMkLst>
            <pc:docMk/>
            <pc:sldMk cId="3993329413" sldId="268"/>
            <ac:picMk id="11" creationId="{5CE119FC-B711-4F58-8F70-6A7D65E48ABD}"/>
          </ac:picMkLst>
        </pc:picChg>
      </pc:sldChg>
      <pc:sldChg chg="addSp delSp modSp add mod">
        <pc:chgData name="Alex Khan" userId="3a873f7f057fbc28" providerId="LiveId" clId="{4DBFFA81-7ADA-42BD-A553-B475507727B8}" dt="2020-11-16T06:12:32.992" v="644" actId="1076"/>
        <pc:sldMkLst>
          <pc:docMk/>
          <pc:sldMk cId="1475375564" sldId="269"/>
        </pc:sldMkLst>
        <pc:picChg chg="add mod">
          <ac:chgData name="Alex Khan" userId="3a873f7f057fbc28" providerId="LiveId" clId="{4DBFFA81-7ADA-42BD-A553-B475507727B8}" dt="2020-11-16T06:12:32.992" v="644" actId="1076"/>
          <ac:picMkLst>
            <pc:docMk/>
            <pc:sldMk cId="1475375564" sldId="269"/>
            <ac:picMk id="2" creationId="{D5CBB565-9582-4BB3-B9D9-89509D61B813}"/>
          </ac:picMkLst>
        </pc:picChg>
        <pc:picChg chg="del">
          <ac:chgData name="Alex Khan" userId="3a873f7f057fbc28" providerId="LiveId" clId="{4DBFFA81-7ADA-42BD-A553-B475507727B8}" dt="2020-11-16T06:12:18.099" v="638" actId="478"/>
          <ac:picMkLst>
            <pc:docMk/>
            <pc:sldMk cId="1475375564" sldId="269"/>
            <ac:picMk id="4" creationId="{5F34C0A8-D1FE-4D8A-B882-ECA4803A39C6}"/>
          </ac:picMkLst>
        </pc:picChg>
        <pc:picChg chg="del">
          <ac:chgData name="Alex Khan" userId="3a873f7f057fbc28" providerId="LiveId" clId="{4DBFFA81-7ADA-42BD-A553-B475507727B8}" dt="2020-11-16T06:12:27.044" v="642" actId="478"/>
          <ac:picMkLst>
            <pc:docMk/>
            <pc:sldMk cId="1475375564" sldId="269"/>
            <ac:picMk id="10" creationId="{5CA01E93-2B59-4E73-9298-649D2F413E66}"/>
          </ac:picMkLst>
        </pc:picChg>
      </pc:sldChg>
      <pc:sldChg chg="new del">
        <pc:chgData name="Alex Khan" userId="3a873f7f057fbc28" providerId="LiveId" clId="{4DBFFA81-7ADA-42BD-A553-B475507727B8}" dt="2020-11-16T06:12:10.264" v="636" actId="47"/>
        <pc:sldMkLst>
          <pc:docMk/>
          <pc:sldMk cId="1634925485" sldId="269"/>
        </pc:sldMkLst>
      </pc:sldChg>
      <pc:sldChg chg="addSp delSp modSp add del mod">
        <pc:chgData name="Alex Khan" userId="3a873f7f057fbc28" providerId="LiveId" clId="{4DBFFA81-7ADA-42BD-A553-B475507727B8}" dt="2020-11-16T08:02:05.599" v="1884" actId="47"/>
        <pc:sldMkLst>
          <pc:docMk/>
          <pc:sldMk cId="998337531" sldId="270"/>
        </pc:sldMkLst>
        <pc:spChg chg="mod">
          <ac:chgData name="Alex Khan" userId="3a873f7f057fbc28" providerId="LiveId" clId="{4DBFFA81-7ADA-42BD-A553-B475507727B8}" dt="2020-11-16T06:39:57.942" v="730" actId="20577"/>
          <ac:spMkLst>
            <pc:docMk/>
            <pc:sldMk cId="998337531" sldId="270"/>
            <ac:spMk id="3" creationId="{516B896F-85C1-4AEC-992A-AFB10B8258B8}"/>
          </ac:spMkLst>
        </pc:spChg>
        <pc:spChg chg="del">
          <ac:chgData name="Alex Khan" userId="3a873f7f057fbc28" providerId="LiveId" clId="{4DBFFA81-7ADA-42BD-A553-B475507727B8}" dt="2020-11-16T06:40:02.721" v="732" actId="478"/>
          <ac:spMkLst>
            <pc:docMk/>
            <pc:sldMk cId="998337531" sldId="270"/>
            <ac:spMk id="7" creationId="{8B9D44A2-A4F7-4A84-AD7F-12771B5570B4}"/>
          </ac:spMkLst>
        </pc:spChg>
        <pc:spChg chg="del">
          <ac:chgData name="Alex Khan" userId="3a873f7f057fbc28" providerId="LiveId" clId="{4DBFFA81-7ADA-42BD-A553-B475507727B8}" dt="2020-11-16T06:40:05.132" v="733" actId="478"/>
          <ac:spMkLst>
            <pc:docMk/>
            <pc:sldMk cId="998337531" sldId="270"/>
            <ac:spMk id="8" creationId="{632723A9-12B4-48F9-8CE0-BD1BB070BF96}"/>
          </ac:spMkLst>
        </pc:spChg>
        <pc:spChg chg="add mod">
          <ac:chgData name="Alex Khan" userId="3a873f7f057fbc28" providerId="LiveId" clId="{4DBFFA81-7ADA-42BD-A553-B475507727B8}" dt="2020-11-16T08:01:01.783" v="1883" actId="1076"/>
          <ac:spMkLst>
            <pc:docMk/>
            <pc:sldMk cId="998337531" sldId="270"/>
            <ac:spMk id="9" creationId="{DD2D1343-8151-4EC3-B34B-CE1F47AE3E04}"/>
          </ac:spMkLst>
        </pc:spChg>
        <pc:spChg chg="add mod">
          <ac:chgData name="Alex Khan" userId="3a873f7f057fbc28" providerId="LiveId" clId="{4DBFFA81-7ADA-42BD-A553-B475507727B8}" dt="2020-11-16T07:57:28.200" v="1717" actId="14100"/>
          <ac:spMkLst>
            <pc:docMk/>
            <pc:sldMk cId="998337531" sldId="270"/>
            <ac:spMk id="10" creationId="{4AF0E09E-6296-4CDC-B1A5-4CFE6EC0BB05}"/>
          </ac:spMkLst>
        </pc:spChg>
        <pc:spChg chg="add mod">
          <ac:chgData name="Alex Khan" userId="3a873f7f057fbc28" providerId="LiveId" clId="{4DBFFA81-7ADA-42BD-A553-B475507727B8}" dt="2020-11-16T07:57:44.841" v="1723" actId="1076"/>
          <ac:spMkLst>
            <pc:docMk/>
            <pc:sldMk cId="998337531" sldId="270"/>
            <ac:spMk id="12" creationId="{BBADA3EF-877D-4B5E-9861-79722C796134}"/>
          </ac:spMkLst>
        </pc:spChg>
        <pc:spChg chg="add mod">
          <ac:chgData name="Alex Khan" userId="3a873f7f057fbc28" providerId="LiveId" clId="{4DBFFA81-7ADA-42BD-A553-B475507727B8}" dt="2020-11-16T07:57:37.017" v="1721" actId="14100"/>
          <ac:spMkLst>
            <pc:docMk/>
            <pc:sldMk cId="998337531" sldId="270"/>
            <ac:spMk id="13" creationId="{D2CC11D8-90FF-43A7-A88D-72324A9B82A5}"/>
          </ac:spMkLst>
        </pc:spChg>
        <pc:picChg chg="add mod">
          <ac:chgData name="Alex Khan" userId="3a873f7f057fbc28" providerId="LiveId" clId="{4DBFFA81-7ADA-42BD-A553-B475507727B8}" dt="2020-11-16T07:56:32.877" v="1686" actId="1076"/>
          <ac:picMkLst>
            <pc:docMk/>
            <pc:sldMk cId="998337531" sldId="270"/>
            <ac:picMk id="2" creationId="{EB282BBC-8747-4B16-A797-2798B7558E01}"/>
          </ac:picMkLst>
        </pc:picChg>
        <pc:picChg chg="del">
          <ac:chgData name="Alex Khan" userId="3a873f7f057fbc28" providerId="LiveId" clId="{4DBFFA81-7ADA-42BD-A553-B475507727B8}" dt="2020-11-16T06:40:06.763" v="734" actId="478"/>
          <ac:picMkLst>
            <pc:docMk/>
            <pc:sldMk cId="998337531" sldId="270"/>
            <ac:picMk id="4" creationId="{45211BD8-8A87-45D7-AAE3-590BAA5F8441}"/>
          </ac:picMkLst>
        </pc:picChg>
        <pc:picChg chg="del">
          <ac:chgData name="Alex Khan" userId="3a873f7f057fbc28" providerId="LiveId" clId="{4DBFFA81-7ADA-42BD-A553-B475507727B8}" dt="2020-11-16T06:40:00.015" v="731" actId="478"/>
          <ac:picMkLst>
            <pc:docMk/>
            <pc:sldMk cId="998337531" sldId="270"/>
            <ac:picMk id="5" creationId="{067BB284-3DEB-438F-9190-3342A1EB7630}"/>
          </ac:picMkLst>
        </pc:picChg>
        <pc:picChg chg="add mod">
          <ac:chgData name="Alex Khan" userId="3a873f7f057fbc28" providerId="LiveId" clId="{4DBFFA81-7ADA-42BD-A553-B475507727B8}" dt="2020-11-16T07:57:40.069" v="1722" actId="1076"/>
          <ac:picMkLst>
            <pc:docMk/>
            <pc:sldMk cId="998337531" sldId="270"/>
            <ac:picMk id="6" creationId="{E08F1185-FC6D-49C3-BD68-F6E2C5157C6F}"/>
          </ac:picMkLst>
        </pc:picChg>
        <pc:cxnChg chg="add mod">
          <ac:chgData name="Alex Khan" userId="3a873f7f057fbc28" providerId="LiveId" clId="{4DBFFA81-7ADA-42BD-A553-B475507727B8}" dt="2020-11-16T07:57:32.053" v="1719" actId="14100"/>
          <ac:cxnSpMkLst>
            <pc:docMk/>
            <pc:sldMk cId="998337531" sldId="270"/>
            <ac:cxnSpMk id="11" creationId="{7B2ECC13-2559-42B1-8B00-78A7015FEB52}"/>
          </ac:cxnSpMkLst>
        </pc:cxnChg>
      </pc:sldChg>
      <pc:sldChg chg="addSp delSp modSp add mod ord">
        <pc:chgData name="Alex Khan" userId="3a873f7f057fbc28" providerId="LiveId" clId="{4DBFFA81-7ADA-42BD-A553-B475507727B8}" dt="2020-11-16T07:44:19.916" v="1308" actId="14100"/>
        <pc:sldMkLst>
          <pc:docMk/>
          <pc:sldMk cId="3336008483" sldId="271"/>
        </pc:sldMkLst>
        <pc:spChg chg="mod">
          <ac:chgData name="Alex Khan" userId="3a873f7f057fbc28" providerId="LiveId" clId="{4DBFFA81-7ADA-42BD-A553-B475507727B8}" dt="2020-11-16T06:57:27.026" v="828" actId="20577"/>
          <ac:spMkLst>
            <pc:docMk/>
            <pc:sldMk cId="3336008483" sldId="271"/>
            <ac:spMk id="3" creationId="{516B896F-85C1-4AEC-992A-AFB10B8258B8}"/>
          </ac:spMkLst>
        </pc:spChg>
        <pc:spChg chg="del">
          <ac:chgData name="Alex Khan" userId="3a873f7f057fbc28" providerId="LiveId" clId="{4DBFFA81-7ADA-42BD-A553-B475507727B8}" dt="2020-11-16T06:57:37.701" v="830" actId="478"/>
          <ac:spMkLst>
            <pc:docMk/>
            <pc:sldMk cId="3336008483" sldId="271"/>
            <ac:spMk id="9" creationId="{201C7F05-7E55-41F6-AC2B-77E4D94DB463}"/>
          </ac:spMkLst>
        </pc:spChg>
        <pc:spChg chg="del">
          <ac:chgData name="Alex Khan" userId="3a873f7f057fbc28" providerId="LiveId" clId="{4DBFFA81-7ADA-42BD-A553-B475507727B8}" dt="2020-11-16T06:57:37.701" v="830" actId="478"/>
          <ac:spMkLst>
            <pc:docMk/>
            <pc:sldMk cId="3336008483" sldId="271"/>
            <ac:spMk id="11" creationId="{C5C60C79-6DAB-4CCA-BE6B-C33E14054D04}"/>
          </ac:spMkLst>
        </pc:spChg>
        <pc:spChg chg="del">
          <ac:chgData name="Alex Khan" userId="3a873f7f057fbc28" providerId="LiveId" clId="{4DBFFA81-7ADA-42BD-A553-B475507727B8}" dt="2020-11-16T06:57:37.701" v="830" actId="478"/>
          <ac:spMkLst>
            <pc:docMk/>
            <pc:sldMk cId="3336008483" sldId="271"/>
            <ac:spMk id="12" creationId="{1FEA404D-9043-4FEF-81E6-F3F2B3536C63}"/>
          </ac:spMkLst>
        </pc:spChg>
        <pc:spChg chg="add mod">
          <ac:chgData name="Alex Khan" userId="3a873f7f057fbc28" providerId="LiveId" clId="{4DBFFA81-7ADA-42BD-A553-B475507727B8}" dt="2020-11-16T07:44:08.417" v="1306" actId="1076"/>
          <ac:spMkLst>
            <pc:docMk/>
            <pc:sldMk cId="3336008483" sldId="271"/>
            <ac:spMk id="13" creationId="{4A259482-DEF0-43A4-B9ED-65BF4456F95A}"/>
          </ac:spMkLst>
        </pc:spChg>
        <pc:spChg chg="del">
          <ac:chgData name="Alex Khan" userId="3a873f7f057fbc28" providerId="LiveId" clId="{4DBFFA81-7ADA-42BD-A553-B475507727B8}" dt="2020-11-16T06:57:40.825" v="831" actId="478"/>
          <ac:spMkLst>
            <pc:docMk/>
            <pc:sldMk cId="3336008483" sldId="271"/>
            <ac:spMk id="14" creationId="{7AAB0AB2-A8F4-400B-BA4C-87955D20FF5F}"/>
          </ac:spMkLst>
        </pc:spChg>
        <pc:spChg chg="add mod">
          <ac:chgData name="Alex Khan" userId="3a873f7f057fbc28" providerId="LiveId" clId="{4DBFFA81-7ADA-42BD-A553-B475507727B8}" dt="2020-11-16T07:43:35.437" v="1297"/>
          <ac:spMkLst>
            <pc:docMk/>
            <pc:sldMk cId="3336008483" sldId="271"/>
            <ac:spMk id="18" creationId="{14C93DB6-4BB2-47E0-BC81-2BEE1AACF9AB}"/>
          </ac:spMkLst>
        </pc:spChg>
        <pc:picChg chg="del">
          <ac:chgData name="Alex Khan" userId="3a873f7f057fbc28" providerId="LiveId" clId="{4DBFFA81-7ADA-42BD-A553-B475507727B8}" dt="2020-11-16T06:57:31.260" v="829" actId="478"/>
          <ac:picMkLst>
            <pc:docMk/>
            <pc:sldMk cId="3336008483" sldId="271"/>
            <ac:picMk id="2" creationId="{76498529-202A-4850-A1E0-0D3E5F069BF6}"/>
          </ac:picMkLst>
        </pc:picChg>
        <pc:picChg chg="add mod">
          <ac:chgData name="Alex Khan" userId="3a873f7f057fbc28" providerId="LiveId" clId="{4DBFFA81-7ADA-42BD-A553-B475507727B8}" dt="2020-11-16T07:43:35.437" v="1297"/>
          <ac:picMkLst>
            <pc:docMk/>
            <pc:sldMk cId="3336008483" sldId="271"/>
            <ac:picMk id="10" creationId="{B36557FF-D3FC-4EF9-94C4-0047DBCA5614}"/>
          </ac:picMkLst>
        </pc:picChg>
        <pc:picChg chg="mod ord">
          <ac:chgData name="Alex Khan" userId="3a873f7f057fbc28" providerId="LiveId" clId="{4DBFFA81-7ADA-42BD-A553-B475507727B8}" dt="2020-11-16T07:44:03.605" v="1304" actId="1076"/>
          <ac:picMkLst>
            <pc:docMk/>
            <pc:sldMk cId="3336008483" sldId="271"/>
            <ac:picMk id="15" creationId="{6B0CEF8F-1B08-49A2-A27A-512AADF380A3}"/>
          </ac:picMkLst>
        </pc:picChg>
        <pc:picChg chg="mod ord">
          <ac:chgData name="Alex Khan" userId="3a873f7f057fbc28" providerId="LiveId" clId="{4DBFFA81-7ADA-42BD-A553-B475507727B8}" dt="2020-11-16T07:44:04.916" v="1305" actId="1076"/>
          <ac:picMkLst>
            <pc:docMk/>
            <pc:sldMk cId="3336008483" sldId="271"/>
            <ac:picMk id="17" creationId="{09150308-F241-429E-8CED-53ACB88CC69A}"/>
          </ac:picMkLst>
        </pc:picChg>
        <pc:cxnChg chg="add mod">
          <ac:chgData name="Alex Khan" userId="3a873f7f057fbc28" providerId="LiveId" clId="{4DBFFA81-7ADA-42BD-A553-B475507727B8}" dt="2020-11-16T07:44:19.916" v="1308" actId="14100"/>
          <ac:cxnSpMkLst>
            <pc:docMk/>
            <pc:sldMk cId="3336008483" sldId="271"/>
            <ac:cxnSpMk id="16" creationId="{9F76747F-8142-41FE-8057-9E7EA46D00DC}"/>
          </ac:cxnSpMkLst>
        </pc:cxnChg>
      </pc:sldChg>
      <pc:sldChg chg="addSp delSp modSp add mod">
        <pc:chgData name="Alex Khan" userId="3a873f7f057fbc28" providerId="LiveId" clId="{4DBFFA81-7ADA-42BD-A553-B475507727B8}" dt="2020-11-16T07:59:42.253" v="1834" actId="20577"/>
        <pc:sldMkLst>
          <pc:docMk/>
          <pc:sldMk cId="2621811959" sldId="272"/>
        </pc:sldMkLst>
        <pc:spChg chg="mod">
          <ac:chgData name="Alex Khan" userId="3a873f7f057fbc28" providerId="LiveId" clId="{4DBFFA81-7ADA-42BD-A553-B475507727B8}" dt="2020-11-16T07:02:52.963" v="850" actId="20577"/>
          <ac:spMkLst>
            <pc:docMk/>
            <pc:sldMk cId="2621811959" sldId="272"/>
            <ac:spMk id="3" creationId="{516B896F-85C1-4AEC-992A-AFB10B8258B8}"/>
          </ac:spMkLst>
        </pc:spChg>
        <pc:spChg chg="add mod">
          <ac:chgData name="Alex Khan" userId="3a873f7f057fbc28" providerId="LiveId" clId="{4DBFFA81-7ADA-42BD-A553-B475507727B8}" dt="2020-11-16T07:08:21.543" v="890" actId="14100"/>
          <ac:spMkLst>
            <pc:docMk/>
            <pc:sldMk cId="2621811959" sldId="272"/>
            <ac:spMk id="9" creationId="{EE8E8F64-A2DF-45DF-A854-F90AF7C0B6B6}"/>
          </ac:spMkLst>
        </pc:spChg>
        <pc:spChg chg="add mod">
          <ac:chgData name="Alex Khan" userId="3a873f7f057fbc28" providerId="LiveId" clId="{4DBFFA81-7ADA-42BD-A553-B475507727B8}" dt="2020-11-16T07:09:38.900" v="905" actId="14100"/>
          <ac:spMkLst>
            <pc:docMk/>
            <pc:sldMk cId="2621811959" sldId="272"/>
            <ac:spMk id="13" creationId="{2F8A8900-16F1-4D32-ABA1-88EAEEF5700F}"/>
          </ac:spMkLst>
        </pc:spChg>
        <pc:spChg chg="add mod">
          <ac:chgData name="Alex Khan" userId="3a873f7f057fbc28" providerId="LiveId" clId="{4DBFFA81-7ADA-42BD-A553-B475507727B8}" dt="2020-11-16T07:09:14.252" v="899" actId="14100"/>
          <ac:spMkLst>
            <pc:docMk/>
            <pc:sldMk cId="2621811959" sldId="272"/>
            <ac:spMk id="14" creationId="{A988337F-377C-45A5-A5C3-FFE284B8435F}"/>
          </ac:spMkLst>
        </pc:spChg>
        <pc:spChg chg="add mod">
          <ac:chgData name="Alex Khan" userId="3a873f7f057fbc28" providerId="LiveId" clId="{4DBFFA81-7ADA-42BD-A553-B475507727B8}" dt="2020-11-16T07:09:48.653" v="908" actId="14100"/>
          <ac:spMkLst>
            <pc:docMk/>
            <pc:sldMk cId="2621811959" sldId="272"/>
            <ac:spMk id="20" creationId="{A97D8D67-B85F-450E-B7AC-0A14E9F1898D}"/>
          </ac:spMkLst>
        </pc:spChg>
        <pc:spChg chg="add del mod">
          <ac:chgData name="Alex Khan" userId="3a873f7f057fbc28" providerId="LiveId" clId="{4DBFFA81-7ADA-42BD-A553-B475507727B8}" dt="2020-11-16T07:17:07.244" v="983" actId="478"/>
          <ac:spMkLst>
            <pc:docMk/>
            <pc:sldMk cId="2621811959" sldId="272"/>
            <ac:spMk id="22" creationId="{B8861B96-B754-4F4C-91D8-AF54FC8AE34E}"/>
          </ac:spMkLst>
        </pc:spChg>
        <pc:spChg chg="add mod">
          <ac:chgData name="Alex Khan" userId="3a873f7f057fbc28" providerId="LiveId" clId="{4DBFFA81-7ADA-42BD-A553-B475507727B8}" dt="2020-11-16T07:11:26.613" v="924" actId="1076"/>
          <ac:spMkLst>
            <pc:docMk/>
            <pc:sldMk cId="2621811959" sldId="272"/>
            <ac:spMk id="23" creationId="{08D7111C-2026-40C4-8544-6F56861A3FC2}"/>
          </ac:spMkLst>
        </pc:spChg>
        <pc:spChg chg="add mod">
          <ac:chgData name="Alex Khan" userId="3a873f7f057fbc28" providerId="LiveId" clId="{4DBFFA81-7ADA-42BD-A553-B475507727B8}" dt="2020-11-16T07:11:37.037" v="928" actId="1076"/>
          <ac:spMkLst>
            <pc:docMk/>
            <pc:sldMk cId="2621811959" sldId="272"/>
            <ac:spMk id="25" creationId="{6674CEAC-E40D-4DD5-9BD5-13C4FEDB89ED}"/>
          </ac:spMkLst>
        </pc:spChg>
        <pc:spChg chg="add mod">
          <ac:chgData name="Alex Khan" userId="3a873f7f057fbc28" providerId="LiveId" clId="{4DBFFA81-7ADA-42BD-A553-B475507727B8}" dt="2020-11-16T07:12:45.970" v="934" actId="208"/>
          <ac:spMkLst>
            <pc:docMk/>
            <pc:sldMk cId="2621811959" sldId="272"/>
            <ac:spMk id="27" creationId="{5A429058-4F33-44FF-907C-2C673114B59C}"/>
          </ac:spMkLst>
        </pc:spChg>
        <pc:spChg chg="add mod">
          <ac:chgData name="Alex Khan" userId="3a873f7f057fbc28" providerId="LiveId" clId="{4DBFFA81-7ADA-42BD-A553-B475507727B8}" dt="2020-11-16T07:59:25.402" v="1828" actId="20577"/>
          <ac:spMkLst>
            <pc:docMk/>
            <pc:sldMk cId="2621811959" sldId="272"/>
            <ac:spMk id="28" creationId="{92ED5EC6-123E-4C93-97CB-12726D466FFE}"/>
          </ac:spMkLst>
        </pc:spChg>
        <pc:spChg chg="add mod">
          <ac:chgData name="Alex Khan" userId="3a873f7f057fbc28" providerId="LiveId" clId="{4DBFFA81-7ADA-42BD-A553-B475507727B8}" dt="2020-11-16T07:59:42.253" v="1834" actId="20577"/>
          <ac:spMkLst>
            <pc:docMk/>
            <pc:sldMk cId="2621811959" sldId="272"/>
            <ac:spMk id="30" creationId="{B6D200AD-5AB3-4EFF-A687-83CD67AA179D}"/>
          </ac:spMkLst>
        </pc:spChg>
        <pc:picChg chg="add mod ord">
          <ac:chgData name="Alex Khan" userId="3a873f7f057fbc28" providerId="LiveId" clId="{4DBFFA81-7ADA-42BD-A553-B475507727B8}" dt="2020-11-16T07:09:52.834" v="910" actId="1076"/>
          <ac:picMkLst>
            <pc:docMk/>
            <pc:sldMk cId="2621811959" sldId="272"/>
            <ac:picMk id="4" creationId="{516A79E9-EEAA-496C-969D-D8C314243715}"/>
          </ac:picMkLst>
        </pc:picChg>
        <pc:picChg chg="add mod ord">
          <ac:chgData name="Alex Khan" userId="3a873f7f057fbc28" providerId="LiveId" clId="{4DBFFA81-7ADA-42BD-A553-B475507727B8}" dt="2020-11-16T07:12:22.720" v="932" actId="1076"/>
          <ac:picMkLst>
            <pc:docMk/>
            <pc:sldMk cId="2621811959" sldId="272"/>
            <ac:picMk id="6" creationId="{DFABB30C-8FA7-45F7-8C69-F62503F1FAFC}"/>
          </ac:picMkLst>
        </pc:picChg>
        <pc:picChg chg="add mod">
          <ac:chgData name="Alex Khan" userId="3a873f7f057fbc28" providerId="LiveId" clId="{4DBFFA81-7ADA-42BD-A553-B475507727B8}" dt="2020-11-16T07:07:54.397" v="883" actId="14100"/>
          <ac:picMkLst>
            <pc:docMk/>
            <pc:sldMk cId="2621811959" sldId="272"/>
            <ac:picMk id="8" creationId="{735F6ABC-944D-4E39-B149-09A42AE46D06}"/>
          </ac:picMkLst>
        </pc:picChg>
        <pc:picChg chg="del">
          <ac:chgData name="Alex Khan" userId="3a873f7f057fbc28" providerId="LiveId" clId="{4DBFFA81-7ADA-42BD-A553-B475507727B8}" dt="2020-11-16T07:03:02.910" v="851" actId="478"/>
          <ac:picMkLst>
            <pc:docMk/>
            <pc:sldMk cId="2621811959" sldId="272"/>
            <ac:picMk id="15" creationId="{6B0CEF8F-1B08-49A2-A27A-512AADF380A3}"/>
          </ac:picMkLst>
        </pc:picChg>
        <pc:picChg chg="del">
          <ac:chgData name="Alex Khan" userId="3a873f7f057fbc28" providerId="LiveId" clId="{4DBFFA81-7ADA-42BD-A553-B475507727B8}" dt="2020-11-16T07:03:05.017" v="852" actId="478"/>
          <ac:picMkLst>
            <pc:docMk/>
            <pc:sldMk cId="2621811959" sldId="272"/>
            <ac:picMk id="17" creationId="{09150308-F241-429E-8CED-53ACB88CC69A}"/>
          </ac:picMkLst>
        </pc:picChg>
        <pc:cxnChg chg="add mod">
          <ac:chgData name="Alex Khan" userId="3a873f7f057fbc28" providerId="LiveId" clId="{4DBFFA81-7ADA-42BD-A553-B475507727B8}" dt="2020-11-16T07:08:39.918" v="893" actId="17032"/>
          <ac:cxnSpMkLst>
            <pc:docMk/>
            <pc:sldMk cId="2621811959" sldId="272"/>
            <ac:cxnSpMk id="11" creationId="{031B0597-8730-42F5-9315-E515ED2C5216}"/>
          </ac:cxnSpMkLst>
        </pc:cxnChg>
        <pc:cxnChg chg="add mod">
          <ac:chgData name="Alex Khan" userId="3a873f7f057fbc28" providerId="LiveId" clId="{4DBFFA81-7ADA-42BD-A553-B475507727B8}" dt="2020-11-16T07:10:00.991" v="911" actId="14100"/>
          <ac:cxnSpMkLst>
            <pc:docMk/>
            <pc:sldMk cId="2621811959" sldId="272"/>
            <ac:cxnSpMk id="16" creationId="{61D993E6-95E9-4C90-8D85-3A83BC84D845}"/>
          </ac:cxnSpMkLst>
        </pc:cxnChg>
      </pc:sldChg>
      <pc:sldChg chg="addSp delSp modSp add mod">
        <pc:chgData name="Alex Khan" userId="3a873f7f057fbc28" providerId="LiveId" clId="{4DBFFA81-7ADA-42BD-A553-B475507727B8}" dt="2020-11-16T07:58:58.712" v="1792" actId="20577"/>
        <pc:sldMkLst>
          <pc:docMk/>
          <pc:sldMk cId="4257301476" sldId="273"/>
        </pc:sldMkLst>
        <pc:spChg chg="mod">
          <ac:chgData name="Alex Khan" userId="3a873f7f057fbc28" providerId="LiveId" clId="{4DBFFA81-7ADA-42BD-A553-B475507727B8}" dt="2020-11-16T07:13:20.178" v="952" actId="20577"/>
          <ac:spMkLst>
            <pc:docMk/>
            <pc:sldMk cId="4257301476" sldId="273"/>
            <ac:spMk id="3" creationId="{516B896F-85C1-4AEC-992A-AFB10B8258B8}"/>
          </ac:spMkLst>
        </pc:spChg>
        <pc:spChg chg="mod">
          <ac:chgData name="Alex Khan" userId="3a873f7f057fbc28" providerId="LiveId" clId="{4DBFFA81-7ADA-42BD-A553-B475507727B8}" dt="2020-11-16T07:13:44.563" v="957" actId="1076"/>
          <ac:spMkLst>
            <pc:docMk/>
            <pc:sldMk cId="4257301476" sldId="273"/>
            <ac:spMk id="9" creationId="{EE8E8F64-A2DF-45DF-A854-F90AF7C0B6B6}"/>
          </ac:spMkLst>
        </pc:spChg>
        <pc:spChg chg="mod">
          <ac:chgData name="Alex Khan" userId="3a873f7f057fbc28" providerId="LiveId" clId="{4DBFFA81-7ADA-42BD-A553-B475507727B8}" dt="2020-11-16T07:18:32.594" v="990" actId="14100"/>
          <ac:spMkLst>
            <pc:docMk/>
            <pc:sldMk cId="4257301476" sldId="273"/>
            <ac:spMk id="13" creationId="{2F8A8900-16F1-4D32-ABA1-88EAEEF5700F}"/>
          </ac:spMkLst>
        </pc:spChg>
        <pc:spChg chg="mod">
          <ac:chgData name="Alex Khan" userId="3a873f7f057fbc28" providerId="LiveId" clId="{4DBFFA81-7ADA-42BD-A553-B475507727B8}" dt="2020-11-16T07:15:02.504" v="966" actId="1076"/>
          <ac:spMkLst>
            <pc:docMk/>
            <pc:sldMk cId="4257301476" sldId="273"/>
            <ac:spMk id="14" creationId="{A988337F-377C-45A5-A5C3-FFE284B8435F}"/>
          </ac:spMkLst>
        </pc:spChg>
        <pc:spChg chg="add mod">
          <ac:chgData name="Alex Khan" userId="3a873f7f057fbc28" providerId="LiveId" clId="{4DBFFA81-7ADA-42BD-A553-B475507727B8}" dt="2020-11-16T07:58:31.911" v="1762" actId="1076"/>
          <ac:spMkLst>
            <pc:docMk/>
            <pc:sldMk cId="4257301476" sldId="273"/>
            <ac:spMk id="17" creationId="{C4FE98DC-C10A-4E30-9697-FB13FBF8D389}"/>
          </ac:spMkLst>
        </pc:spChg>
        <pc:spChg chg="add mod">
          <ac:chgData name="Alex Khan" userId="3a873f7f057fbc28" providerId="LiveId" clId="{4DBFFA81-7ADA-42BD-A553-B475507727B8}" dt="2020-11-16T07:58:28.090" v="1761" actId="20577"/>
          <ac:spMkLst>
            <pc:docMk/>
            <pc:sldMk cId="4257301476" sldId="273"/>
            <ac:spMk id="18" creationId="{A8F18FCF-EC16-4F02-9286-709C842DF3FA}"/>
          </ac:spMkLst>
        </pc:spChg>
        <pc:spChg chg="add mod">
          <ac:chgData name="Alex Khan" userId="3a873f7f057fbc28" providerId="LiveId" clId="{4DBFFA81-7ADA-42BD-A553-B475507727B8}" dt="2020-11-16T07:58:58.712" v="1792" actId="20577"/>
          <ac:spMkLst>
            <pc:docMk/>
            <pc:sldMk cId="4257301476" sldId="273"/>
            <ac:spMk id="19" creationId="{0932C325-D272-4086-BFF2-92D6E27A42C8}"/>
          </ac:spMkLst>
        </pc:spChg>
        <pc:spChg chg="mod">
          <ac:chgData name="Alex Khan" userId="3a873f7f057fbc28" providerId="LiveId" clId="{4DBFFA81-7ADA-42BD-A553-B475507727B8}" dt="2020-11-16T07:18:19.187" v="986" actId="1076"/>
          <ac:spMkLst>
            <pc:docMk/>
            <pc:sldMk cId="4257301476" sldId="273"/>
            <ac:spMk id="20" creationId="{A97D8D67-B85F-450E-B7AC-0A14E9F1898D}"/>
          </ac:spMkLst>
        </pc:spChg>
        <pc:spChg chg="del">
          <ac:chgData name="Alex Khan" userId="3a873f7f057fbc28" providerId="LiveId" clId="{4DBFFA81-7ADA-42BD-A553-B475507727B8}" dt="2020-11-16T07:17:02.263" v="982" actId="478"/>
          <ac:spMkLst>
            <pc:docMk/>
            <pc:sldMk cId="4257301476" sldId="273"/>
            <ac:spMk id="22" creationId="{B8861B96-B754-4F4C-91D8-AF54FC8AE34E}"/>
          </ac:spMkLst>
        </pc:spChg>
        <pc:spChg chg="mod">
          <ac:chgData name="Alex Khan" userId="3a873f7f057fbc28" providerId="LiveId" clId="{4DBFFA81-7ADA-42BD-A553-B475507727B8}" dt="2020-11-16T07:18:25.617" v="988" actId="1076"/>
          <ac:spMkLst>
            <pc:docMk/>
            <pc:sldMk cId="4257301476" sldId="273"/>
            <ac:spMk id="23" creationId="{08D7111C-2026-40C4-8544-6F56861A3FC2}"/>
          </ac:spMkLst>
        </pc:spChg>
        <pc:spChg chg="mod">
          <ac:chgData name="Alex Khan" userId="3a873f7f057fbc28" providerId="LiveId" clId="{4DBFFA81-7ADA-42BD-A553-B475507727B8}" dt="2020-11-16T07:18:22.317" v="987" actId="1076"/>
          <ac:spMkLst>
            <pc:docMk/>
            <pc:sldMk cId="4257301476" sldId="273"/>
            <ac:spMk id="25" creationId="{6674CEAC-E40D-4DD5-9BD5-13C4FEDB89ED}"/>
          </ac:spMkLst>
        </pc:spChg>
        <pc:picChg chg="del">
          <ac:chgData name="Alex Khan" userId="3a873f7f057fbc28" providerId="LiveId" clId="{4DBFFA81-7ADA-42BD-A553-B475507727B8}" dt="2020-11-16T07:13:25.057" v="954" actId="478"/>
          <ac:picMkLst>
            <pc:docMk/>
            <pc:sldMk cId="4257301476" sldId="273"/>
            <ac:picMk id="4" creationId="{516A79E9-EEAA-496C-969D-D8C314243715}"/>
          </ac:picMkLst>
        </pc:picChg>
        <pc:picChg chg="add mod ord">
          <ac:chgData name="Alex Khan" userId="3a873f7f057fbc28" providerId="LiveId" clId="{4DBFFA81-7ADA-42BD-A553-B475507727B8}" dt="2020-11-16T07:14:59.396" v="965" actId="1076"/>
          <ac:picMkLst>
            <pc:docMk/>
            <pc:sldMk cId="4257301476" sldId="273"/>
            <ac:picMk id="7" creationId="{94DA3E66-D565-4D5D-8761-417FCC9008AA}"/>
          </ac:picMkLst>
        </pc:picChg>
        <pc:picChg chg="del">
          <ac:chgData name="Alex Khan" userId="3a873f7f057fbc28" providerId="LiveId" clId="{4DBFFA81-7ADA-42BD-A553-B475507727B8}" dt="2020-11-16T07:13:22.508" v="953" actId="478"/>
          <ac:picMkLst>
            <pc:docMk/>
            <pc:sldMk cId="4257301476" sldId="273"/>
            <ac:picMk id="8" creationId="{735F6ABC-944D-4E39-B149-09A42AE46D06}"/>
          </ac:picMkLst>
        </pc:picChg>
        <pc:picChg chg="add mod ord">
          <ac:chgData name="Alex Khan" userId="3a873f7f057fbc28" providerId="LiveId" clId="{4DBFFA81-7ADA-42BD-A553-B475507727B8}" dt="2020-11-16T07:16:58.339" v="981" actId="1076"/>
          <ac:picMkLst>
            <pc:docMk/>
            <pc:sldMk cId="4257301476" sldId="273"/>
            <ac:picMk id="12" creationId="{0DAA498C-4C7D-450D-9FA9-BE066C4CC7D8}"/>
          </ac:picMkLst>
        </pc:picChg>
        <pc:cxnChg chg="mod">
          <ac:chgData name="Alex Khan" userId="3a873f7f057fbc28" providerId="LiveId" clId="{4DBFFA81-7ADA-42BD-A553-B475507727B8}" dt="2020-11-16T07:13:44.563" v="957" actId="1076"/>
          <ac:cxnSpMkLst>
            <pc:docMk/>
            <pc:sldMk cId="4257301476" sldId="273"/>
            <ac:cxnSpMk id="11" creationId="{031B0597-8730-42F5-9315-E515ED2C5216}"/>
          </ac:cxnSpMkLst>
        </pc:cxnChg>
        <pc:cxnChg chg="mod">
          <ac:chgData name="Alex Khan" userId="3a873f7f057fbc28" providerId="LiveId" clId="{4DBFFA81-7ADA-42BD-A553-B475507727B8}" dt="2020-11-16T07:16:15.477" v="972" actId="14100"/>
          <ac:cxnSpMkLst>
            <pc:docMk/>
            <pc:sldMk cId="4257301476" sldId="273"/>
            <ac:cxnSpMk id="16" creationId="{61D993E6-95E9-4C90-8D85-3A83BC84D845}"/>
          </ac:cxnSpMkLst>
        </pc:cxnChg>
      </pc:sldChg>
      <pc:sldChg chg="addSp delSp modSp add mod ord">
        <pc:chgData name="Alex Khan" userId="3a873f7f057fbc28" providerId="LiveId" clId="{4DBFFA81-7ADA-42BD-A553-B475507727B8}" dt="2020-11-16T08:00:21.830" v="1851" actId="1076"/>
        <pc:sldMkLst>
          <pc:docMk/>
          <pc:sldMk cId="2206326472" sldId="274"/>
        </pc:sldMkLst>
        <pc:spChg chg="mod">
          <ac:chgData name="Alex Khan" userId="3a873f7f057fbc28" providerId="LiveId" clId="{4DBFFA81-7ADA-42BD-A553-B475507727B8}" dt="2020-11-16T07:23:13.782" v="1052" actId="20577"/>
          <ac:spMkLst>
            <pc:docMk/>
            <pc:sldMk cId="2206326472" sldId="274"/>
            <ac:spMk id="3" creationId="{516B896F-85C1-4AEC-992A-AFB10B8258B8}"/>
          </ac:spMkLst>
        </pc:spChg>
        <pc:spChg chg="add mod">
          <ac:chgData name="Alex Khan" userId="3a873f7f057fbc28" providerId="LiveId" clId="{4DBFFA81-7ADA-42BD-A553-B475507727B8}" dt="2020-11-16T07:35:00.600" v="1139" actId="14100"/>
          <ac:spMkLst>
            <pc:docMk/>
            <pc:sldMk cId="2206326472" sldId="274"/>
            <ac:spMk id="10" creationId="{E34F0FDF-13F8-45EA-8FA0-13A5F832B148}"/>
          </ac:spMkLst>
        </pc:spChg>
        <pc:spChg chg="add mod">
          <ac:chgData name="Alex Khan" userId="3a873f7f057fbc28" providerId="LiveId" clId="{4DBFFA81-7ADA-42BD-A553-B475507727B8}" dt="2020-11-16T07:34:51.839" v="1137" actId="1076"/>
          <ac:spMkLst>
            <pc:docMk/>
            <pc:sldMk cId="2206326472" sldId="274"/>
            <ac:spMk id="11" creationId="{B8F3B1F3-38FC-450C-BB5F-ED15076D0867}"/>
          </ac:spMkLst>
        </pc:spChg>
        <pc:spChg chg="add mod">
          <ac:chgData name="Alex Khan" userId="3a873f7f057fbc28" providerId="LiveId" clId="{4DBFFA81-7ADA-42BD-A553-B475507727B8}" dt="2020-11-16T07:35:40.922" v="1146" actId="1076"/>
          <ac:spMkLst>
            <pc:docMk/>
            <pc:sldMk cId="2206326472" sldId="274"/>
            <ac:spMk id="13" creationId="{48EA76C7-A30A-40C5-A88C-5069C959CB3C}"/>
          </ac:spMkLst>
        </pc:spChg>
        <pc:spChg chg="add mod">
          <ac:chgData name="Alex Khan" userId="3a873f7f057fbc28" providerId="LiveId" clId="{4DBFFA81-7ADA-42BD-A553-B475507727B8}" dt="2020-11-16T07:35:19.825" v="1142" actId="20577"/>
          <ac:spMkLst>
            <pc:docMk/>
            <pc:sldMk cId="2206326472" sldId="274"/>
            <ac:spMk id="19" creationId="{9DC23586-9926-4FA2-AF82-19318D8F941A}"/>
          </ac:spMkLst>
        </pc:spChg>
        <pc:spChg chg="add mod">
          <ac:chgData name="Alex Khan" userId="3a873f7f057fbc28" providerId="LiveId" clId="{4DBFFA81-7ADA-42BD-A553-B475507727B8}" dt="2020-11-16T08:00:03.261" v="1837" actId="20577"/>
          <ac:spMkLst>
            <pc:docMk/>
            <pc:sldMk cId="2206326472" sldId="274"/>
            <ac:spMk id="20" creationId="{5CFB6861-A6E9-4FCC-8C8A-429B22EDF418}"/>
          </ac:spMkLst>
        </pc:spChg>
        <pc:spChg chg="add mod">
          <ac:chgData name="Alex Khan" userId="3a873f7f057fbc28" providerId="LiveId" clId="{4DBFFA81-7ADA-42BD-A553-B475507727B8}" dt="2020-11-16T08:00:16.468" v="1849" actId="20577"/>
          <ac:spMkLst>
            <pc:docMk/>
            <pc:sldMk cId="2206326472" sldId="274"/>
            <ac:spMk id="22" creationId="{3CA6259A-367C-40B8-80DB-61F6BBD29EEE}"/>
          </ac:spMkLst>
        </pc:spChg>
        <pc:picChg chg="add del mod ord">
          <ac:chgData name="Alex Khan" userId="3a873f7f057fbc28" providerId="LiveId" clId="{4DBFFA81-7ADA-42BD-A553-B475507727B8}" dt="2020-11-16T07:25:00.826" v="1059" actId="478"/>
          <ac:picMkLst>
            <pc:docMk/>
            <pc:sldMk cId="2206326472" sldId="274"/>
            <ac:picMk id="2" creationId="{52350584-541D-4CE9-8F91-6CE312C64A43}"/>
          </ac:picMkLst>
        </pc:picChg>
        <pc:picChg chg="add del mod">
          <ac:chgData name="Alex Khan" userId="3a873f7f057fbc28" providerId="LiveId" clId="{4DBFFA81-7ADA-42BD-A553-B475507727B8}" dt="2020-11-16T07:33:48.851" v="1130" actId="478"/>
          <ac:picMkLst>
            <pc:docMk/>
            <pc:sldMk cId="2206326472" sldId="274"/>
            <ac:picMk id="4" creationId="{7FEA7770-B582-45A0-8199-260D6B03E73A}"/>
          </ac:picMkLst>
        </pc:picChg>
        <pc:picChg chg="add mod">
          <ac:chgData name="Alex Khan" userId="3a873f7f057fbc28" providerId="LiveId" clId="{4DBFFA81-7ADA-42BD-A553-B475507727B8}" dt="2020-11-16T08:00:19.328" v="1850" actId="1076"/>
          <ac:picMkLst>
            <pc:docMk/>
            <pc:sldMk cId="2206326472" sldId="274"/>
            <ac:picMk id="5" creationId="{1B78EAE7-AFDE-4521-98C6-573E4E95EC57}"/>
          </ac:picMkLst>
        </pc:picChg>
        <pc:picChg chg="add mod">
          <ac:chgData name="Alex Khan" userId="3a873f7f057fbc28" providerId="LiveId" clId="{4DBFFA81-7ADA-42BD-A553-B475507727B8}" dt="2020-11-16T08:00:21.830" v="1851" actId="1076"/>
          <ac:picMkLst>
            <pc:docMk/>
            <pc:sldMk cId="2206326472" sldId="274"/>
            <ac:picMk id="6" creationId="{1FC47BFB-01EC-4BFF-8EC0-7AC1A882DCE2}"/>
          </ac:picMkLst>
        </pc:picChg>
        <pc:picChg chg="add del">
          <ac:chgData name="Alex Khan" userId="3a873f7f057fbc28" providerId="LiveId" clId="{4DBFFA81-7ADA-42BD-A553-B475507727B8}" dt="2020-11-16T07:33:40.194" v="1127" actId="478"/>
          <ac:picMkLst>
            <pc:docMk/>
            <pc:sldMk cId="2206326472" sldId="274"/>
            <ac:picMk id="8" creationId="{A5517F06-DFFF-4F68-A34B-CB9D8E9A2A89}"/>
          </ac:picMkLst>
        </pc:picChg>
        <pc:picChg chg="add mod">
          <ac:chgData name="Alex Khan" userId="3a873f7f057fbc28" providerId="LiveId" clId="{4DBFFA81-7ADA-42BD-A553-B475507727B8}" dt="2020-11-16T07:34:01.301" v="1133" actId="1076"/>
          <ac:picMkLst>
            <pc:docMk/>
            <pc:sldMk cId="2206326472" sldId="274"/>
            <ac:picMk id="9" creationId="{59D970DD-4AC6-4597-8626-777C1BF6E9A7}"/>
          </ac:picMkLst>
        </pc:picChg>
        <pc:picChg chg="del">
          <ac:chgData name="Alex Khan" userId="3a873f7f057fbc28" providerId="LiveId" clId="{4DBFFA81-7ADA-42BD-A553-B475507727B8}" dt="2020-11-16T07:22:58.449" v="1022" actId="478"/>
          <ac:picMkLst>
            <pc:docMk/>
            <pc:sldMk cId="2206326472" sldId="274"/>
            <ac:picMk id="15" creationId="{6B0CEF8F-1B08-49A2-A27A-512AADF380A3}"/>
          </ac:picMkLst>
        </pc:picChg>
        <pc:picChg chg="del mod">
          <ac:chgData name="Alex Khan" userId="3a873f7f057fbc28" providerId="LiveId" clId="{4DBFFA81-7ADA-42BD-A553-B475507727B8}" dt="2020-11-16T07:25:03.234" v="1061" actId="478"/>
          <ac:picMkLst>
            <pc:docMk/>
            <pc:sldMk cId="2206326472" sldId="274"/>
            <ac:picMk id="17" creationId="{09150308-F241-429E-8CED-53ACB88CC69A}"/>
          </ac:picMkLst>
        </pc:picChg>
      </pc:sldChg>
      <pc:sldChg chg="addSp delSp modSp add mod ord">
        <pc:chgData name="Alex Khan" userId="3a873f7f057fbc28" providerId="LiveId" clId="{4DBFFA81-7ADA-42BD-A553-B475507727B8}" dt="2020-11-16T08:00:44.145" v="1882" actId="20577"/>
        <pc:sldMkLst>
          <pc:docMk/>
          <pc:sldMk cId="1112737429" sldId="275"/>
        </pc:sldMkLst>
        <pc:spChg chg="mod">
          <ac:chgData name="Alex Khan" userId="3a873f7f057fbc28" providerId="LiveId" clId="{4DBFFA81-7ADA-42BD-A553-B475507727B8}" dt="2020-11-16T07:29:32.638" v="1094" actId="20577"/>
          <ac:spMkLst>
            <pc:docMk/>
            <pc:sldMk cId="1112737429" sldId="275"/>
            <ac:spMk id="3" creationId="{516B896F-85C1-4AEC-992A-AFB10B8258B8}"/>
          </ac:spMkLst>
        </pc:spChg>
        <pc:spChg chg="add mod">
          <ac:chgData name="Alex Khan" userId="3a873f7f057fbc28" providerId="LiveId" clId="{4DBFFA81-7ADA-42BD-A553-B475507727B8}" dt="2020-11-16T07:45:56.061" v="1316" actId="14100"/>
          <ac:spMkLst>
            <pc:docMk/>
            <pc:sldMk cId="1112737429" sldId="275"/>
            <ac:spMk id="9" creationId="{4A74E260-8EC1-476A-8FF6-46616F2928A2}"/>
          </ac:spMkLst>
        </pc:spChg>
        <pc:spChg chg="add mod">
          <ac:chgData name="Alex Khan" userId="3a873f7f057fbc28" providerId="LiveId" clId="{4DBFFA81-7ADA-42BD-A553-B475507727B8}" dt="2020-11-16T07:46:28.666" v="1320" actId="1076"/>
          <ac:spMkLst>
            <pc:docMk/>
            <pc:sldMk cId="1112737429" sldId="275"/>
            <ac:spMk id="11" creationId="{4B76E941-4E55-41D9-9AFE-E4B91BA83713}"/>
          </ac:spMkLst>
        </pc:spChg>
        <pc:spChg chg="add mod">
          <ac:chgData name="Alex Khan" userId="3a873f7f057fbc28" providerId="LiveId" clId="{4DBFFA81-7ADA-42BD-A553-B475507727B8}" dt="2020-11-16T07:46:37.216" v="1323" actId="14100"/>
          <ac:spMkLst>
            <pc:docMk/>
            <pc:sldMk cId="1112737429" sldId="275"/>
            <ac:spMk id="12" creationId="{D4481F11-30F5-4149-A464-1A0975DD550D}"/>
          </ac:spMkLst>
        </pc:spChg>
        <pc:spChg chg="add mod">
          <ac:chgData name="Alex Khan" userId="3a873f7f057fbc28" providerId="LiveId" clId="{4DBFFA81-7ADA-42BD-A553-B475507727B8}" dt="2020-11-16T08:00:44.145" v="1882" actId="20577"/>
          <ac:spMkLst>
            <pc:docMk/>
            <pc:sldMk cId="1112737429" sldId="275"/>
            <ac:spMk id="14" creationId="{986108A1-F178-46F3-8BA4-FE23C455F038}"/>
          </ac:spMkLst>
        </pc:spChg>
        <pc:picChg chg="add del">
          <ac:chgData name="Alex Khan" userId="3a873f7f057fbc28" providerId="LiveId" clId="{4DBFFA81-7ADA-42BD-A553-B475507727B8}" dt="2020-11-16T07:29:44.668" v="1098"/>
          <ac:picMkLst>
            <pc:docMk/>
            <pc:sldMk cId="1112737429" sldId="275"/>
            <ac:picMk id="2" creationId="{6F52D0AE-0033-4A4C-A034-84DBEFA02EF9}"/>
          </ac:picMkLst>
        </pc:picChg>
        <pc:picChg chg="add mod">
          <ac:chgData name="Alex Khan" userId="3a873f7f057fbc28" providerId="LiveId" clId="{4DBFFA81-7ADA-42BD-A553-B475507727B8}" dt="2020-11-16T07:30:04.380" v="1101" actId="1076"/>
          <ac:picMkLst>
            <pc:docMk/>
            <pc:sldMk cId="1112737429" sldId="275"/>
            <ac:picMk id="4" creationId="{E6B7AB9D-6E54-4F5F-A741-D8433C5CDBA5}"/>
          </ac:picMkLst>
        </pc:picChg>
        <pc:picChg chg="add mod">
          <ac:chgData name="Alex Khan" userId="3a873f7f057fbc28" providerId="LiveId" clId="{4DBFFA81-7ADA-42BD-A553-B475507727B8}" dt="2020-11-16T07:45:33.818" v="1313" actId="1076"/>
          <ac:picMkLst>
            <pc:docMk/>
            <pc:sldMk cId="1112737429" sldId="275"/>
            <ac:picMk id="6" creationId="{6B690EFB-62EF-4BC0-9BDB-BD9318F4EC86}"/>
          </ac:picMkLst>
        </pc:picChg>
        <pc:picChg chg="del">
          <ac:chgData name="Alex Khan" userId="3a873f7f057fbc28" providerId="LiveId" clId="{4DBFFA81-7ADA-42BD-A553-B475507727B8}" dt="2020-11-16T07:29:34.841" v="1095" actId="478"/>
          <ac:picMkLst>
            <pc:docMk/>
            <pc:sldMk cId="1112737429" sldId="275"/>
            <ac:picMk id="15" creationId="{6B0CEF8F-1B08-49A2-A27A-512AADF380A3}"/>
          </ac:picMkLst>
        </pc:picChg>
        <pc:picChg chg="del">
          <ac:chgData name="Alex Khan" userId="3a873f7f057fbc28" providerId="LiveId" clId="{4DBFFA81-7ADA-42BD-A553-B475507727B8}" dt="2020-11-16T07:29:36.850" v="1096" actId="478"/>
          <ac:picMkLst>
            <pc:docMk/>
            <pc:sldMk cId="1112737429" sldId="275"/>
            <ac:picMk id="17" creationId="{09150308-F241-429E-8CED-53ACB88CC69A}"/>
          </ac:picMkLst>
        </pc:picChg>
        <pc:cxnChg chg="add mod">
          <ac:chgData name="Alex Khan" userId="3a873f7f057fbc28" providerId="LiveId" clId="{4DBFFA81-7ADA-42BD-A553-B475507727B8}" dt="2020-11-16T07:46:02.047" v="1318" actId="14100"/>
          <ac:cxnSpMkLst>
            <pc:docMk/>
            <pc:sldMk cId="1112737429" sldId="275"/>
            <ac:cxnSpMk id="10" creationId="{4615A685-2449-4D58-8486-2FCBAD82C5CB}"/>
          </ac:cxnSpMkLst>
        </pc:cxnChg>
      </pc:sldChg>
      <pc:sldChg chg="addSp delSp modSp add mod">
        <pc:chgData name="Alex Khan" userId="3a873f7f057fbc28" providerId="LiveId" clId="{4DBFFA81-7ADA-42BD-A553-B475507727B8}" dt="2020-11-16T07:31:37.028" v="1126" actId="1076"/>
        <pc:sldMkLst>
          <pc:docMk/>
          <pc:sldMk cId="3324748118" sldId="276"/>
        </pc:sldMkLst>
        <pc:spChg chg="mod">
          <ac:chgData name="Alex Khan" userId="3a873f7f057fbc28" providerId="LiveId" clId="{4DBFFA81-7ADA-42BD-A553-B475507727B8}" dt="2020-11-16T07:31:26.865" v="1122" actId="20577"/>
          <ac:spMkLst>
            <pc:docMk/>
            <pc:sldMk cId="3324748118" sldId="276"/>
            <ac:spMk id="3" creationId="{516B896F-85C1-4AEC-992A-AFB10B8258B8}"/>
          </ac:spMkLst>
        </pc:spChg>
        <pc:picChg chg="add mod">
          <ac:chgData name="Alex Khan" userId="3a873f7f057fbc28" providerId="LiveId" clId="{4DBFFA81-7ADA-42BD-A553-B475507727B8}" dt="2020-11-16T07:31:37.028" v="1126" actId="1076"/>
          <ac:picMkLst>
            <pc:docMk/>
            <pc:sldMk cId="3324748118" sldId="276"/>
            <ac:picMk id="2" creationId="{87A1E7CC-1214-46DB-84E9-95349C1CE8F9}"/>
          </ac:picMkLst>
        </pc:picChg>
        <pc:picChg chg="del">
          <ac:chgData name="Alex Khan" userId="3a873f7f057fbc28" providerId="LiveId" clId="{4DBFFA81-7ADA-42BD-A553-B475507727B8}" dt="2020-11-16T07:31:28.585" v="1123" actId="478"/>
          <ac:picMkLst>
            <pc:docMk/>
            <pc:sldMk cId="3324748118" sldId="276"/>
            <ac:picMk id="4" creationId="{E6B7AB9D-6E54-4F5F-A741-D8433C5CDBA5}"/>
          </ac:picMkLst>
        </pc:picChg>
      </pc:sldChg>
      <pc:sldChg chg="add">
        <pc:chgData name="Alex Khan" userId="3a873f7f057fbc28" providerId="LiveId" clId="{4DBFFA81-7ADA-42BD-A553-B475507727B8}" dt="2020-11-16T07:51:06.122" v="1336" actId="2890"/>
        <pc:sldMkLst>
          <pc:docMk/>
          <pc:sldMk cId="3706601269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5133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6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3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1AA846-15A7-4C4E-BA82-3275722E464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0279C12-CE5B-41D6-90A4-F17D646A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amazon-braket-sdk-python" TargetMode="External"/><Relationship Id="rId2" Type="http://schemas.openxmlformats.org/officeDocument/2006/relationships/hyperlink" Target="https://amazon-braket-sdk-python.readthedocs.io/en/latest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oto3.amazonaws.com/v1/documentation/api/latest/guide/quickstar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raket/getting-started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braket/getting-started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ws.amazon.com/braket/getting-started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onq.com/best-practic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FFBC-2876-4184-8716-1333E39AE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IonQ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Khan</a:t>
            </a:r>
          </a:p>
          <a:p>
            <a:r>
              <a:rPr lang="en-US" dirty="0"/>
              <a:t>11/10/2020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5498A-8758-40E0-AC66-788E027AACAC}"/>
              </a:ext>
            </a:extLst>
          </p:cNvPr>
          <p:cNvSpPr txBox="1"/>
          <p:nvPr/>
        </p:nvSpPr>
        <p:spPr>
          <a:xfrm>
            <a:off x="2103205" y="6307574"/>
            <a:ext cx="798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Download from https://github.com/AlignedIT/IonQ-Demo-HU</a:t>
            </a:r>
          </a:p>
        </p:txBody>
      </p:sp>
    </p:spTree>
    <p:extLst>
      <p:ext uri="{BB962C8B-B14F-4D97-AF65-F5344CB8AC3E}">
        <p14:creationId xmlns:p14="http://schemas.microsoft.com/office/powerpoint/2010/main" val="126093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Tasks: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7AB9D-6E54-4F5F-A741-D8433C5C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45" y="979391"/>
            <a:ext cx="10085798" cy="1958921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690EFB-62EF-4BC0-9BDB-BD9318F4E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53" y="3919689"/>
            <a:ext cx="6769395" cy="15726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A74E260-8EC1-476A-8FF6-46616F2928A2}"/>
              </a:ext>
            </a:extLst>
          </p:cNvPr>
          <p:cNvSpPr/>
          <p:nvPr/>
        </p:nvSpPr>
        <p:spPr>
          <a:xfrm>
            <a:off x="2442388" y="2311973"/>
            <a:ext cx="1459761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15A685-2449-4D58-8486-2FCBAD82C5CB}"/>
              </a:ext>
            </a:extLst>
          </p:cNvPr>
          <p:cNvCxnSpPr>
            <a:cxnSpLocks/>
          </p:cNvCxnSpPr>
          <p:nvPr/>
        </p:nvCxnSpPr>
        <p:spPr>
          <a:xfrm>
            <a:off x="3636335" y="2612228"/>
            <a:ext cx="786809" cy="130746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B76E941-4E55-41D9-9AFE-E4B91BA83713}"/>
              </a:ext>
            </a:extLst>
          </p:cNvPr>
          <p:cNvSpPr/>
          <p:nvPr/>
        </p:nvSpPr>
        <p:spPr>
          <a:xfrm>
            <a:off x="4094675" y="4571149"/>
            <a:ext cx="328469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481F11-30F5-4149-A464-1A0975DD550D}"/>
              </a:ext>
            </a:extLst>
          </p:cNvPr>
          <p:cNvSpPr/>
          <p:nvPr/>
        </p:nvSpPr>
        <p:spPr>
          <a:xfrm>
            <a:off x="4406785" y="4571149"/>
            <a:ext cx="2312992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8A1-F178-46F3-8BA4-FE23C455F038}"/>
              </a:ext>
            </a:extLst>
          </p:cNvPr>
          <p:cNvSpPr txBox="1"/>
          <p:nvPr/>
        </p:nvSpPr>
        <p:spPr>
          <a:xfrm>
            <a:off x="5143435" y="5593664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Copy to use in code for </a:t>
            </a:r>
            <a:r>
              <a:rPr lang="en-US" dirty="0" err="1"/>
              <a:t>task_id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3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Announcements: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1E7CC-1214-46DB-84E9-95349C1C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30" y="890973"/>
            <a:ext cx="6964759" cy="47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Getting Started with the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6B62A-998D-4F9A-BBA7-D806BE9C8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85" y="4110658"/>
            <a:ext cx="8587563" cy="912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D040C-79A3-44B8-9927-9CE54F352B9E}"/>
              </a:ext>
            </a:extLst>
          </p:cNvPr>
          <p:cNvSpPr txBox="1"/>
          <p:nvPr/>
        </p:nvSpPr>
        <p:spPr>
          <a:xfrm>
            <a:off x="2295170" y="324433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S3 bucket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EE570-2133-4E8E-BE6B-7D1FB865F6CB}"/>
              </a:ext>
            </a:extLst>
          </p:cNvPr>
          <p:cNvCxnSpPr/>
          <p:nvPr/>
        </p:nvCxnSpPr>
        <p:spPr>
          <a:xfrm>
            <a:off x="3742660" y="3615070"/>
            <a:ext cx="1010093" cy="9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DAB16-C339-4452-A6D3-BE195CA68183}"/>
              </a:ext>
            </a:extLst>
          </p:cNvPr>
          <p:cNvSpPr txBox="1"/>
          <p:nvPr/>
        </p:nvSpPr>
        <p:spPr>
          <a:xfrm>
            <a:off x="1724556" y="5704435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S3 bucket folder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27D98-0560-4BDE-A267-B06F68355210}"/>
              </a:ext>
            </a:extLst>
          </p:cNvPr>
          <p:cNvCxnSpPr>
            <a:cxnSpLocks/>
          </p:cNvCxnSpPr>
          <p:nvPr/>
        </p:nvCxnSpPr>
        <p:spPr>
          <a:xfrm flipV="1">
            <a:off x="3269510" y="4795284"/>
            <a:ext cx="1218889" cy="77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91A1F6-511C-4C3C-81CD-0BF704BD63F2}"/>
              </a:ext>
            </a:extLst>
          </p:cNvPr>
          <p:cNvSpPr txBox="1"/>
          <p:nvPr/>
        </p:nvSpPr>
        <p:spPr>
          <a:xfrm>
            <a:off x="1275907" y="1424763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Slide 5: S3 Bucket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11E75-285A-4810-A5F4-94D5C8DA1FF5}"/>
              </a:ext>
            </a:extLst>
          </p:cNvPr>
          <p:cNvSpPr txBox="1"/>
          <p:nvPr/>
        </p:nvSpPr>
        <p:spPr>
          <a:xfrm>
            <a:off x="765544" y="2160554"/>
            <a:ext cx="10903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If default settings are used and bucket name has account ID, then the following code will work</a:t>
            </a:r>
          </a:p>
          <a:p>
            <a:r>
              <a:rPr lang="en-US" dirty="0"/>
              <a:t>Otherwise, copy paste the S3 Bucket name and the folder name you have created</a:t>
            </a:r>
          </a:p>
        </p:txBody>
      </p:sp>
    </p:spTree>
    <p:extLst>
      <p:ext uri="{BB962C8B-B14F-4D97-AF65-F5344CB8AC3E}">
        <p14:creationId xmlns:p14="http://schemas.microsoft.com/office/powerpoint/2010/main" val="251394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Example 1: Circuit for the Bernstein-</a:t>
            </a:r>
            <a:r>
              <a:rPr lang="en-US" u="sng" dirty="0" err="1">
                <a:solidFill>
                  <a:schemeClr val="tx1"/>
                </a:solidFill>
              </a:rPr>
              <a:t>Vazirani</a:t>
            </a:r>
            <a:r>
              <a:rPr lang="en-US" u="sng" dirty="0">
                <a:solidFill>
                  <a:schemeClr val="tx1"/>
                </a:solidFill>
              </a:rPr>
              <a:t>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57304-1ACD-45DB-9306-C83E85F0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21" y="1513886"/>
            <a:ext cx="5800725" cy="263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E99F39-CDE0-4FC8-9098-1A79A03DD6CA}"/>
              </a:ext>
            </a:extLst>
          </p:cNvPr>
          <p:cNvSpPr txBox="1"/>
          <p:nvPr/>
        </p:nvSpPr>
        <p:spPr>
          <a:xfrm>
            <a:off x="2185827" y="4671405"/>
            <a:ext cx="803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BV = Circuit().h(range(4)).x(4).h(4).</a:t>
            </a:r>
            <a:r>
              <a:rPr lang="en-US" dirty="0" err="1"/>
              <a:t>cnot</a:t>
            </a:r>
            <a:r>
              <a:rPr lang="en-US" dirty="0"/>
              <a:t>(0,4).</a:t>
            </a:r>
            <a:r>
              <a:rPr lang="en-US" dirty="0" err="1"/>
              <a:t>cnot</a:t>
            </a:r>
            <a:r>
              <a:rPr lang="en-US" dirty="0"/>
              <a:t>(1,4).h(range(4))</a:t>
            </a:r>
          </a:p>
        </p:txBody>
      </p:sp>
    </p:spTree>
    <p:extLst>
      <p:ext uri="{BB962C8B-B14F-4D97-AF65-F5344CB8AC3E}">
        <p14:creationId xmlns:p14="http://schemas.microsoft.com/office/powerpoint/2010/main" val="370660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Example 1: Compare using IBM Quantum 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99F39-CDE0-4FC8-9098-1A79A03DD6CA}"/>
              </a:ext>
            </a:extLst>
          </p:cNvPr>
          <p:cNvSpPr txBox="1"/>
          <p:nvPr/>
        </p:nvSpPr>
        <p:spPr>
          <a:xfrm>
            <a:off x="459769" y="6488668"/>
            <a:ext cx="803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Credit for images: IBM Quantum Experience</a:t>
            </a:r>
          </a:p>
        </p:txBody>
      </p:sp>
      <p:pic>
        <p:nvPicPr>
          <p:cNvPr id="5" name="Picture 4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220BD2E2-FE38-439E-9A19-C22548168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8" y="1314155"/>
            <a:ext cx="4273978" cy="20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Example 2: Circuit for the Toffoli gate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5DDEAB-E15B-4A86-8B1F-FB112CCECF46}"/>
              </a:ext>
            </a:extLst>
          </p:cNvPr>
          <p:cNvSpPr/>
          <p:nvPr/>
        </p:nvSpPr>
        <p:spPr>
          <a:xfrm>
            <a:off x="2039815" y="1995554"/>
            <a:ext cx="7367954" cy="262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B1E827-9DCB-47C8-9B83-4F6F37A5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86" y="2321169"/>
            <a:ext cx="6509176" cy="19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D5B81-7A32-456C-8D52-7E147C5E4B6D}"/>
              </a:ext>
            </a:extLst>
          </p:cNvPr>
          <p:cNvSpPr txBox="1"/>
          <p:nvPr/>
        </p:nvSpPr>
        <p:spPr>
          <a:xfrm>
            <a:off x="579722" y="5083933"/>
            <a:ext cx="11297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Toffoli</a:t>
            </a:r>
            <a:r>
              <a:rPr lang="fr-FR" dirty="0"/>
              <a:t> = Circuit().h(2).</a:t>
            </a:r>
            <a:r>
              <a:rPr lang="fr-FR" dirty="0" err="1"/>
              <a:t>cnot</a:t>
            </a:r>
            <a:r>
              <a:rPr lang="fr-FR" dirty="0"/>
              <a:t>(1,2).ti(2).</a:t>
            </a:r>
            <a:r>
              <a:rPr lang="fr-FR" dirty="0" err="1"/>
              <a:t>cnot</a:t>
            </a:r>
            <a:r>
              <a:rPr lang="fr-FR" dirty="0"/>
              <a:t>(0,2).t(2).</a:t>
            </a:r>
            <a:r>
              <a:rPr lang="fr-FR" dirty="0" err="1"/>
              <a:t>cnot</a:t>
            </a:r>
            <a:r>
              <a:rPr lang="fr-FR" dirty="0"/>
              <a:t>(1,2).ti(2).</a:t>
            </a:r>
            <a:r>
              <a:rPr lang="fr-FR" dirty="0" err="1"/>
              <a:t>cnot</a:t>
            </a:r>
            <a:r>
              <a:rPr lang="fr-FR" dirty="0"/>
              <a:t>(0,2).t(1).t(2).</a:t>
            </a:r>
            <a:r>
              <a:rPr lang="fr-FR" dirty="0" err="1"/>
              <a:t>cnot</a:t>
            </a:r>
            <a:r>
              <a:rPr lang="fr-FR" dirty="0"/>
              <a:t>(0,1).h(2).t(0).ti(1).</a:t>
            </a:r>
            <a:r>
              <a:rPr lang="fr-FR" dirty="0" err="1"/>
              <a:t>cnot</a:t>
            </a:r>
            <a:r>
              <a:rPr lang="fr-FR" dirty="0"/>
              <a:t>(0,1)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Example 2: Circuit for the Toffoli gate. </a:t>
            </a:r>
            <a:r>
              <a:rPr lang="en-US" u="sng" dirty="0" err="1">
                <a:solidFill>
                  <a:schemeClr val="tx1"/>
                </a:solidFill>
              </a:rPr>
              <a:t>Transpiling</a:t>
            </a:r>
            <a:r>
              <a:rPr lang="en-US" u="sng" dirty="0">
                <a:solidFill>
                  <a:schemeClr val="tx1"/>
                </a:solidFill>
              </a:rPr>
              <a:t> in IBM Quantum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11BD8-8A87-45D7-AAE3-590BAA5F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30" y="3238471"/>
            <a:ext cx="9782175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BB284-3DEB-438F-9190-3342A1EB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793" y="1101567"/>
            <a:ext cx="5577209" cy="155402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B9D44A2-A4F7-4A84-AD7F-12771B5570B4}"/>
              </a:ext>
            </a:extLst>
          </p:cNvPr>
          <p:cNvSpPr/>
          <p:nvPr/>
        </p:nvSpPr>
        <p:spPr>
          <a:xfrm rot="18705478">
            <a:off x="4171308" y="2732929"/>
            <a:ext cx="523982" cy="505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2723A9-12B4-48F9-8CE0-BD1BB070BF96}"/>
              </a:ext>
            </a:extLst>
          </p:cNvPr>
          <p:cNvSpPr/>
          <p:nvPr/>
        </p:nvSpPr>
        <p:spPr>
          <a:xfrm rot="13412948">
            <a:off x="6697038" y="2672057"/>
            <a:ext cx="523982" cy="505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5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Finishing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1F1ED-3587-4AAE-95BF-25DBAE364DDF}"/>
              </a:ext>
            </a:extLst>
          </p:cNvPr>
          <p:cNvSpPr txBox="1"/>
          <p:nvPr/>
        </p:nvSpPr>
        <p:spPr>
          <a:xfrm>
            <a:off x="1222625" y="910188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forget to save your </a:t>
            </a:r>
            <a:r>
              <a:rPr lang="en-US" dirty="0" err="1"/>
              <a:t>Jupyter</a:t>
            </a:r>
            <a:r>
              <a:rPr lang="en-US" dirty="0"/>
              <a:t> notebook by downloading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9E696-A3AE-4BDF-BC6B-E00CFB55CFF6}"/>
              </a:ext>
            </a:extLst>
          </p:cNvPr>
          <p:cNvSpPr txBox="1"/>
          <p:nvPr/>
        </p:nvSpPr>
        <p:spPr>
          <a:xfrm>
            <a:off x="1222625" y="1348938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forget to STOP the Notebook 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A1482-46F2-4017-B652-3B88489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30" y="2584664"/>
            <a:ext cx="5907536" cy="2560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B324CA-20DA-4A2A-A917-8AA951851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10" y="3598784"/>
            <a:ext cx="6095999" cy="29744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6947D6F-B75E-4577-A644-4F9502BD1BB6}"/>
              </a:ext>
            </a:extLst>
          </p:cNvPr>
          <p:cNvSpPr/>
          <p:nvPr/>
        </p:nvSpPr>
        <p:spPr>
          <a:xfrm>
            <a:off x="2734837" y="4177685"/>
            <a:ext cx="708915" cy="234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A83521-E0B1-41E2-B16B-FA530D6FAE3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443752" y="4295099"/>
            <a:ext cx="2067458" cy="23190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672370-12A7-4D57-AC56-665ACAF89000}"/>
              </a:ext>
            </a:extLst>
          </p:cNvPr>
          <p:cNvSpPr txBox="1"/>
          <p:nvPr/>
        </p:nvSpPr>
        <p:spPr>
          <a:xfrm>
            <a:off x="1222625" y="1835123"/>
            <a:ext cx="952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forget to check Billing (Check back in a week to make sure nothing is left running)</a:t>
            </a:r>
          </a:p>
        </p:txBody>
      </p:sp>
    </p:spTree>
    <p:extLst>
      <p:ext uri="{BB962C8B-B14F-4D97-AF65-F5344CB8AC3E}">
        <p14:creationId xmlns:p14="http://schemas.microsoft.com/office/powerpoint/2010/main" val="232022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Using local </a:t>
            </a:r>
            <a:r>
              <a:rPr lang="en-US" u="sng" dirty="0" err="1">
                <a:solidFill>
                  <a:schemeClr val="tx1"/>
                </a:solidFill>
              </a:rPr>
              <a:t>notbooks</a:t>
            </a:r>
            <a:r>
              <a:rPr lang="en-US" u="sng" dirty="0">
                <a:solidFill>
                  <a:schemeClr val="tx1"/>
                </a:solidFill>
              </a:rPr>
              <a:t> through AWS Bracket SDK and Boto3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7845B-B765-4ED3-8853-EE681F38ED3F}"/>
              </a:ext>
            </a:extLst>
          </p:cNvPr>
          <p:cNvSpPr txBox="1"/>
          <p:nvPr/>
        </p:nvSpPr>
        <p:spPr>
          <a:xfrm>
            <a:off x="1012949" y="4728882"/>
            <a:ext cx="9261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https://amazon-braket-sdk-python.readthedocs.io/en/latest/index.html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3CE48-5C7A-4F97-981D-B3BB1ED0996F}"/>
              </a:ext>
            </a:extLst>
          </p:cNvPr>
          <p:cNvSpPr txBox="1"/>
          <p:nvPr/>
        </p:nvSpPr>
        <p:spPr>
          <a:xfrm>
            <a:off x="1012949" y="394554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https://github.com/aws/amazon-braket-sdk-python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05FE2-21A9-44FB-A243-35C25C0DDEFA}"/>
              </a:ext>
            </a:extLst>
          </p:cNvPr>
          <p:cNvSpPr txBox="1"/>
          <p:nvPr/>
        </p:nvSpPr>
        <p:spPr>
          <a:xfrm>
            <a:off x="1012948" y="5507216"/>
            <a:ext cx="949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https://boto3.amazonaws.com/v1/documentation/api/latest/guide/quickstart.html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FB7DA-1BDD-4205-87BC-074934A7A51C}"/>
              </a:ext>
            </a:extLst>
          </p:cNvPr>
          <p:cNvSpPr txBox="1"/>
          <p:nvPr/>
        </p:nvSpPr>
        <p:spPr>
          <a:xfrm>
            <a:off x="1012948" y="3184545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 install boto3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E44F1-08DF-4F2B-8153-440A7FB246DF}"/>
              </a:ext>
            </a:extLst>
          </p:cNvPr>
          <p:cNvSpPr txBox="1"/>
          <p:nvPr/>
        </p:nvSpPr>
        <p:spPr>
          <a:xfrm>
            <a:off x="1012948" y="254312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 install amazon-</a:t>
            </a:r>
            <a:r>
              <a:rPr lang="en-US" dirty="0" err="1"/>
              <a:t>braket</a:t>
            </a:r>
            <a:r>
              <a:rPr lang="en-US" dirty="0"/>
              <a:t>-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31514-027C-4C19-BC18-EB8535E917EE}"/>
              </a:ext>
            </a:extLst>
          </p:cNvPr>
          <p:cNvSpPr txBox="1"/>
          <p:nvPr/>
        </p:nvSpPr>
        <p:spPr>
          <a:xfrm>
            <a:off x="1012948" y="184052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aws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E1683-FBC3-49C4-8B1C-1BBCAF231AE7}"/>
              </a:ext>
            </a:extLst>
          </p:cNvPr>
          <p:cNvSpPr txBox="1"/>
          <p:nvPr/>
        </p:nvSpPr>
        <p:spPr>
          <a:xfrm>
            <a:off x="1012948" y="217379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2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Amazon </a:t>
            </a:r>
            <a:r>
              <a:rPr lang="en-US" dirty="0" err="1">
                <a:solidFill>
                  <a:schemeClr val="tx1"/>
                </a:solidFill>
              </a:rPr>
              <a:t>Braket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5C19D-2384-453F-97CE-15200E4A22D4}"/>
              </a:ext>
            </a:extLst>
          </p:cNvPr>
          <p:cNvSpPr txBox="1"/>
          <p:nvPr/>
        </p:nvSpPr>
        <p:spPr>
          <a:xfrm>
            <a:off x="528351" y="630418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https://aws.amazon.com/braket/getting-started/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26494-222F-4460-84D9-529ACA036D2C}"/>
              </a:ext>
            </a:extLst>
          </p:cNvPr>
          <p:cNvSpPr txBox="1"/>
          <p:nvPr/>
        </p:nvSpPr>
        <p:spPr>
          <a:xfrm>
            <a:off x="528351" y="593485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https://aws.amazon.com/braket/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E119FC-B711-4F58-8F70-6A7D65E48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361" y="810126"/>
            <a:ext cx="3076575" cy="723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A592BDA-97E7-4B64-AD19-8C857C17D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83" y="810126"/>
            <a:ext cx="7801790" cy="401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2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Amazon </a:t>
            </a:r>
            <a:r>
              <a:rPr lang="en-US" dirty="0" err="1">
                <a:solidFill>
                  <a:schemeClr val="tx1"/>
                </a:solidFill>
              </a:rPr>
              <a:t>Braket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5C19D-2384-453F-97CE-15200E4A22D4}"/>
              </a:ext>
            </a:extLst>
          </p:cNvPr>
          <p:cNvSpPr txBox="1"/>
          <p:nvPr/>
        </p:nvSpPr>
        <p:spPr>
          <a:xfrm>
            <a:off x="528351" y="630418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https://aws.amazon.com/braket/getting-started/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26494-222F-4460-84D9-529ACA036D2C}"/>
              </a:ext>
            </a:extLst>
          </p:cNvPr>
          <p:cNvSpPr txBox="1"/>
          <p:nvPr/>
        </p:nvSpPr>
        <p:spPr>
          <a:xfrm>
            <a:off x="528351" y="593485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https://aws.amazon.com/braket/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D4A60-0EE7-4574-B4E3-1DB60CDF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51" y="961259"/>
            <a:ext cx="5909888" cy="256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34C0A8-D1FE-4D8A-B882-ECA4803A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45" y="2426765"/>
            <a:ext cx="4925070" cy="3138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A01E93-2B59-4E73-9298-649D2F413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450" y="4846859"/>
            <a:ext cx="4381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2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Amazon </a:t>
            </a:r>
            <a:r>
              <a:rPr lang="en-US" dirty="0" err="1">
                <a:solidFill>
                  <a:schemeClr val="tx1"/>
                </a:solidFill>
              </a:rPr>
              <a:t>Braket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5C19D-2384-453F-97CE-15200E4A22D4}"/>
              </a:ext>
            </a:extLst>
          </p:cNvPr>
          <p:cNvSpPr txBox="1"/>
          <p:nvPr/>
        </p:nvSpPr>
        <p:spPr>
          <a:xfrm>
            <a:off x="528351" y="630418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https://aws.amazon.com/braket/getting-started/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26494-222F-4460-84D9-529ACA036D2C}"/>
              </a:ext>
            </a:extLst>
          </p:cNvPr>
          <p:cNvSpPr txBox="1"/>
          <p:nvPr/>
        </p:nvSpPr>
        <p:spPr>
          <a:xfrm>
            <a:off x="528351" y="593485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https://aws.amazon.com/braket/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CBB565-9582-4BB3-B9D9-89509D61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51" y="1484052"/>
            <a:ext cx="7651954" cy="37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ABB30C-8FA7-45F7-8C69-F62503F1F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5" y="647755"/>
            <a:ext cx="3434823" cy="208509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AWS S3 Environment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5F6ABC-944D-4E39-B149-09A42AE46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76" y="249509"/>
            <a:ext cx="5251032" cy="288158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16A79E9-EEAA-496C-969D-D8C314243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72" y="3325428"/>
            <a:ext cx="8495300" cy="340973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E8E8F64-A2DF-45DF-A854-F90AF7C0B6B6}"/>
              </a:ext>
            </a:extLst>
          </p:cNvPr>
          <p:cNvSpPr/>
          <p:nvPr/>
        </p:nvSpPr>
        <p:spPr>
          <a:xfrm>
            <a:off x="1315093" y="2270589"/>
            <a:ext cx="482886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B0597-8730-42F5-9315-E515ED2C5216}"/>
              </a:ext>
            </a:extLst>
          </p:cNvPr>
          <p:cNvCxnSpPr>
            <a:stCxn id="9" idx="6"/>
            <a:endCxn id="8" idx="1"/>
          </p:cNvCxnSpPr>
          <p:nvPr/>
        </p:nvCxnSpPr>
        <p:spPr>
          <a:xfrm flipV="1">
            <a:off x="1797979" y="1690304"/>
            <a:ext cx="2608697" cy="75494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988337F-377C-45A5-A5C3-FFE284B8435F}"/>
              </a:ext>
            </a:extLst>
          </p:cNvPr>
          <p:cNvSpPr/>
          <p:nvPr/>
        </p:nvSpPr>
        <p:spPr>
          <a:xfrm>
            <a:off x="6654531" y="2781777"/>
            <a:ext cx="1811375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D993E6-95E9-4C90-8D85-3A83BC84D845}"/>
              </a:ext>
            </a:extLst>
          </p:cNvPr>
          <p:cNvCxnSpPr>
            <a:cxnSpLocks/>
          </p:cNvCxnSpPr>
          <p:nvPr/>
        </p:nvCxnSpPr>
        <p:spPr>
          <a:xfrm flipH="1">
            <a:off x="6654531" y="3131098"/>
            <a:ext cx="981395" cy="67034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8A8900-16F1-4D32-ABA1-88EAEEF5700F}"/>
              </a:ext>
            </a:extLst>
          </p:cNvPr>
          <p:cNvSpPr/>
          <p:nvPr/>
        </p:nvSpPr>
        <p:spPr>
          <a:xfrm>
            <a:off x="4284625" y="3720289"/>
            <a:ext cx="2455222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7D8D67-B85F-450E-B7AC-0A14E9F1898D}"/>
              </a:ext>
            </a:extLst>
          </p:cNvPr>
          <p:cNvSpPr/>
          <p:nvPr/>
        </p:nvSpPr>
        <p:spPr>
          <a:xfrm>
            <a:off x="4468322" y="6382460"/>
            <a:ext cx="792048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7111C-2026-40C4-8544-6F56861A3FC2}"/>
              </a:ext>
            </a:extLst>
          </p:cNvPr>
          <p:cNvSpPr/>
          <p:nvPr/>
        </p:nvSpPr>
        <p:spPr>
          <a:xfrm>
            <a:off x="3938646" y="3720289"/>
            <a:ext cx="328469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74CEAC-E40D-4DD5-9BD5-13C4FEDB89ED}"/>
              </a:ext>
            </a:extLst>
          </p:cNvPr>
          <p:cNvSpPr/>
          <p:nvPr/>
        </p:nvSpPr>
        <p:spPr>
          <a:xfrm>
            <a:off x="3898436" y="6235591"/>
            <a:ext cx="328469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429058-4F33-44FF-907C-2C673114B59C}"/>
              </a:ext>
            </a:extLst>
          </p:cNvPr>
          <p:cNvSpPr/>
          <p:nvPr/>
        </p:nvSpPr>
        <p:spPr>
          <a:xfrm>
            <a:off x="432610" y="555192"/>
            <a:ext cx="482886" cy="3493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ED5EC6-123E-4C93-97CB-12726D466FFE}"/>
              </a:ext>
            </a:extLst>
          </p:cNvPr>
          <p:cNvSpPr txBox="1"/>
          <p:nvPr/>
        </p:nvSpPr>
        <p:spPr>
          <a:xfrm>
            <a:off x="1093430" y="361677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Copy</a:t>
            </a:r>
          </a:p>
          <a:p>
            <a:r>
              <a:rPr lang="en-US" dirty="0"/>
              <a:t>For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D200AD-5AB3-4EFF-A687-83CD67AA179D}"/>
              </a:ext>
            </a:extLst>
          </p:cNvPr>
          <p:cNvSpPr txBox="1"/>
          <p:nvPr/>
        </p:nvSpPr>
        <p:spPr>
          <a:xfrm>
            <a:off x="1093430" y="588707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Copy</a:t>
            </a:r>
          </a:p>
          <a:p>
            <a:r>
              <a:rPr lang="en-US" dirty="0"/>
              <a:t>For code</a:t>
            </a:r>
          </a:p>
        </p:txBody>
      </p:sp>
    </p:spTree>
    <p:extLst>
      <p:ext uri="{BB962C8B-B14F-4D97-AF65-F5344CB8AC3E}">
        <p14:creationId xmlns:p14="http://schemas.microsoft.com/office/powerpoint/2010/main" val="26218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AA498C-4C7D-450D-9FA9-BE066C4C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61" y="3571961"/>
            <a:ext cx="10048809" cy="156467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DA3E66-D565-4D5D-8761-417FCC900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05" y="126219"/>
            <a:ext cx="5253256" cy="3242009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ABB30C-8FA7-45F7-8C69-F62503F1F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5" y="647755"/>
            <a:ext cx="3434823" cy="208509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AWS S3 </a:t>
            </a:r>
            <a:r>
              <a:rPr lang="en-US" u="sng" dirty="0" err="1">
                <a:solidFill>
                  <a:schemeClr val="tx1"/>
                </a:solidFill>
              </a:rPr>
              <a:t>SageMaker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8E8F64-A2DF-45DF-A854-F90AF7C0B6B6}"/>
              </a:ext>
            </a:extLst>
          </p:cNvPr>
          <p:cNvSpPr/>
          <p:nvPr/>
        </p:nvSpPr>
        <p:spPr>
          <a:xfrm>
            <a:off x="1458930" y="1977824"/>
            <a:ext cx="708915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B0597-8730-42F5-9315-E515ED2C521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167845" y="1397539"/>
            <a:ext cx="2382669" cy="75494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988337F-377C-45A5-A5C3-FFE284B8435F}"/>
              </a:ext>
            </a:extLst>
          </p:cNvPr>
          <p:cNvSpPr/>
          <p:nvPr/>
        </p:nvSpPr>
        <p:spPr>
          <a:xfrm>
            <a:off x="7753866" y="2558190"/>
            <a:ext cx="1811375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D993E6-95E9-4C90-8D85-3A83BC84D845}"/>
              </a:ext>
            </a:extLst>
          </p:cNvPr>
          <p:cNvCxnSpPr>
            <a:cxnSpLocks/>
          </p:cNvCxnSpPr>
          <p:nvPr/>
        </p:nvCxnSpPr>
        <p:spPr>
          <a:xfrm flipH="1">
            <a:off x="6739847" y="2907511"/>
            <a:ext cx="1407561" cy="129280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8A8900-16F1-4D32-ABA1-88EAEEF5700F}"/>
              </a:ext>
            </a:extLst>
          </p:cNvPr>
          <p:cNvSpPr/>
          <p:nvPr/>
        </p:nvSpPr>
        <p:spPr>
          <a:xfrm>
            <a:off x="3205537" y="4685016"/>
            <a:ext cx="216908" cy="268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7D8D67-B85F-450E-B7AC-0A14E9F1898D}"/>
              </a:ext>
            </a:extLst>
          </p:cNvPr>
          <p:cNvSpPr/>
          <p:nvPr/>
        </p:nvSpPr>
        <p:spPr>
          <a:xfrm>
            <a:off x="10115726" y="4004977"/>
            <a:ext cx="792048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D7111C-2026-40C4-8544-6F56861A3FC2}"/>
              </a:ext>
            </a:extLst>
          </p:cNvPr>
          <p:cNvSpPr/>
          <p:nvPr/>
        </p:nvSpPr>
        <p:spPr>
          <a:xfrm>
            <a:off x="2765507" y="4240361"/>
            <a:ext cx="328469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74CEAC-E40D-4DD5-9BD5-13C4FEDB89ED}"/>
              </a:ext>
            </a:extLst>
          </p:cNvPr>
          <p:cNvSpPr/>
          <p:nvPr/>
        </p:nvSpPr>
        <p:spPr>
          <a:xfrm>
            <a:off x="9661936" y="3879393"/>
            <a:ext cx="328469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429058-4F33-44FF-907C-2C673114B59C}"/>
              </a:ext>
            </a:extLst>
          </p:cNvPr>
          <p:cNvSpPr/>
          <p:nvPr/>
        </p:nvSpPr>
        <p:spPr>
          <a:xfrm>
            <a:off x="432610" y="555192"/>
            <a:ext cx="482886" cy="3493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E98DC-C10A-4E30-9697-FB13FBF8D389}"/>
              </a:ext>
            </a:extLst>
          </p:cNvPr>
          <p:cNvSpPr txBox="1"/>
          <p:nvPr/>
        </p:nvSpPr>
        <p:spPr>
          <a:xfrm>
            <a:off x="9592939" y="525808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Action: 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18FCF-EC16-4F02-9286-709C842DF3FA}"/>
              </a:ext>
            </a:extLst>
          </p:cNvPr>
          <p:cNvSpPr txBox="1"/>
          <p:nvPr/>
        </p:nvSpPr>
        <p:spPr>
          <a:xfrm>
            <a:off x="2929741" y="5258082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Select Notebook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2C325-D272-4086-BFF2-92D6E27A42C8}"/>
              </a:ext>
            </a:extLst>
          </p:cNvPr>
          <p:cNvSpPr txBox="1"/>
          <p:nvPr/>
        </p:nvSpPr>
        <p:spPr>
          <a:xfrm>
            <a:off x="8140839" y="618678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Stop from here as well</a:t>
            </a:r>
          </a:p>
        </p:txBody>
      </p:sp>
    </p:spTree>
    <p:extLst>
      <p:ext uri="{BB962C8B-B14F-4D97-AF65-F5344CB8AC3E}">
        <p14:creationId xmlns:p14="http://schemas.microsoft.com/office/powerpoint/2010/main" val="425730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AWS Bracket Environment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6557FF-D3FC-4EF9-94C4-0047DBCA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5" y="647755"/>
            <a:ext cx="3434823" cy="208509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259482-DEF0-43A4-B9ED-65BF4456F95A}"/>
              </a:ext>
            </a:extLst>
          </p:cNvPr>
          <p:cNvSpPr/>
          <p:nvPr/>
        </p:nvSpPr>
        <p:spPr>
          <a:xfrm>
            <a:off x="1464193" y="2152484"/>
            <a:ext cx="708915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76747F-8142-41FE-8057-9E7EA46D00D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173108" y="2327145"/>
            <a:ext cx="2113812" cy="30972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4C93DB6-4BB2-47E0-BC81-2BEE1AACF9AB}"/>
              </a:ext>
            </a:extLst>
          </p:cNvPr>
          <p:cNvSpPr/>
          <p:nvPr/>
        </p:nvSpPr>
        <p:spPr>
          <a:xfrm>
            <a:off x="432610" y="555192"/>
            <a:ext cx="482886" cy="3493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CEF8F-1B08-49A2-A27A-512AADF3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920" y="2152484"/>
            <a:ext cx="7602826" cy="4082905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150308-F241-429E-8CED-53ACB88CC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97" y="3900549"/>
            <a:ext cx="201958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Devices: A bit about </a:t>
            </a:r>
            <a:r>
              <a:rPr lang="en-US" u="sng" dirty="0" err="1">
                <a:solidFill>
                  <a:schemeClr val="tx1"/>
                </a:solidFill>
              </a:rPr>
              <a:t>IonQ</a:t>
            </a:r>
            <a:r>
              <a:rPr lang="en-US" u="sng" dirty="0">
                <a:solidFill>
                  <a:schemeClr val="tx1"/>
                </a:solidFill>
              </a:rPr>
              <a:t> on AWS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498529-202A-4850-A1E0-0D3E5F06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3" y="4216255"/>
            <a:ext cx="2797353" cy="2076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1C7F05-7E55-41F6-AC2B-77E4D94DB463}"/>
              </a:ext>
            </a:extLst>
          </p:cNvPr>
          <p:cNvSpPr txBox="1"/>
          <p:nvPr/>
        </p:nvSpPr>
        <p:spPr>
          <a:xfrm>
            <a:off x="5031769" y="4203664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Cost</a:t>
            </a:r>
          </a:p>
          <a:p>
            <a:r>
              <a:rPr lang="en-US" dirty="0"/>
              <a:t>$0.30 / task + $0.01 / shot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60C79-6DAB-4CCA-BE6B-C33E14054D04}"/>
              </a:ext>
            </a:extLst>
          </p:cNvPr>
          <p:cNvSpPr txBox="1"/>
          <p:nvPr/>
        </p:nvSpPr>
        <p:spPr>
          <a:xfrm>
            <a:off x="5031769" y="4940440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Qubits</a:t>
            </a:r>
          </a:p>
          <a:p>
            <a:r>
              <a:rPr lang="en-US" dirty="0"/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A404D-9043-4FEF-81E6-F3F2B3536C63}"/>
              </a:ext>
            </a:extLst>
          </p:cNvPr>
          <p:cNvSpPr txBox="1"/>
          <p:nvPr/>
        </p:nvSpPr>
        <p:spPr>
          <a:xfrm>
            <a:off x="5031769" y="5646120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Availability</a:t>
            </a:r>
          </a:p>
          <a:p>
            <a:r>
              <a:rPr lang="en-US" dirty="0"/>
              <a:t>Weekdays, 13:00:00 - 21:00:00 UTC (8am – 4pm EST)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B0AB2-A8F4-400B-BA4C-87955D20FF5F}"/>
              </a:ext>
            </a:extLst>
          </p:cNvPr>
          <p:cNvSpPr txBox="1"/>
          <p:nvPr/>
        </p:nvSpPr>
        <p:spPr>
          <a:xfrm>
            <a:off x="980415" y="648866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https://ionq.com/best-practices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0CEF8F-1B08-49A2-A27A-512AADF38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3" y="739708"/>
            <a:ext cx="6171344" cy="33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7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B896F-85C1-4AEC-992A-AFB10B82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430" y="284748"/>
            <a:ext cx="9418320" cy="525378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Notebooks: Sample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8EAE7-AFDE-4521-98C6-573E4E95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15" y="3357423"/>
            <a:ext cx="7373420" cy="1860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47BFB-01EC-4BFF-8EC0-7AC1A882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90" y="4783836"/>
            <a:ext cx="5411056" cy="1689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D970DD-4AC6-4597-8626-777C1BF6E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0" y="1095590"/>
            <a:ext cx="10667721" cy="17288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34F0FDF-13F8-45EA-8FA0-13A5F832B148}"/>
              </a:ext>
            </a:extLst>
          </p:cNvPr>
          <p:cNvSpPr/>
          <p:nvPr/>
        </p:nvSpPr>
        <p:spPr>
          <a:xfrm>
            <a:off x="2000061" y="2375678"/>
            <a:ext cx="328469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F3B1F3-38FC-450C-BB5F-ED15076D0867}"/>
              </a:ext>
            </a:extLst>
          </p:cNvPr>
          <p:cNvSpPr/>
          <p:nvPr/>
        </p:nvSpPr>
        <p:spPr>
          <a:xfrm>
            <a:off x="1418730" y="2375678"/>
            <a:ext cx="328469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A76C7-A30A-40C5-A88C-5069C959CB3C}"/>
              </a:ext>
            </a:extLst>
          </p:cNvPr>
          <p:cNvSpPr/>
          <p:nvPr/>
        </p:nvSpPr>
        <p:spPr>
          <a:xfrm>
            <a:off x="9567085" y="1703848"/>
            <a:ext cx="431250" cy="256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C23586-9926-4FA2-AF82-19318D8F941A}"/>
              </a:ext>
            </a:extLst>
          </p:cNvPr>
          <p:cNvSpPr/>
          <p:nvPr/>
        </p:nvSpPr>
        <p:spPr>
          <a:xfrm>
            <a:off x="9088349" y="1753397"/>
            <a:ext cx="328469" cy="349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B6861-A6E9-4FCC-8C8A-429B22EDF418}"/>
              </a:ext>
            </a:extLst>
          </p:cNvPr>
          <p:cNvSpPr txBox="1"/>
          <p:nvPr/>
        </p:nvSpPr>
        <p:spPr>
          <a:xfrm>
            <a:off x="9909545" y="2887293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Start Notebook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6259A-367C-40B8-80DB-61F6BBD29EEE}"/>
              </a:ext>
            </a:extLst>
          </p:cNvPr>
          <p:cNvSpPr txBox="1"/>
          <p:nvPr/>
        </p:nvSpPr>
        <p:spPr>
          <a:xfrm>
            <a:off x="714704" y="292521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Select Notebook</a:t>
            </a:r>
          </a:p>
        </p:txBody>
      </p:sp>
    </p:spTree>
    <p:extLst>
      <p:ext uri="{BB962C8B-B14F-4D97-AF65-F5344CB8AC3E}">
        <p14:creationId xmlns:p14="http://schemas.microsoft.com/office/powerpoint/2010/main" val="22063264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684</TotalTime>
  <Words>502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AWS IonQ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Ion Q Demo</dc:title>
  <dc:creator>Alex Khan</dc:creator>
  <cp:lastModifiedBy>Alex Khan</cp:lastModifiedBy>
  <cp:revision>1</cp:revision>
  <dcterms:created xsi:type="dcterms:W3CDTF">2020-11-11T01:45:43Z</dcterms:created>
  <dcterms:modified xsi:type="dcterms:W3CDTF">2020-11-16T08:02:32Z</dcterms:modified>
</cp:coreProperties>
</file>