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webm" ContentType="video/webm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video" Target="../media/media-1-1.webm"/><Relationship Id="rId2" Type="http://schemas.microsoft.com/office/2007/relationships/media" Target="../media/media-1-1.webm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video" Target="../media/media-2-1.webm"/><Relationship Id="rId2" Type="http://schemas.microsoft.com/office/2007/relationships/media" Target="../media/media-2-1.webm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edia 0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edia 0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2024-01-24T09:20:23Z</dcterms:created>
  <dcterms:modified xsi:type="dcterms:W3CDTF">2024-01-24T09:20:23Z</dcterms:modified>
</cp:coreProperties>
</file>