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134" d="100"/>
          <a:sy n="134" d="100"/>
        </p:scale>
        <p:origin x="32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358" y="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E4B6-2456-4935-B807-26B7F91AC855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C8F2C-1975-4416-9DEF-4B5B753AB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C8F2C-1975-4416-9DEF-4B5B753AB8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E926-04C2-465A-AFBF-12383E8A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15430-A4BA-4A3D-ADC2-08F531A2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4D08-B768-4479-95CE-6D06507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2443-6C0E-4848-AB6B-07D03EAD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E6D8-925B-4CC1-BEF3-B3A0A7D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A9FD-676A-4DBF-8CD6-CA1ED887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6561-B818-4E01-9DA7-FAA87D5E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B2DD-A0EB-46FC-A96E-1BD667AC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AA8A-F1C1-4BAC-B518-7D5E84C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D2AA-8E5F-4596-80E8-DA41AED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24FD-98AB-4DCF-9527-5B0E90B6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1FF8-22E2-4CE0-B388-13A42548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44F0-8862-4D42-9EBA-806F7F17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B47C-C376-45E4-869E-F582E05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90C6-8F99-4E01-9D51-89A58DC8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0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4F94-EFE0-4D82-BA75-2BC36469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B59-C039-47D1-A848-F25A6C7A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F16E-77F1-44A0-AE23-CFC0C3A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4630-4F44-41BA-8272-92A2D04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661C-DB3E-433A-8E58-DD926F4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2757-A39D-4905-983B-7B2478C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6946-E9A1-413A-8D8D-3372F469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4D78-9BC2-4ACB-A7A8-FDD415CF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B17C-8FC7-4BF6-B202-6902388C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B6B9-105D-48D1-B2FC-26A65A1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571-4EDB-4716-8E2F-C73DE5A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4B12-4850-43C8-8A93-F3BC1FE6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20A0-2F8B-4230-80D4-EF9F8C87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759B-E3A5-4FF0-9157-652A74BA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52681-3FDC-4120-8A11-4F6DF92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133A-E326-4F4F-B754-7E59CD9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AF59-AB23-4DCB-B1C3-80D0B74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ABFD-039A-4ECC-B9B5-511157AA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21C9-3B4C-4802-AB68-AB5E3178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7A624-B3D3-4BBE-A280-14E213D2E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2A80-2BD0-47BC-B86A-13D0FAB6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37025-9DD1-4BCD-A239-93055D2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820CE-61E2-4658-80B1-358EE05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8333E-3A7F-413E-A338-FD9692D6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1DE-21E5-45DE-9DEB-73E035C3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082F9-03F8-4F61-B3B3-D9B307DC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4E754-9772-4B13-AE1E-1A9F35E3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17AB-7F39-4152-AE2C-5F62E741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28B0A-45B6-498F-B8C4-2A058212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84A69-3779-4A7D-AAD0-1BF262E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5A3A-7765-4181-BD52-9A6AE0EB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B1D-5658-4EF4-863F-790C1C4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82-54BC-4F0C-BEFD-90E3E795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182AD-27A9-463A-A673-60C04028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7CB0-7FCB-4D16-8EB9-55C46088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C5C6-180A-4147-9738-CFD684D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E844-0EDD-4698-9118-509B0C2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2ACB-3F6D-4167-8E41-96AABFD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2EEC-2D2F-4C07-8EC4-BE699086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5B0B-8BD8-4698-8F98-33BDC8D8D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219E-16DC-498B-B8DC-20E5F25E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4919-0DB2-4279-A85D-6B306BAB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B787-4E7F-4756-B4E4-0B7B9A3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4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C3E19-A3DC-4B54-9138-17988315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DAFB-89E4-4B54-9195-63F27DA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5B3C-744C-4CF6-81B5-ACE251A73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DE50-58D0-4AE8-8BAA-5262A4FF172B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9F4-25A8-49E5-AE50-11B507D3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D391-EFDE-4DC8-8D74-D9F64348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B2661A-9B82-4593-B71D-6566F615683A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6345772" y="1950859"/>
            <a:ext cx="3526138" cy="35891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60B6F-C0D8-4996-B812-CE373BCA70C7}"/>
              </a:ext>
            </a:extLst>
          </p:cNvPr>
          <p:cNvCxnSpPr>
            <a:cxnSpLocks/>
            <a:stCxn id="4" idx="1"/>
            <a:endCxn id="81" idx="3"/>
          </p:cNvCxnSpPr>
          <p:nvPr/>
        </p:nvCxnSpPr>
        <p:spPr>
          <a:xfrm flipH="1" flipV="1">
            <a:off x="6396110" y="1419540"/>
            <a:ext cx="3475800" cy="53131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C7F72C-E600-4DA2-9846-B470C54DAE71}"/>
              </a:ext>
            </a:extLst>
          </p:cNvPr>
          <p:cNvSpPr/>
          <p:nvPr/>
        </p:nvSpPr>
        <p:spPr>
          <a:xfrm>
            <a:off x="8394701" y="482600"/>
            <a:ext cx="161924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41D2E-53CF-4ADC-808F-0DFBD801DEB1}"/>
              </a:ext>
            </a:extLst>
          </p:cNvPr>
          <p:cNvSpPr/>
          <p:nvPr/>
        </p:nvSpPr>
        <p:spPr>
          <a:xfrm>
            <a:off x="9871910" y="159683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80D8F-C739-41E2-8391-14B36777DDB0}"/>
              </a:ext>
            </a:extLst>
          </p:cNvPr>
          <p:cNvSpPr txBox="1"/>
          <p:nvPr/>
        </p:nvSpPr>
        <p:spPr>
          <a:xfrm>
            <a:off x="3624009" y="0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Self-Contained Node, No Bridge/Float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EE70E-126F-4245-9D99-0BD321EC1B46}"/>
              </a:ext>
            </a:extLst>
          </p:cNvPr>
          <p:cNvSpPr txBox="1"/>
          <p:nvPr/>
        </p:nvSpPr>
        <p:spPr>
          <a:xfrm>
            <a:off x="348821" y="3235588"/>
            <a:ext cx="27430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"nodeserver:10006"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9FAFF-19E4-48AC-9C8D-7346B24ADE1C}"/>
              </a:ext>
            </a:extLst>
          </p:cNvPr>
          <p:cNvSpPr txBox="1"/>
          <p:nvPr/>
        </p:nvSpPr>
        <p:spPr>
          <a:xfrm>
            <a:off x="8513306" y="2158829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40A310-751C-4D7F-9DB0-54BFBD7062CC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5EFAEC-D6B4-48FD-ABEA-E8098F3A34FD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31F28-5B8E-48C7-BA57-27AC416A3C0C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66216BB-907A-4916-B3E8-264BF29F3461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F2C48A-0731-4A0B-90F7-B374C4A00C79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A2F150-9AE5-4C0C-A2E9-E09CD449EA1A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343598-CC7E-460E-A2D2-3C4273896FB5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BB180-698F-400D-A2FC-F87AC040C09C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4147CE-445A-4C1E-A3FF-DA010F17BA62}"/>
              </a:ext>
            </a:extLst>
          </p:cNvPr>
          <p:cNvCxnSpPr>
            <a:cxnSpLocks/>
            <a:stCxn id="71" idx="2"/>
            <a:endCxn id="80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D5979B-1E6F-473D-A27C-3A741F7FF1AA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F7BE08-7DD2-498C-BB5E-3992995EB8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6363" y="2257699"/>
            <a:ext cx="565582" cy="13582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D72E153-B2A6-42DA-BB88-AD4ED602F0D4}"/>
              </a:ext>
            </a:extLst>
          </p:cNvPr>
          <p:cNvSpPr txBox="1"/>
          <p:nvPr/>
        </p:nvSpPr>
        <p:spPr>
          <a:xfrm>
            <a:off x="5367020" y="263460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:10005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alias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banka.com)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C76601-1D26-4F36-B1DF-B0B3EDE60ABC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41574F-0E03-44A6-B231-2327C8A291FE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435FD7-AA13-4CB8-92B8-C625DC2217FD}"/>
              </a:ext>
            </a:extLst>
          </p:cNvPr>
          <p:cNvSpPr/>
          <p:nvPr/>
        </p:nvSpPr>
        <p:spPr>
          <a:xfrm>
            <a:off x="5403131" y="998904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A4EB9-E57F-4DCA-B9E6-CF9A3449D95C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>
          <a:xfrm flipV="1">
            <a:off x="5898097" y="1840175"/>
            <a:ext cx="1524" cy="16241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63C72D-86FD-4AAE-ADCB-151019EC3C55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5C1F1F-4994-4101-914F-6B19F1E358C1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FB308-DFC9-409F-AB11-2D820A03A9E5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75EE47-307A-465F-945C-0A386B16D4C5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1E04B7-0A0C-435B-869A-1AC3D605BA5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C9F47-C117-49B6-8498-ED072C9210BC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DB8D3-9937-4BF4-BB8D-294B539846F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B207AB-C3D5-4CE6-A348-92510299983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2CE95-7985-4C87-A75A-AAA75D150E72}"/>
              </a:ext>
            </a:extLst>
          </p:cNvPr>
          <p:cNvCxnSpPr>
            <a:cxnSpLocks/>
            <a:stCxn id="39" idx="2"/>
            <a:endCxn id="31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E0F7A7-124C-4E30-8B92-AA8EED7D0A9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A5BB70-0C36-45D2-B713-F8BEB16D8EA7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137A48-B2BE-409B-A7F2-8CFEC02EAEEC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DD9FB7-039A-472D-8C4B-426B5017DB52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flipH="1">
            <a:off x="8017666" y="2299975"/>
            <a:ext cx="2064796" cy="587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F09F4D-5505-4469-9545-0F0F5B4BD44B}"/>
              </a:ext>
            </a:extLst>
          </p:cNvPr>
          <p:cNvSpPr txBox="1"/>
          <p:nvPr/>
        </p:nvSpPr>
        <p:spPr>
          <a:xfrm>
            <a:off x="8530354" y="1998664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In/Out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B22D-CD5E-40F5-B3D0-722BA6EA89E1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2006363" y="2257701"/>
            <a:ext cx="565581" cy="135820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4D2FC1-BD28-434A-9AA4-DCE67AAF6FAD}"/>
              </a:ext>
            </a:extLst>
          </p:cNvPr>
          <p:cNvSpPr/>
          <p:nvPr/>
        </p:nvSpPr>
        <p:spPr>
          <a:xfrm>
            <a:off x="10082462" y="1945952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3792F-FF8F-4F7D-9958-DA0121DF6BC9}"/>
              </a:ext>
            </a:extLst>
          </p:cNvPr>
          <p:cNvSpPr txBox="1"/>
          <p:nvPr/>
        </p:nvSpPr>
        <p:spPr>
          <a:xfrm>
            <a:off x="3343484" y="0"/>
            <a:ext cx="5505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External Bridge Configuration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735C4-A931-4059-A73E-18E5A3886CEE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21176" y="2726480"/>
            <a:ext cx="1" cy="86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14272A8-E3C9-48C8-953F-E46524998CB6}"/>
              </a:ext>
            </a:extLst>
          </p:cNvPr>
          <p:cNvSpPr txBox="1"/>
          <p:nvPr/>
        </p:nvSpPr>
        <p:spPr>
          <a:xfrm>
            <a:off x="208065" y="3219592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0599FD-A01D-4B81-BEDB-166EE981401E}"/>
              </a:ext>
            </a:extLst>
          </p:cNvPr>
          <p:cNvSpPr txBox="1"/>
          <p:nvPr/>
        </p:nvSpPr>
        <p:spPr>
          <a:xfrm>
            <a:off x="6596064" y="3588924"/>
            <a:ext cx="29258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SenderReceiver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"bridgeexternal:10005"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B594-5F23-4BD2-B565-05AF5A3FD7D9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AC37C-C7B1-4BA1-8DD4-E4F979817622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1B7C0-8231-415F-B20C-FCFEA2A86B3C}"/>
              </a:ext>
            </a:extLst>
          </p:cNvPr>
          <p:cNvSpPr txBox="1"/>
          <p:nvPr/>
        </p:nvSpPr>
        <p:spPr>
          <a:xfrm>
            <a:off x="8483503" y="108249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5AC0C-150D-4C01-B74D-94DA919939CA}"/>
              </a:ext>
            </a:extLst>
          </p:cNvPr>
          <p:cNvSpPr txBox="1"/>
          <p:nvPr/>
        </p:nvSpPr>
        <p:spPr>
          <a:xfrm>
            <a:off x="7998568" y="981462"/>
            <a:ext cx="307777" cy="13106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EC8C3F-F06A-4E11-9DFA-9E2756D8B924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822C62-80DC-4F45-BC70-97CE8BE4B3B0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921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7C8EA-CA93-48F1-AFF3-2A0CEDD3B2B0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C3D36-6932-45EA-BEC5-FC4F30A9904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79A5A-DF9C-47B5-BFCA-C54D6720C03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D9A35C-D8C9-498A-B19F-CD64F6B3A0B3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07AFB-EB54-4829-A99F-AC81BE7C31A8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3568A-4E69-4573-BC60-9006B08C0FB0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F0199-EDE2-4EAC-B521-4DBA140B5E4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92585-1E47-4C46-8814-3264BB8E4F1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242FB-F27D-43CB-91C9-47FC7EC04B04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C2B76-BBD3-4ED8-AC34-AFA09C99F99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F9BE1-E9B6-46AE-BDF0-9C3752B6892A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455F1-F17B-4FD2-BE99-C42ED5471F4C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04901C-9F42-4669-B88D-E1D217D5C6E1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81E2D6-6425-4CFA-89E6-087AEB3092A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521177" y="2726480"/>
            <a:ext cx="0" cy="493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0C893A-0327-48E1-A003-AEE788C914C1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247F21-C664-439E-A2DB-91F7F13AD2F4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71968-989E-4C6F-9172-5A633D6418C0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5C5A90-80BA-4A1F-9914-4304458F9C03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9764712" y="2305845"/>
            <a:ext cx="1309186" cy="60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8F649-B3F9-41A2-86C2-4B118469FECF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0770B-2946-4424-AA32-9343D70D510C}"/>
              </a:ext>
            </a:extLst>
          </p:cNvPr>
          <p:cNvSpPr txBox="1"/>
          <p:nvPr/>
        </p:nvSpPr>
        <p:spPr>
          <a:xfrm>
            <a:off x="7834869" y="2898964"/>
            <a:ext cx="70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5AD44C-94E2-4E3A-A202-7F194B0ADCD6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3B427-9B60-4BDA-BC0A-933FDE923DE9}"/>
              </a:ext>
            </a:extLst>
          </p:cNvPr>
          <p:cNvSpPr/>
          <p:nvPr/>
        </p:nvSpPr>
        <p:spPr>
          <a:xfrm>
            <a:off x="11073898" y="1957879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C1E92C-CD9B-4134-8060-128371348E4A}"/>
              </a:ext>
            </a:extLst>
          </p:cNvPr>
          <p:cNvCxnSpPr>
            <a:cxnSpLocks/>
            <a:stCxn id="19" idx="2"/>
            <a:endCxn id="42" idx="2"/>
          </p:cNvCxnSpPr>
          <p:nvPr/>
        </p:nvCxnSpPr>
        <p:spPr>
          <a:xfrm rot="5400000" flipH="1" flipV="1">
            <a:off x="9519923" y="667179"/>
            <a:ext cx="60555" cy="4058048"/>
          </a:xfrm>
          <a:prstGeom prst="curvedConnector3">
            <a:avLst>
              <a:gd name="adj1" fmla="val -377508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960A21-1562-4598-B0FE-5275E7A61FCA}"/>
              </a:ext>
            </a:extLst>
          </p:cNvPr>
          <p:cNvSpPr txBox="1"/>
          <p:nvPr/>
        </p:nvSpPr>
        <p:spPr>
          <a:xfrm>
            <a:off x="3729807" y="0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and DMZ Float</a:t>
            </a:r>
          </a:p>
        </p:txBody>
      </p:sp>
      <p:cxnSp>
        <p:nvCxnSpPr>
          <p:cNvPr id="66" name="Straight Arrow Connector 76">
            <a:extLst>
              <a:ext uri="{FF2B5EF4-FFF2-40B4-BE49-F238E27FC236}">
                <a16:creationId xmlns:a16="http://schemas.microsoft.com/office/drawing/2014/main" id="{46BAD35C-F511-4701-9AF3-CBFBBBEF3EF8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951548" y="2527340"/>
            <a:ext cx="652109" cy="139536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C781BE-5A32-49F4-9A9C-4C109BAA7176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4ABEC3-BADF-4465-9F28-844690268312}"/>
              </a:ext>
            </a:extLst>
          </p:cNvPr>
          <p:cNvSpPr txBox="1"/>
          <p:nvPr/>
        </p:nvSpPr>
        <p:spPr>
          <a:xfrm>
            <a:off x="3097791" y="3181743"/>
            <a:ext cx="451313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20DD3A-FF27-4FCD-A173-DFB2B6A2DB5F}"/>
              </a:ext>
            </a:extLst>
          </p:cNvPr>
          <p:cNvSpPr txBox="1"/>
          <p:nvPr/>
        </p:nvSpPr>
        <p:spPr>
          <a:xfrm>
            <a:off x="7761240" y="3674185"/>
            <a:ext cx="430664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D70AD6-C035-41CA-9D47-989F3CD2C42E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C95E6-FFDC-4C5C-ABCF-F668596B0FD4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A1601D-AC58-429D-B43F-841E034A4679}"/>
              </a:ext>
            </a:extLst>
          </p:cNvPr>
          <p:cNvSpPr txBox="1"/>
          <p:nvPr/>
        </p:nvSpPr>
        <p:spPr>
          <a:xfrm>
            <a:off x="10037872" y="127131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B144F1-C23D-40D4-8570-CA0654370188}"/>
              </a:ext>
            </a:extLst>
          </p:cNvPr>
          <p:cNvSpPr txBox="1"/>
          <p:nvPr/>
        </p:nvSpPr>
        <p:spPr>
          <a:xfrm>
            <a:off x="9676989" y="1103359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F1230-A135-4664-9AFA-A5600A3E1690}"/>
              </a:ext>
            </a:extLst>
          </p:cNvPr>
          <p:cNvSpPr txBox="1"/>
          <p:nvPr/>
        </p:nvSpPr>
        <p:spPr>
          <a:xfrm>
            <a:off x="8514865" y="1133125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B9119-AB3A-4324-9A28-E96BAE3CBEEC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846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8B6073D-4BFC-45B3-A901-B2ADE1C462EB}"/>
              </a:ext>
            </a:extLst>
          </p:cNvPr>
          <p:cNvSpPr/>
          <p:nvPr/>
        </p:nvSpPr>
        <p:spPr>
          <a:xfrm>
            <a:off x="2978150" y="779066"/>
            <a:ext cx="3782220" cy="225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5F2CC6-303B-42F2-912D-30C842E2C2C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746EB-E1D0-496B-8C18-46C68E6C923A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C7BAE-C127-4EFD-8643-C4315473CB9C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B9246-4A97-4477-97AD-CE0CA87522E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85C7A3-0797-4240-B570-35C4141A0B7B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31DAF8-58B0-473B-9A42-7604FF48624A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964F3D-6608-4474-B625-212E5B473165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1BFDB2-E019-432F-AC12-88DB527166A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4738689" y="1619250"/>
            <a:ext cx="695324" cy="68659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47049-8FD8-4AD7-BFBA-9A00C658A662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5B6F6A6-90A8-461D-957D-BEAB4E222BD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3F36F2-48F2-4F37-8760-5AB8CBDD309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29363" y="2305845"/>
            <a:ext cx="69532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16124-ECE5-45F6-9DFF-2F1567A60F5A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7EC1E9-722D-4A46-9A8C-3F0E1B3F7281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7232650" y="2726480"/>
            <a:ext cx="288527" cy="383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061EDBE-DDA2-4915-A484-A83DF90CC965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145912-32B7-41CE-A639-D48A7EDBCACD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02ABAB-1A4F-42E0-894B-57E0E71F600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0018A9-65E6-4792-A779-B79B3EEDC41C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A6563FB-804A-460E-930B-CA628A44A2C6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9790E4-D19B-4EE8-8115-70F2B9330771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37AA465-5122-4269-85C9-822F71FF6F2F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1D1CC0-08B7-43CA-A60B-0D3EE0E06307}"/>
              </a:ext>
            </a:extLst>
          </p:cNvPr>
          <p:cNvSpPr txBox="1"/>
          <p:nvPr/>
        </p:nvSpPr>
        <p:spPr>
          <a:xfrm>
            <a:off x="3070172" y="0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outbound via SOCKS Proxy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DMZ Float</a:t>
            </a:r>
          </a:p>
        </p:txBody>
      </p:sp>
      <p:cxnSp>
        <p:nvCxnSpPr>
          <p:cNvPr id="84" name="Straight Arrow Connector 76">
            <a:extLst>
              <a:ext uri="{FF2B5EF4-FFF2-40B4-BE49-F238E27FC236}">
                <a16:creationId xmlns:a16="http://schemas.microsoft.com/office/drawing/2014/main" id="{75BD3AB8-A70D-4F40-B853-64ADC89B6445}"/>
              </a:ext>
            </a:extLst>
          </p:cNvPr>
          <p:cNvCxnSpPr>
            <a:cxnSpLocks/>
            <a:stCxn id="85" idx="0"/>
          </p:cNvCxnSpPr>
          <p:nvPr/>
        </p:nvCxnSpPr>
        <p:spPr>
          <a:xfrm rot="5400000" flipH="1" flipV="1">
            <a:off x="1951548" y="2527338"/>
            <a:ext cx="652110" cy="13953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89DECA-C3FB-4859-AC7E-D4E96699E647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EF008-77D3-46BC-B5FF-5BDFA9B2BE13}"/>
              </a:ext>
            </a:extLst>
          </p:cNvPr>
          <p:cNvSpPr txBox="1"/>
          <p:nvPr/>
        </p:nvSpPr>
        <p:spPr>
          <a:xfrm>
            <a:off x="3132717" y="3084403"/>
            <a:ext cx="451313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B3A337-3B05-42B2-85B7-53125CDCFFB4}"/>
              </a:ext>
            </a:extLst>
          </p:cNvPr>
          <p:cNvSpPr txBox="1"/>
          <p:nvPr/>
        </p:nvSpPr>
        <p:spPr>
          <a:xfrm>
            <a:off x="7761240" y="3674185"/>
            <a:ext cx="430664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EDEC05-C3E5-4CBE-BB38-921A98A082EF}"/>
              </a:ext>
            </a:extLst>
          </p:cNvPr>
          <p:cNvSpPr/>
          <p:nvPr/>
        </p:nvSpPr>
        <p:spPr>
          <a:xfrm>
            <a:off x="8752485" y="689916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7EAA91-D322-4200-B2B0-8E9E23F83774}"/>
              </a:ext>
            </a:extLst>
          </p:cNvPr>
          <p:cNvCxnSpPr>
            <a:cxnSpLocks/>
            <a:stCxn id="70" idx="0"/>
            <a:endCxn id="88" idx="1"/>
          </p:cNvCxnSpPr>
          <p:nvPr/>
        </p:nvCxnSpPr>
        <p:spPr>
          <a:xfrm flipV="1">
            <a:off x="7521177" y="1014883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A0FE65-0594-4930-96FB-FA45FADA94C3}"/>
              </a:ext>
            </a:extLst>
          </p:cNvPr>
          <p:cNvCxnSpPr>
            <a:cxnSpLocks/>
            <a:stCxn id="88" idx="3"/>
            <a:endCxn id="81" idx="1"/>
          </p:cNvCxnSpPr>
          <p:nvPr/>
        </p:nvCxnSpPr>
        <p:spPr>
          <a:xfrm>
            <a:off x="9745464" y="1014883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3861C1-58B9-4FC9-A2D4-787AA044D812}"/>
              </a:ext>
            </a:extLst>
          </p:cNvPr>
          <p:cNvSpPr txBox="1"/>
          <p:nvPr/>
        </p:nvSpPr>
        <p:spPr>
          <a:xfrm>
            <a:off x="10285084" y="125882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56D886-0469-4C05-8134-A8D4B5EA369C}"/>
              </a:ext>
            </a:extLst>
          </p:cNvPr>
          <p:cNvSpPr txBox="1"/>
          <p:nvPr/>
        </p:nvSpPr>
        <p:spPr>
          <a:xfrm>
            <a:off x="7652225" y="12173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B3F405-DDCD-4579-BAC5-013155325149}"/>
              </a:ext>
            </a:extLst>
          </p:cNvPr>
          <p:cNvSpPr txBox="1"/>
          <p:nvPr/>
        </p:nvSpPr>
        <p:spPr>
          <a:xfrm>
            <a:off x="8070358" y="196634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4CD7A-A9E4-4509-B5D0-1A16BF4E722A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A2A1FF-D669-4490-A819-49C8590FAE93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4665A-98F6-4A72-A1C0-D4C2A15A193B}"/>
              </a:ext>
            </a:extLst>
          </p:cNvPr>
          <p:cNvSpPr txBox="1"/>
          <p:nvPr/>
        </p:nvSpPr>
        <p:spPr>
          <a:xfrm>
            <a:off x="8483204" y="585300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B2EDB-0B47-4113-9CA6-B50522DFA382}"/>
              </a:ext>
            </a:extLst>
          </p:cNvPr>
          <p:cNvSpPr txBox="1"/>
          <p:nvPr/>
        </p:nvSpPr>
        <p:spPr>
          <a:xfrm>
            <a:off x="10061531" y="2324068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CC772-2BF1-4B7C-942E-3A80CABF48DE}"/>
              </a:ext>
            </a:extLst>
          </p:cNvPr>
          <p:cNvSpPr txBox="1"/>
          <p:nvPr/>
        </p:nvSpPr>
        <p:spPr>
          <a:xfrm>
            <a:off x="9730095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E4FEF4-1388-462E-8906-936C72C3308F}"/>
              </a:ext>
            </a:extLst>
          </p:cNvPr>
          <p:cNvSpPr txBox="1"/>
          <p:nvPr/>
        </p:nvSpPr>
        <p:spPr>
          <a:xfrm>
            <a:off x="8538266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49C66C-603C-491F-B9A5-1304CD962C94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712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4BDDDB2-B9A1-42E5-BAA5-C2079633F4DC}"/>
              </a:ext>
            </a:extLst>
          </p:cNvPr>
          <p:cNvSpPr/>
          <p:nvPr/>
        </p:nvSpPr>
        <p:spPr>
          <a:xfrm>
            <a:off x="3852437" y="0"/>
            <a:ext cx="3847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Node with External Artemis,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and DMZ Float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65A9BE-54F0-4A2B-A0A1-3ACF1247923A}"/>
              </a:ext>
            </a:extLst>
          </p:cNvPr>
          <p:cNvSpPr/>
          <p:nvPr/>
        </p:nvSpPr>
        <p:spPr>
          <a:xfrm>
            <a:off x="2978150" y="779066"/>
            <a:ext cx="2455859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38C44D-56B9-4F87-B28E-8A20433FA368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6E3534-8C27-42BE-A950-4AFAB82F12E2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DE566-F0E7-421B-A687-22ECFC234D9E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A8995-4267-40B3-820A-4E45BC30DFCD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E9B298-4FC1-4808-9AB7-98B652BBDF78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B6F389-8F1E-4EC6-B88E-1A5A6E7F747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0D81F3-1248-4D09-8B9A-AEBF785D198C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698CAE-A8F7-4A0E-99F9-B98B8733AB85}"/>
              </a:ext>
            </a:extLst>
          </p:cNvPr>
          <p:cNvCxnSpPr>
            <a:cxnSpLocks/>
            <a:stCxn id="100" idx="2"/>
            <a:endCxn id="38" idx="1"/>
          </p:cNvCxnSpPr>
          <p:nvPr/>
        </p:nvCxnSpPr>
        <p:spPr>
          <a:xfrm>
            <a:off x="4738689" y="1619250"/>
            <a:ext cx="1030976" cy="69467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4B1D-2913-4120-936D-3545B5BF876A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6A1AC4-CB6F-47B8-AB14-266FCCE290F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00F4D4-D88A-430C-B14D-A0C9020A49B2}"/>
              </a:ext>
            </a:extLst>
          </p:cNvPr>
          <p:cNvCxnSpPr>
            <a:cxnSpLocks/>
            <a:stCxn id="38" idx="3"/>
            <a:endCxn id="106" idx="1"/>
          </p:cNvCxnSpPr>
          <p:nvPr/>
        </p:nvCxnSpPr>
        <p:spPr>
          <a:xfrm flipV="1">
            <a:off x="6665015" y="2305845"/>
            <a:ext cx="359672" cy="808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32211F-A2C2-4131-B637-9DD19FC484A3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5105A-44CD-4E02-B2F1-0AAA7B29815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7521176" y="2726480"/>
            <a:ext cx="1" cy="455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167C52-B4AE-464E-8C82-C9D4CF1E3624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99EDF1-C410-421B-BD9F-3F91848AC55C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F14F09-3524-4555-A9AD-AE8152F0DCE0}"/>
              </a:ext>
            </a:extLst>
          </p:cNvPr>
          <p:cNvCxnSpPr>
            <a:cxnSpLocks/>
            <a:stCxn id="106" idx="3"/>
            <a:endCxn id="111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34592E-21BD-4717-AB60-D7A14E9AC81A}"/>
              </a:ext>
            </a:extLst>
          </p:cNvPr>
          <p:cNvCxnSpPr>
            <a:cxnSpLocks/>
            <a:stCxn id="111" idx="3"/>
            <a:endCxn id="117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4B58A6-A2FC-4B78-9B98-8BBC2FE7F2A3}"/>
              </a:ext>
            </a:extLst>
          </p:cNvPr>
          <p:cNvSpPr txBox="1"/>
          <p:nvPr/>
        </p:nvSpPr>
        <p:spPr>
          <a:xfrm>
            <a:off x="8613787" y="2898964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AF67E9-1DCA-4113-A805-FC516A3E4D5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CEEA59-EE53-4E8A-A465-CA1EDA3073E7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97D084BD-081E-45B1-93C1-5FCE2DA278A4}"/>
              </a:ext>
            </a:extLst>
          </p:cNvPr>
          <p:cNvCxnSpPr>
            <a:cxnSpLocks/>
            <a:stCxn id="106" idx="2"/>
            <a:endCxn id="117" idx="2"/>
          </p:cNvCxnSpPr>
          <p:nvPr/>
        </p:nvCxnSpPr>
        <p:spPr>
          <a:xfrm rot="5400000" flipH="1" flipV="1">
            <a:off x="9516422" y="663677"/>
            <a:ext cx="67558" cy="4058048"/>
          </a:xfrm>
          <a:prstGeom prst="curvedConnector3">
            <a:avLst>
              <a:gd name="adj1" fmla="val -338376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76">
            <a:extLst>
              <a:ext uri="{FF2B5EF4-FFF2-40B4-BE49-F238E27FC236}">
                <a16:creationId xmlns:a16="http://schemas.microsoft.com/office/drawing/2014/main" id="{9427D5C0-1243-42CC-8764-2AF75E1DA2F8}"/>
              </a:ext>
            </a:extLst>
          </p:cNvPr>
          <p:cNvCxnSpPr>
            <a:cxnSpLocks/>
            <a:stCxn id="121" idx="0"/>
          </p:cNvCxnSpPr>
          <p:nvPr/>
        </p:nvCxnSpPr>
        <p:spPr>
          <a:xfrm rot="5400000" flipH="1" flipV="1">
            <a:off x="1982009" y="2557799"/>
            <a:ext cx="652102" cy="13344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4086787-4BB8-4B8E-903B-779CDBD8DEC6}"/>
              </a:ext>
            </a:extLst>
          </p:cNvPr>
          <p:cNvSpPr txBox="1"/>
          <p:nvPr/>
        </p:nvSpPr>
        <p:spPr>
          <a:xfrm>
            <a:off x="177935" y="3551074"/>
            <a:ext cx="292580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6E10B1-D8F8-435A-A649-7DB909B4509A}"/>
              </a:ext>
            </a:extLst>
          </p:cNvPr>
          <p:cNvSpPr txBox="1"/>
          <p:nvPr/>
        </p:nvSpPr>
        <p:spPr>
          <a:xfrm>
            <a:off x="3191341" y="3180965"/>
            <a:ext cx="451313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6988F6-61C0-47E6-8D07-63761FD33644}"/>
              </a:ext>
            </a:extLst>
          </p:cNvPr>
          <p:cNvSpPr txBox="1"/>
          <p:nvPr/>
        </p:nvSpPr>
        <p:spPr>
          <a:xfrm>
            <a:off x="7777903" y="3674185"/>
            <a:ext cx="430664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7FED2-094E-4ADD-AD47-E33203CAB35F}"/>
              </a:ext>
            </a:extLst>
          </p:cNvPr>
          <p:cNvSpPr txBox="1"/>
          <p:nvPr/>
        </p:nvSpPr>
        <p:spPr>
          <a:xfrm>
            <a:off x="5554170" y="2726480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8C3D8-639A-498F-9942-674CB2986785}"/>
              </a:ext>
            </a:extLst>
          </p:cNvPr>
          <p:cNvSpPr txBox="1"/>
          <p:nvPr/>
        </p:nvSpPr>
        <p:spPr>
          <a:xfrm>
            <a:off x="2993302" y="2229565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68187-808C-4FAB-900C-DF5D9B38C9E8}"/>
              </a:ext>
            </a:extLst>
          </p:cNvPr>
          <p:cNvSpPr txBox="1"/>
          <p:nvPr/>
        </p:nvSpPr>
        <p:spPr>
          <a:xfrm>
            <a:off x="9702698" y="112163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D4357B-B864-4552-9E03-AF4058768F22}"/>
              </a:ext>
            </a:extLst>
          </p:cNvPr>
          <p:cNvSpPr txBox="1"/>
          <p:nvPr/>
        </p:nvSpPr>
        <p:spPr>
          <a:xfrm>
            <a:off x="8519706" y="109438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E0F44-070A-49AA-AB86-D79D20CC1DEA}"/>
              </a:ext>
            </a:extLst>
          </p:cNvPr>
          <p:cNvSpPr txBox="1"/>
          <p:nvPr/>
        </p:nvSpPr>
        <p:spPr>
          <a:xfrm>
            <a:off x="10266299" y="194146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8EF8B-8A59-42AB-A960-AC12306616CC}"/>
              </a:ext>
            </a:extLst>
          </p:cNvPr>
          <p:cNvSpPr txBox="1"/>
          <p:nvPr/>
        </p:nvSpPr>
        <p:spPr>
          <a:xfrm>
            <a:off x="10076711" y="1250996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CAC823-63A6-4015-B8DA-A2AD09A52BD8}"/>
              </a:ext>
            </a:extLst>
          </p:cNvPr>
          <p:cNvSpPr/>
          <p:nvPr/>
        </p:nvSpPr>
        <p:spPr>
          <a:xfrm>
            <a:off x="5769665" y="1923257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3004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2990850" y="1566466"/>
            <a:ext cx="2564605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72" idx="1"/>
          </p:cNvCxnSpPr>
          <p:nvPr/>
        </p:nvCxnSpPr>
        <p:spPr>
          <a:xfrm>
            <a:off x="4751389" y="2406650"/>
            <a:ext cx="999334" cy="67975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AF8DD67-6CFA-4331-9994-DC1C900146CC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DABF2B-4244-404E-BD89-2ED3F0FD9365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72" idx="3"/>
            <a:endCxn id="57" idx="1"/>
          </p:cNvCxnSpPr>
          <p:nvPr/>
        </p:nvCxnSpPr>
        <p:spPr>
          <a:xfrm>
            <a:off x="6646073" y="3086402"/>
            <a:ext cx="391314" cy="684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BA70B6-A782-4278-9F3C-1782EB17E852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F37FD3-154E-4A0C-B95B-F37BE4459CC8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435ACA-4107-4FFE-B443-D6B10F0C40E7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  <a:endCxn id="80" idx="2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External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7656C6-629E-44FE-AEB6-E46D9453B4D4}"/>
              </a:ext>
            </a:extLst>
          </p:cNvPr>
          <p:cNvSpPr txBox="1"/>
          <p:nvPr/>
        </p:nvSpPr>
        <p:spPr>
          <a:xfrm>
            <a:off x="44856" y="3856832"/>
            <a:ext cx="3028393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117851" y="4040361"/>
            <a:ext cx="451313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["dmzinternal1:12005", "dmzinternal2:12005"]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168623-161A-4E50-B5DC-013A9B106F53}"/>
              </a:ext>
            </a:extLst>
          </p:cNvPr>
          <p:cNvSpPr txBox="1"/>
          <p:nvPr/>
        </p:nvSpPr>
        <p:spPr>
          <a:xfrm>
            <a:off x="7790603" y="4470798"/>
            <a:ext cx="43066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198174" y="3666280"/>
            <a:ext cx="488103" cy="37408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102" idx="0"/>
          </p:cNvCxnSpPr>
          <p:nvPr/>
        </p:nvCxnSpPr>
        <p:spPr>
          <a:xfrm rot="10800000" flipV="1">
            <a:off x="1559053" y="3247934"/>
            <a:ext cx="1409216" cy="608898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3046015" y="3053448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A413DF-58B1-49B7-942E-6275179FAC58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B633B-8E22-4C99-8B1B-5499BA2D5989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054B3-0A0D-4DF8-9127-27680E41B845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C081F4-1A9D-47ED-A72E-F501650DA134}"/>
              </a:ext>
            </a:extLst>
          </p:cNvPr>
          <p:cNvSpPr txBox="1"/>
          <p:nvPr/>
        </p:nvSpPr>
        <p:spPr>
          <a:xfrm>
            <a:off x="8557137" y="3678150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A4ED1C-6A2B-402E-933A-02F13ABEA05A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F38E62-A3D1-441B-902A-7E0EB42498C0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182AD0-98A0-4EF1-A903-4D48AC1F1D47}"/>
              </a:ext>
            </a:extLst>
          </p:cNvPr>
          <p:cNvSpPr txBox="1"/>
          <p:nvPr/>
        </p:nvSpPr>
        <p:spPr>
          <a:xfrm>
            <a:off x="5543057" y="3490582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321424-1FAD-42C7-99A5-B368DF6F5060}"/>
              </a:ext>
            </a:extLst>
          </p:cNvPr>
          <p:cNvSpPr/>
          <p:nvPr/>
        </p:nvSpPr>
        <p:spPr>
          <a:xfrm>
            <a:off x="5750723" y="2695731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514C6-3A93-4012-8821-0D1509433580}"/>
              </a:ext>
            </a:extLst>
          </p:cNvPr>
          <p:cNvSpPr txBox="1"/>
          <p:nvPr/>
        </p:nvSpPr>
        <p:spPr>
          <a:xfrm>
            <a:off x="3105991" y="383218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</p:spTree>
    <p:extLst>
      <p:ext uri="{BB962C8B-B14F-4D97-AF65-F5344CB8AC3E}">
        <p14:creationId xmlns:p14="http://schemas.microsoft.com/office/powerpoint/2010/main" val="7911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3970238"/>
            <a:ext cx="4513130" cy="2867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67315" y="3666280"/>
            <a:ext cx="418962" cy="3039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7" cy="435529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93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A02202-3460-44DA-8D3B-D57959275111}"/>
              </a:ext>
            </a:extLst>
          </p:cNvPr>
          <p:cNvSpPr txBox="1"/>
          <p:nvPr/>
        </p:nvSpPr>
        <p:spPr>
          <a:xfrm>
            <a:off x="8559979" y="3665413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90603" y="4470798"/>
            <a:ext cx="43066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SOCKS Proxy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4004381"/>
            <a:ext cx="4513130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185618" y="3666280"/>
            <a:ext cx="500659" cy="41969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7" cy="435529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93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90603" y="4470798"/>
            <a:ext cx="43066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CEEC3-3483-4844-BDF2-17827B31C5B0}"/>
              </a:ext>
            </a:extLst>
          </p:cNvPr>
          <p:cNvSpPr/>
          <p:nvPr/>
        </p:nvSpPr>
        <p:spPr>
          <a:xfrm>
            <a:off x="8760521" y="1486751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1A8E3E-6085-4F7E-B4A7-ECF6FFCF575F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529213" y="1811718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9F6864-02C0-4232-9591-182E50FBD61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753500" y="1811718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0FB770B-CE53-4023-B244-00F42A0216B8}"/>
              </a:ext>
            </a:extLst>
          </p:cNvPr>
          <p:cNvSpPr txBox="1"/>
          <p:nvPr/>
        </p:nvSpPr>
        <p:spPr>
          <a:xfrm>
            <a:off x="8485534" y="755191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t" anchorCtr="0"/>
      <a:lstStyle>
        <a:defPPr algn="ctr">
          <a:defRPr sz="16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2066</Words>
  <Application>Microsoft Office PowerPoint</Application>
  <PresentationFormat>Widescreen</PresentationFormat>
  <Paragraphs>570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Nesbit</dc:creator>
  <cp:lastModifiedBy>Matthew Nesbit</cp:lastModifiedBy>
  <cp:revision>68</cp:revision>
  <dcterms:created xsi:type="dcterms:W3CDTF">2018-04-25T14:41:03Z</dcterms:created>
  <dcterms:modified xsi:type="dcterms:W3CDTF">2018-05-15T11:11:35Z</dcterms:modified>
</cp:coreProperties>
</file>