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1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basic-git-commands" TargetMode="External"/><Relationship Id="rId2" Type="http://schemas.openxmlformats.org/officeDocument/2006/relationships/hyperlink" Target="https://insights.stackoverflow.com/survey/2018/#work-version-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how-to-use-git-branches/" TargetMode="External"/><Relationship Id="rId2" Type="http://schemas.openxmlformats.org/officeDocument/2006/relationships/hyperlink" Target="https://www.atlassian.com/blog/software-teams/version-control-centralized-dv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wp.com.tr/github-nedir-ne-ise-yarar-223012" TargetMode="External"/><Relationship Id="rId2" Type="http://schemas.openxmlformats.org/officeDocument/2006/relationships/hyperlink" Target="https://www.hostinger.web.tr/rehberler/github-nedi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8000" i="1" dirty="0" err="1" smtClean="0"/>
              <a:t>GitHub</a:t>
            </a:r>
            <a:endParaRPr lang="tr-TR" sz="8000" i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b="1" i="1" dirty="0" err="1" smtClean="0">
                <a:solidFill>
                  <a:schemeClr val="tx1"/>
                </a:solidFill>
              </a:rPr>
              <a:t>Github</a:t>
            </a:r>
            <a:r>
              <a:rPr lang="tr-TR" sz="4000" b="1" i="1" dirty="0" smtClean="0">
                <a:solidFill>
                  <a:schemeClr val="tx1"/>
                </a:solidFill>
              </a:rPr>
              <a:t> nedir? ne amaçla kullanılır? yararları nelerdir? ortak proje nasıl yazılır.</a:t>
            </a:r>
            <a:endParaRPr lang="tr-TR" sz="4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197" y="2094922"/>
            <a:ext cx="8229600" cy="4389120"/>
          </a:xfrm>
        </p:spPr>
        <p:txBody>
          <a:bodyPr/>
          <a:lstStyle/>
          <a:p>
            <a:r>
              <a:rPr lang="tr-TR" dirty="0"/>
              <a:t>Git, 2005 yılında başlatılan ve piyasadaki en popüler </a:t>
            </a:r>
            <a:r>
              <a:rPr lang="tr-TR" dirty="0" err="1"/>
              <a:t>VCS’lerden</a:t>
            </a:r>
            <a:r>
              <a:rPr lang="tr-TR" dirty="0"/>
              <a:t> biri haline gelen açık kaynaklı bir projedir. </a:t>
            </a:r>
            <a:r>
              <a:rPr lang="tr-TR" b="1" dirty="0">
                <a:hlinkClick r:id="rId2"/>
              </a:rPr>
              <a:t>Geliştiricilerin %87’sinden fazlası</a:t>
            </a:r>
            <a:r>
              <a:rPr lang="tr-TR" dirty="0"/>
              <a:t> projeleri için </a:t>
            </a:r>
            <a:r>
              <a:rPr lang="tr-TR" dirty="0" err="1"/>
              <a:t>Git’i</a:t>
            </a:r>
            <a:r>
              <a:rPr lang="tr-TR" dirty="0"/>
              <a:t> kullanır.</a:t>
            </a:r>
          </a:p>
          <a:p>
            <a:r>
              <a:rPr lang="tr-TR" dirty="0"/>
              <a:t>Dağıtılmış bir sürüm kontrol sistemidir. Yani, erişim izni verilen ekipteki herhangi bir geliştirici, Git komut satırı araçlarını (</a:t>
            </a:r>
            <a:r>
              <a:rPr lang="tr-TR" b="1" dirty="0">
                <a:hlinkClick r:id="rId3"/>
              </a:rPr>
              <a:t>Git </a:t>
            </a:r>
            <a:r>
              <a:rPr lang="tr-TR" b="1" dirty="0" err="1">
                <a:hlinkClick r:id="rId3"/>
              </a:rPr>
              <a:t>command</a:t>
            </a:r>
            <a:r>
              <a:rPr lang="tr-TR" b="1" dirty="0">
                <a:hlinkClick r:id="rId3"/>
              </a:rPr>
              <a:t> </a:t>
            </a:r>
            <a:r>
              <a:rPr lang="tr-TR" b="1" dirty="0" err="1">
                <a:hlinkClick r:id="rId3"/>
              </a:rPr>
              <a:t>line</a:t>
            </a:r>
            <a:r>
              <a:rPr lang="tr-TR" b="1" dirty="0">
                <a:hlinkClick r:id="rId3"/>
              </a:rPr>
              <a:t> </a:t>
            </a:r>
            <a:r>
              <a:rPr lang="tr-TR" b="1" dirty="0" err="1">
                <a:hlinkClick r:id="rId3"/>
              </a:rPr>
              <a:t>tools</a:t>
            </a:r>
            <a:r>
              <a:rPr lang="tr-TR" dirty="0"/>
              <a:t>) kullanarak kaynak kodunu ve değişiklik geçmişini yönetebilir.</a:t>
            </a:r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 descr="C:\Users\Lenovo-\Desktop\ind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66908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Git, </a:t>
            </a:r>
            <a:r>
              <a:rPr lang="tr-TR" b="1" dirty="0">
                <a:hlinkClick r:id="rId2"/>
              </a:rPr>
              <a:t> merkezi sürüm kontrol sistemlerinden</a:t>
            </a:r>
            <a:r>
              <a:rPr lang="tr-TR" dirty="0"/>
              <a:t> farklı olarak özellik dalları (</a:t>
            </a:r>
            <a:r>
              <a:rPr lang="tr-TR" b="1" dirty="0" err="1">
                <a:hlinkClick r:id="rId3"/>
              </a:rPr>
              <a:t>feature</a:t>
            </a:r>
            <a:r>
              <a:rPr lang="tr-TR" b="1" dirty="0">
                <a:hlinkClick r:id="rId3"/>
              </a:rPr>
              <a:t> </a:t>
            </a:r>
            <a:r>
              <a:rPr lang="tr-TR" b="1" dirty="0" err="1">
                <a:hlinkClick r:id="rId3"/>
              </a:rPr>
              <a:t>branches</a:t>
            </a:r>
            <a:r>
              <a:rPr lang="tr-TR" dirty="0"/>
              <a:t>) sunar. Bu, ekipteki her yazılım mühendisinin kodda değişiklik yapmak için yalıtılmış bir yerel depo sağlayan bir özellik dalını ayırabileceği anlamına gelir.</a:t>
            </a:r>
          </a:p>
          <a:p>
            <a:r>
              <a:rPr lang="tr-TR" dirty="0"/>
              <a:t>Özellik dalları, orijinal proje kodunun bulunduğu ana dalı etkilemez. Değişiklikler yapıldıktan ve güncellenen kod hazır olduğunda, özellik dalı ana dal ile birleştirilebilir, bu şekilde projede yapılan değişiklikler etkin hale gelir.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398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Hub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/>
          </a:p>
          <a:p>
            <a:r>
              <a:rPr lang="tr-TR" dirty="0"/>
              <a:t>Eğer Git, </a:t>
            </a:r>
            <a:r>
              <a:rPr lang="tr-TR" dirty="0" err="1"/>
              <a:t>GitHub’ın</a:t>
            </a:r>
            <a:r>
              <a:rPr lang="tr-TR" dirty="0"/>
              <a:t> kalbiyse, </a:t>
            </a:r>
            <a:r>
              <a:rPr lang="tr-TR" dirty="0" err="1"/>
              <a:t>Hub</a:t>
            </a:r>
            <a:r>
              <a:rPr lang="tr-TR" dirty="0"/>
              <a:t> da onun ruhudur. </a:t>
            </a:r>
            <a:r>
              <a:rPr lang="tr-TR" dirty="0" err="1"/>
              <a:t>GitHub’daki</a:t>
            </a:r>
            <a:r>
              <a:rPr lang="tr-TR" dirty="0"/>
              <a:t> </a:t>
            </a:r>
            <a:r>
              <a:rPr lang="tr-TR" dirty="0" err="1"/>
              <a:t>hub</a:t>
            </a:r>
            <a:r>
              <a:rPr lang="tr-TR" dirty="0"/>
              <a:t> ise komut satırını, Git gibi, geliştiriciler için en büyük sosyal ağa çevirendir.</a:t>
            </a:r>
          </a:p>
          <a:p>
            <a:r>
              <a:rPr lang="tr-TR" dirty="0"/>
              <a:t>Belirli bir projeye katkı sağlamanın dışında </a:t>
            </a:r>
            <a:r>
              <a:rPr lang="tr-TR" dirty="0" err="1"/>
              <a:t>GitHub</a:t>
            </a:r>
            <a:r>
              <a:rPr lang="tr-TR" dirty="0"/>
              <a:t> kullanıcılarına kendileri gibi hemfikir insanlarla sosyalleşme olanağı sağlar. İnsanları takip edebilir ve ne yaptıklarını veya kimle bağlantı kurduklarını izleyebilirsiniz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69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GitHub</a:t>
            </a:r>
            <a:r>
              <a:rPr lang="tr-TR" dirty="0" smtClean="0"/>
              <a:t> Ne Amaçla Kullanılır </a:t>
            </a:r>
            <a:br>
              <a:rPr lang="tr-TR" dirty="0" smtClean="0"/>
            </a:br>
            <a:r>
              <a:rPr lang="tr-TR" dirty="0" smtClean="0"/>
              <a:t>Ne İşe Yarar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tr-TR" dirty="0" err="1"/>
              <a:t>Github</a:t>
            </a:r>
            <a:r>
              <a:rPr lang="tr-TR" dirty="0"/>
              <a:t> yazılım sektöründe kullanılan bir kontrol sistemi olup pek çok anlamda kolaylık sağlamaktadır. Özellikle </a:t>
            </a:r>
            <a:r>
              <a:rPr lang="tr-TR" dirty="0" err="1"/>
              <a:t>Github’un</a:t>
            </a:r>
            <a:r>
              <a:rPr lang="tr-TR" dirty="0"/>
              <a:t> ne işe yaradığı günümüzde en çok merak Başka birçok kişiler ile veya tek olarak yazılım geliştirmeye veya yazılım yönetmeye imkan sağlamaktadır.</a:t>
            </a:r>
          </a:p>
          <a:p>
            <a:pPr fontAlgn="base"/>
            <a:r>
              <a:rPr lang="tr-TR" dirty="0"/>
              <a:t>Uygulanacak veya hazırlanan projelerin dallandırılmasını sağlamaktadır.</a:t>
            </a:r>
          </a:p>
          <a:p>
            <a:pPr fontAlgn="base"/>
            <a:r>
              <a:rPr lang="tr-TR" dirty="0"/>
              <a:t>Özel ve genel seçenekleri mevcuttur. Bu seçenekler ile kodlar açık kaynak haline getirilebilir. Özel seçeneği kişinin sadece istediği gelişiciler ile kodun paylaşılmasını sağlamaktadır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49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892954"/>
            <a:ext cx="4680520" cy="4696285"/>
          </a:xfrm>
        </p:spPr>
        <p:txBody>
          <a:bodyPr>
            <a:normAutofit/>
          </a:bodyPr>
          <a:lstStyle/>
          <a:p>
            <a:pPr fontAlgn="base"/>
            <a:r>
              <a:rPr lang="tr-TR" dirty="0" smtClean="0"/>
              <a:t>Ücretsiz </a:t>
            </a:r>
            <a:r>
              <a:rPr lang="tr-TR" dirty="0"/>
              <a:t>kaynak kodlarının depolanmasını sağlamaktadır.</a:t>
            </a:r>
          </a:p>
          <a:p>
            <a:pPr fontAlgn="base"/>
            <a:r>
              <a:rPr lang="tr-TR" dirty="0"/>
              <a:t>Hazırlanan projelere dahil olan bireylerin yaptıkları herhangi bir değişikliğin takip edilmesine olanak sağlar.</a:t>
            </a:r>
          </a:p>
          <a:p>
            <a:endParaRPr lang="tr-TR" dirty="0"/>
          </a:p>
        </p:txBody>
      </p:sp>
      <p:pic>
        <p:nvPicPr>
          <p:cNvPr id="1026" name="Picture 2" descr="C:\Users\Lenovo-\Desktop\github-nedir-nasil-kullanilir-ne-ise-yar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61620"/>
            <a:ext cx="4355976" cy="33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GitHub</a:t>
            </a:r>
            <a:r>
              <a:rPr lang="tr-TR" dirty="0" smtClean="0"/>
              <a:t> İle Ortak Proje Nasıl Yapılır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/>
              <a:t>Youtube Linki</a:t>
            </a:r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https</a:t>
            </a:r>
            <a:r>
              <a:rPr lang="tr-TR" dirty="0"/>
              <a:t>://youtu.be/VpHcP8A0PZU</a:t>
            </a:r>
          </a:p>
        </p:txBody>
      </p:sp>
      <p:sp>
        <p:nvSpPr>
          <p:cNvPr id="4" name="Aşağı Ok 3"/>
          <p:cNvSpPr/>
          <p:nvPr/>
        </p:nvSpPr>
        <p:spPr>
          <a:xfrm>
            <a:off x="4139952" y="2492896"/>
            <a:ext cx="86409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435262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https://www.hostinger.web.tr/rehberler/github-nedir</a:t>
            </a:r>
            <a:endParaRPr lang="tr-TR" dirty="0" smtClean="0">
              <a:hlinkClick r:id="rId3"/>
            </a:endParaRPr>
          </a:p>
          <a:p>
            <a:endParaRPr lang="tr-TR" dirty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hwp.com.tr/github-nedir-ne-ise-yarar-223012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https</a:t>
            </a:r>
            <a:r>
              <a:rPr lang="tr-TR" dirty="0"/>
              <a:t>://youtu.be/VpHcP8A0PZU</a:t>
            </a:r>
          </a:p>
        </p:txBody>
      </p:sp>
    </p:spTree>
    <p:extLst>
      <p:ext uri="{BB962C8B-B14F-4D97-AF65-F5344CB8AC3E}">
        <p14:creationId xmlns:p14="http://schemas.microsoft.com/office/powerpoint/2010/main" val="9566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214</Words>
  <Application>Microsoft Office PowerPoint</Application>
  <PresentationFormat>Ekran Gösterisi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Akış</vt:lpstr>
      <vt:lpstr>GitHub</vt:lpstr>
      <vt:lpstr>Git Nedir?</vt:lpstr>
      <vt:lpstr>PowerPoint Sunusu</vt:lpstr>
      <vt:lpstr>Hub Nedir?</vt:lpstr>
      <vt:lpstr>GitHub Ne Amaçla Kullanılır  Ne İşe Yarar</vt:lpstr>
      <vt:lpstr>PowerPoint Sunusu</vt:lpstr>
      <vt:lpstr>GitHub İle Ortak Proje Nasıl Yapılır</vt:lpstr>
      <vt:lpstr>Kaynak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Lenovo-</dc:creator>
  <cp:lastModifiedBy>Lenovo-</cp:lastModifiedBy>
  <cp:revision>9</cp:revision>
  <dcterms:created xsi:type="dcterms:W3CDTF">2023-10-08T14:27:43Z</dcterms:created>
  <dcterms:modified xsi:type="dcterms:W3CDTF">2023-10-08T18:45:15Z</dcterms:modified>
</cp:coreProperties>
</file>