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0131B-B9D5-4517-8A5E-EBE5A9921210}" v="38" dt="2024-05-27T06:49:39.203"/>
    <p1510:client id="{A15AE144-9BED-44B8-853F-29E1C220C093}" v="6" dt="2024-05-26T19:03:16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13264 9375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4128 3642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FD96C-393B-44E1-9989-2DA661C6F8DA}" type="datetimeFigureOut">
              <a:t>5/26/2024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921F1-896D-4635-B416-754F2A15EA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21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117997"/>
            <a:ext cx="81025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>
                <a:solidFill>
                  <a:srgbClr val="204C8E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Restaurant Management System</a:t>
            </a:r>
            <a:endParaRPr lang="en-US" sz="4374"/>
          </a:p>
        </p:txBody>
      </p:sp>
      <p:sp>
        <p:nvSpPr>
          <p:cNvPr id="5" name="Text 3"/>
          <p:cNvSpPr/>
          <p:nvPr/>
        </p:nvSpPr>
        <p:spPr>
          <a:xfrm>
            <a:off x="2037993" y="2145625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Streamlined operations and enhanced customer experiences with our comprehensive restaurant management platform.</a:t>
            </a:r>
            <a:endParaRPr lang="en-US" sz="175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8650001-1538-9541-20DD-C49E3868D91D}"/>
                  </a:ext>
                </a:extLst>
              </p14:cNvPr>
              <p14:cNvContentPartPr/>
              <p14:nvPr/>
            </p14:nvContentPartPr>
            <p14:xfrm>
              <a:off x="7160740" y="5918886"/>
              <a:ext cx="18535" cy="18535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8650001-1538-9541-20DD-C49E3868D9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3990" y="4992136"/>
                <a:ext cx="1853500" cy="185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E4AFCF7-E8C1-E2A6-56E6-2162041F15C2}"/>
                  </a:ext>
                </a:extLst>
              </p14:cNvPr>
              <p14:cNvContentPartPr/>
              <p14:nvPr/>
            </p14:nvContentPartPr>
            <p14:xfrm>
              <a:off x="759940" y="1902940"/>
              <a:ext cx="18535" cy="18535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E4AFCF7-E8C1-E2A6-56E6-2162041F15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48275" y="976190"/>
                <a:ext cx="1853500" cy="18535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410D11E-29D0-A5FA-B8E0-FEA2E71120A2}"/>
              </a:ext>
            </a:extLst>
          </p:cNvPr>
          <p:cNvSpPr txBox="1"/>
          <p:nvPr/>
        </p:nvSpPr>
        <p:spPr>
          <a:xfrm>
            <a:off x="4800600" y="543079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931FA9-3E37-57D6-13E9-7CEDE4A43D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4232" y="3128704"/>
            <a:ext cx="9610466" cy="4591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31702"/>
            <a:ext cx="744878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Stock and Employees Manager</a:t>
            </a:r>
            <a:endParaRPr lang="en-US" sz="4374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370415"/>
            <a:ext cx="5110520" cy="315849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806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Employees Manager</a:t>
            </a:r>
            <a:endParaRPr lang="en-US" sz="2187"/>
          </a:p>
        </p:txBody>
      </p:sp>
      <p:sp>
        <p:nvSpPr>
          <p:cNvPr id="7" name="Text 4"/>
          <p:cNvSpPr/>
          <p:nvPr/>
        </p:nvSpPr>
        <p:spPr>
          <a:xfrm>
            <a:off x="2037993" y="6286976"/>
            <a:ext cx="51105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Employees Manager allows admin to Manage all details related to his staff</a:t>
            </a:r>
            <a:endParaRPr lang="en-US" sz="175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768" y="2370415"/>
            <a:ext cx="5110639" cy="315860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58066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Stock Manager</a:t>
            </a:r>
            <a:endParaRPr lang="en-US" sz="2187"/>
          </a:p>
        </p:txBody>
      </p:sp>
      <p:sp>
        <p:nvSpPr>
          <p:cNvPr id="10" name="Text 6"/>
          <p:cNvSpPr/>
          <p:nvPr/>
        </p:nvSpPr>
        <p:spPr>
          <a:xfrm>
            <a:off x="7481768" y="6287095"/>
            <a:ext cx="511063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Stock manager allows admin to keep track of available products in stock</a:t>
            </a:r>
            <a:endParaRPr lang="en-US" sz="17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957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4" name="Text 2"/>
          <p:cNvSpPr/>
          <p:nvPr/>
        </p:nvSpPr>
        <p:spPr>
          <a:xfrm>
            <a:off x="2513647" y="555903"/>
            <a:ext cx="6974800" cy="8717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865"/>
              </a:lnSpc>
              <a:buNone/>
            </a:pPr>
            <a:r>
              <a:rPr lang="en-US" sz="5492" b="1" kern="0" spc="-165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Use Case :</a:t>
            </a:r>
            <a:endParaRPr lang="en-US" sz="5492"/>
          </a:p>
        </p:txBody>
      </p:sp>
      <p:sp>
        <p:nvSpPr>
          <p:cNvPr id="5" name="Text 3"/>
          <p:cNvSpPr/>
          <p:nvPr/>
        </p:nvSpPr>
        <p:spPr>
          <a:xfrm>
            <a:off x="2513647" y="1832015"/>
            <a:ext cx="9602986" cy="6467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7"/>
              </a:lnSpc>
              <a:buNone/>
            </a:pPr>
            <a:r>
              <a:rPr lang="en-US" sz="1592" kern="0" spc="-32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Gain a comprehensive understanding of the key features and data model that power our Restaurant Management System.</a:t>
            </a:r>
            <a:endParaRPr lang="en-US" sz="1592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79" y="2706172"/>
            <a:ext cx="5054203" cy="3123724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5798820" y="6082546"/>
            <a:ext cx="3032522" cy="3789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5"/>
              </a:lnSpc>
              <a:buNone/>
            </a:pPr>
            <a:r>
              <a:rPr lang="en-US" sz="2388" kern="0" spc="-72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Use Case Overview</a:t>
            </a:r>
            <a:endParaRPr lang="en-US" sz="2388"/>
          </a:p>
        </p:txBody>
      </p:sp>
      <p:sp>
        <p:nvSpPr>
          <p:cNvPr id="8" name="Text 5"/>
          <p:cNvSpPr/>
          <p:nvPr/>
        </p:nvSpPr>
        <p:spPr>
          <a:xfrm>
            <a:off x="2513647" y="6582728"/>
            <a:ext cx="9602986" cy="6467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547"/>
              </a:lnSpc>
              <a:buNone/>
            </a:pPr>
            <a:r>
              <a:rPr lang="en-US" sz="1592" kern="0" spc="-32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Explore the core functionalities that enable efficient restaurant operations and enhanced customer experiences.</a:t>
            </a:r>
            <a:endParaRPr lang="en-US" sz="1592"/>
          </a:p>
        </p:txBody>
      </p:sp>
      <p:sp>
        <p:nvSpPr>
          <p:cNvPr id="9" name="Text 6"/>
          <p:cNvSpPr/>
          <p:nvPr/>
        </p:nvSpPr>
        <p:spPr>
          <a:xfrm>
            <a:off x="2513647" y="7350681"/>
            <a:ext cx="9602986" cy="3233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47"/>
              </a:lnSpc>
              <a:buNone/>
            </a:pPr>
            <a:r>
              <a:rPr lang="en-US" sz="1592" kern="0" spc="-32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From order management to employee scheduling, our system has you covered.</a:t>
            </a:r>
            <a:endParaRPr lang="en-US" sz="1592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4" name="Text 2"/>
          <p:cNvSpPr/>
          <p:nvPr/>
        </p:nvSpPr>
        <p:spPr>
          <a:xfrm>
            <a:off x="2367796" y="573524"/>
            <a:ext cx="7186732" cy="8983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074"/>
              </a:lnSpc>
              <a:buNone/>
            </a:pPr>
            <a:r>
              <a:rPr lang="en-US" sz="5659" b="1" kern="0" spc="-170">
                <a:solidFill>
                  <a:srgbClr val="000000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Er Diagram :</a:t>
            </a:r>
            <a:endParaRPr lang="en-US" sz="5659"/>
          </a:p>
        </p:txBody>
      </p:sp>
      <p:sp>
        <p:nvSpPr>
          <p:cNvPr id="5" name="Text 3"/>
          <p:cNvSpPr/>
          <p:nvPr/>
        </p:nvSpPr>
        <p:spPr>
          <a:xfrm>
            <a:off x="2367796" y="1888450"/>
            <a:ext cx="9894808" cy="3333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640" kern="0" spc="-33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Explore Our Database Design which ensures a well functioning system.</a:t>
            </a:r>
            <a:endParaRPr lang="en-US" sz="1640"/>
          </a:p>
        </p:txBody>
      </p:sp>
      <p:sp>
        <p:nvSpPr>
          <p:cNvPr id="6" name="Text 4"/>
          <p:cNvSpPr/>
          <p:nvPr/>
        </p:nvSpPr>
        <p:spPr>
          <a:xfrm>
            <a:off x="2367796" y="2456140"/>
            <a:ext cx="9894808" cy="3333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64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796" y="3023830"/>
            <a:ext cx="9789557" cy="46322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71271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Customer Account</a:t>
            </a:r>
            <a:endParaRPr lang="en-US" sz="4374"/>
          </a:p>
        </p:txBody>
      </p:sp>
      <p:sp>
        <p:nvSpPr>
          <p:cNvPr id="5" name="Text 3"/>
          <p:cNvSpPr/>
          <p:nvPr/>
        </p:nvSpPr>
        <p:spPr>
          <a:xfrm>
            <a:off x="2037993" y="2851428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>
                <a:solidFill>
                  <a:srgbClr val="204C8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is our user account which allows the customer to view their past orders and order history.</a:t>
            </a:r>
            <a:endParaRPr lang="en-US" sz="175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706654"/>
            <a:ext cx="5006221" cy="2560320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3806" y="3706654"/>
            <a:ext cx="4912995" cy="22082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51257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Customer Searching</a:t>
            </a:r>
            <a:endParaRPr lang="en-US" sz="4374"/>
          </a:p>
        </p:txBody>
      </p:sp>
      <p:sp>
        <p:nvSpPr>
          <p:cNvPr id="5" name="Text 3"/>
          <p:cNvSpPr/>
          <p:nvPr/>
        </p:nvSpPr>
        <p:spPr>
          <a:xfrm>
            <a:off x="2037993" y="3740110"/>
            <a:ext cx="500622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Customers can easily search for their desired dishes or restaurant by entering keywords or by using their own voice . The search functionality provides accurate results, allowing customers to quickly find and select their preferred menu items.</a:t>
            </a:r>
            <a:endParaRPr lang="en-US" sz="175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806" y="3790117"/>
            <a:ext cx="4912995" cy="14021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267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4" name="Text 2"/>
          <p:cNvSpPr/>
          <p:nvPr/>
        </p:nvSpPr>
        <p:spPr>
          <a:xfrm>
            <a:off x="3087172" y="489466"/>
            <a:ext cx="4450556" cy="5562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80"/>
              </a:lnSpc>
              <a:buNone/>
            </a:pPr>
            <a:r>
              <a:rPr lang="en-US" sz="3504" kern="0" spc="-105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Ordering System</a:t>
            </a:r>
            <a:endParaRPr lang="en-US" sz="3504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172" y="1401723"/>
            <a:ext cx="4228028" cy="71199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265170" y="2380655"/>
            <a:ext cx="2225278" cy="2781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90"/>
              </a:lnSpc>
              <a:buNone/>
            </a:pPr>
            <a:r>
              <a:rPr lang="en-US" sz="1752" kern="0" spc="-53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Browse Menu</a:t>
            </a:r>
            <a:endParaRPr lang="en-US" sz="1752"/>
          </a:p>
        </p:txBody>
      </p:sp>
      <p:sp>
        <p:nvSpPr>
          <p:cNvPr id="7" name="Text 4"/>
          <p:cNvSpPr/>
          <p:nvPr/>
        </p:nvSpPr>
        <p:spPr>
          <a:xfrm>
            <a:off x="3265170" y="2765584"/>
            <a:ext cx="3872032" cy="8543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43"/>
              </a:lnSpc>
              <a:buNone/>
            </a:pPr>
            <a:r>
              <a:rPr lang="en-US" sz="1402" kern="0" spc="-28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Customers can easily browse the restaurant's menu, view dish descriptions and prices, and select the items they want to order.</a:t>
            </a:r>
            <a:endParaRPr lang="en-US" sz="1402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1401723"/>
            <a:ext cx="4228028" cy="71199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93198" y="2380655"/>
            <a:ext cx="2225278" cy="2781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90"/>
              </a:lnSpc>
              <a:buNone/>
            </a:pPr>
            <a:r>
              <a:rPr lang="en-US" sz="1752" kern="0" spc="-53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Guiding interface</a:t>
            </a:r>
            <a:endParaRPr lang="en-US" sz="1752"/>
          </a:p>
        </p:txBody>
      </p:sp>
      <p:sp>
        <p:nvSpPr>
          <p:cNvPr id="10" name="Text 6"/>
          <p:cNvSpPr/>
          <p:nvPr/>
        </p:nvSpPr>
        <p:spPr>
          <a:xfrm>
            <a:off x="7493198" y="2765584"/>
            <a:ext cx="3872032" cy="5695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43"/>
              </a:lnSpc>
              <a:buNone/>
            </a:pPr>
            <a:r>
              <a:rPr lang="en-US" sz="1402" kern="0" spc="-28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Customers can easily order through our ordering form</a:t>
            </a:r>
            <a:endParaRPr lang="en-US" sz="1402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7172" y="3998238"/>
            <a:ext cx="8456057" cy="37435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1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4" name="Text 2"/>
          <p:cNvSpPr/>
          <p:nvPr/>
        </p:nvSpPr>
        <p:spPr>
          <a:xfrm>
            <a:off x="2987635" y="501015"/>
            <a:ext cx="4555331" cy="5693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84"/>
              </a:lnSpc>
              <a:buNone/>
            </a:pPr>
            <a:r>
              <a:rPr lang="en-US" sz="3587" kern="0" spc="-108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Reservation System</a:t>
            </a:r>
            <a:endParaRPr lang="en-US" sz="3587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186" y="1434703"/>
            <a:ext cx="4284226" cy="104977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107424" y="1884759"/>
            <a:ext cx="87749" cy="4099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28"/>
              </a:lnSpc>
              <a:buNone/>
            </a:pPr>
            <a:r>
              <a:rPr lang="en-US" sz="1793" kern="0" spc="-54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1793"/>
          </a:p>
        </p:txBody>
      </p:sp>
      <p:sp>
        <p:nvSpPr>
          <p:cNvPr id="7" name="Text 4"/>
          <p:cNvSpPr/>
          <p:nvPr/>
        </p:nvSpPr>
        <p:spPr>
          <a:xfrm>
            <a:off x="7475577" y="1616869"/>
            <a:ext cx="2277666" cy="2846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42"/>
              </a:lnSpc>
              <a:buNone/>
            </a:pPr>
            <a:r>
              <a:rPr lang="en-US" sz="1793" kern="0" spc="-54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Make Reservation</a:t>
            </a:r>
            <a:endParaRPr lang="en-US" sz="1793"/>
          </a:p>
        </p:txBody>
      </p:sp>
      <p:sp>
        <p:nvSpPr>
          <p:cNvPr id="8" name="Text 5"/>
          <p:cNvSpPr/>
          <p:nvPr/>
        </p:nvSpPr>
        <p:spPr>
          <a:xfrm>
            <a:off x="7475577" y="2010847"/>
            <a:ext cx="2563297" cy="2914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96"/>
              </a:lnSpc>
              <a:buNone/>
            </a:pPr>
            <a:r>
              <a:rPr lang="en-US" sz="1435" kern="0" spc="-29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Select date, time, and party size</a:t>
            </a:r>
            <a:endParaRPr lang="en-US" sz="1435"/>
          </a:p>
        </p:txBody>
      </p:sp>
      <p:sp>
        <p:nvSpPr>
          <p:cNvPr id="9" name="Text 6"/>
          <p:cNvSpPr/>
          <p:nvPr/>
        </p:nvSpPr>
        <p:spPr>
          <a:xfrm>
            <a:off x="2987635" y="2689384"/>
            <a:ext cx="8655129" cy="8743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96"/>
              </a:lnSpc>
              <a:buNone/>
            </a:pPr>
            <a:r>
              <a:rPr lang="en-US" sz="1435" kern="0" spc="-29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reservation system makes it easy for customers to find available seating times that fit their schedule and group size. Guests can quickly book a table and receive a confirmation email with all the important details. The interface guides customers through the process step-by-step, ensuring a seamless experience.</a:t>
            </a:r>
            <a:endParaRPr lang="en-US" sz="1435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635" y="3768685"/>
            <a:ext cx="8655129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31702"/>
            <a:ext cx="954047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Admin Dashboard and Admin Manager</a:t>
            </a:r>
            <a:endParaRPr lang="en-US" sz="4374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370415"/>
            <a:ext cx="5110520" cy="315849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806559"/>
            <a:ext cx="289286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Comprehensive Control</a:t>
            </a:r>
            <a:endParaRPr lang="en-US" sz="2187"/>
          </a:p>
        </p:txBody>
      </p:sp>
      <p:sp>
        <p:nvSpPr>
          <p:cNvPr id="7" name="Text 4"/>
          <p:cNvSpPr/>
          <p:nvPr/>
        </p:nvSpPr>
        <p:spPr>
          <a:xfrm>
            <a:off x="2037993" y="6286976"/>
            <a:ext cx="51105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admin dashboard provides a centralized hub for managing all aspects of the restaurant.</a:t>
            </a:r>
            <a:endParaRPr lang="en-US" sz="175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768" y="2370415"/>
            <a:ext cx="5110639" cy="315860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58066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Admin Managing</a:t>
            </a:r>
            <a:endParaRPr lang="en-US" sz="2187"/>
          </a:p>
        </p:txBody>
      </p:sp>
      <p:sp>
        <p:nvSpPr>
          <p:cNvPr id="10" name="Text 6"/>
          <p:cNvSpPr/>
          <p:nvPr/>
        </p:nvSpPr>
        <p:spPr>
          <a:xfrm>
            <a:off x="7481768" y="6287095"/>
            <a:ext cx="511063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admin manager allows the admin to take control over admins that controls the system</a:t>
            </a:r>
            <a:endParaRPr lang="en-US" sz="17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31702"/>
            <a:ext cx="745986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Categories and Food Managing</a:t>
            </a:r>
            <a:endParaRPr lang="en-US" sz="4374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370415"/>
            <a:ext cx="5110520" cy="315849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806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Category Manager</a:t>
            </a:r>
            <a:endParaRPr lang="en-US" sz="2187"/>
          </a:p>
        </p:txBody>
      </p:sp>
      <p:sp>
        <p:nvSpPr>
          <p:cNvPr id="7" name="Text 4"/>
          <p:cNvSpPr/>
          <p:nvPr/>
        </p:nvSpPr>
        <p:spPr>
          <a:xfrm>
            <a:off x="2037993" y="6286976"/>
            <a:ext cx="51105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Category Manager which allows the admin to display available categories for the user interface</a:t>
            </a:r>
            <a:endParaRPr lang="en-US" sz="175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768" y="2370415"/>
            <a:ext cx="5110639" cy="315860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58066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Food Manager</a:t>
            </a:r>
            <a:endParaRPr lang="en-US" sz="2187"/>
          </a:p>
        </p:txBody>
      </p:sp>
      <p:sp>
        <p:nvSpPr>
          <p:cNvPr id="10" name="Text 6"/>
          <p:cNvSpPr/>
          <p:nvPr/>
        </p:nvSpPr>
        <p:spPr>
          <a:xfrm>
            <a:off x="7481768" y="6287095"/>
            <a:ext cx="511063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Food manager which allows the admin to add foods available into its related category</a:t>
            </a:r>
            <a:endParaRPr lang="en-US" sz="17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10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revision>33</cp:revision>
  <dcterms:created xsi:type="dcterms:W3CDTF">2024-05-26T18:58:11Z</dcterms:created>
  <dcterms:modified xsi:type="dcterms:W3CDTF">2024-05-27T06:50:37Z</dcterms:modified>
</cp:coreProperties>
</file>