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ECE35A-7D7A-4BFC-1B0A-4BA8D3E25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7708B67-25CD-8FC2-D5C0-CD505677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CA6FA20-818F-5382-1F88-3BC2D18E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E75BE1F-C43C-AAE6-B7C9-88CB5D67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4670597-3538-9252-3964-5D85DFA3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00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13FCFB-DF3B-52A6-2DEA-E8B8946B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7DA5D20-866D-772E-E055-14B18598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1DE8D50-2795-A6CB-D9E1-2F429D02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F28F100-4635-9494-1665-512746C4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5928839-533F-EB94-39D6-8D3C14E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0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FC9987EF-BB88-3148-51F3-82466E6D0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0F60B6B-92A3-684F-233E-0AFC2E0E4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3DDFAEB-0089-8D96-7556-0456F811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945B76-87D7-59CF-EB38-A4114CA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F1D6A1E-251E-02A1-A094-C7C75903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9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C5BC57-02DB-38C1-8D33-D9E127C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B53B0A5-1199-2448-6B75-72E6DF92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99077C-D844-03A8-8161-31A0D8B0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B8A51A-44CB-6A08-72CE-7BC0D1BA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94513A0-7D4D-FF72-222F-1CA5E42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8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1CED973-BC7A-71D4-AE7A-1FAA3E9B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D5B3B02-0659-5017-A1F5-75DC87F8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639467E-29FB-6AB2-C51E-5D078928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5B34FF4-C8B4-E457-F0CA-3F708592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B797F39-1238-752D-1CA0-C8A78B65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4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6BD259-EBFB-D80E-8F15-A1596902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8B26E58-ACF8-6542-32FD-420E3E02D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211167A-970C-41B8-99DB-C06F11BD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FCA0DD1-3E16-3052-C34A-4B28A130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C0751D3-AA43-70C7-3928-8C696614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0E9AA88-53A4-36B9-0D4E-6835582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1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7106D3-2DE2-5627-0C1F-EF8CBD06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29AAF48-9D8C-0F0C-DBA5-266FD705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8469063-ADB9-AC1B-99FB-F0830190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F8A0FB6-4A7D-F868-226E-36AD64625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E734F9AA-2772-D72E-4B93-5738659E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94DDFBC-B504-DF90-8541-EE90F3A9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B4B3499-EEC6-7F74-D757-5019B98D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76C5536-FE10-BEC0-B6B4-297CFC3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5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424DA1-E334-2BE7-1063-506A6EEC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6203C66-33C9-CC4F-01C0-3C7D84CE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7A49D728-75A0-3EFE-45BA-552CFF25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503278E2-2EA7-D4E0-41EE-8440243B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8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A8602417-5BDB-C74E-2B0B-7B52AA60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BD78FC2-8521-48E9-246C-FCD1C084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88A9CD2-E55F-AFFE-65B5-9CC65DEC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3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AADF4B3-3E75-0BA2-9934-2F3A0585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2F3B7B7-AF87-C89C-6D3D-7067CA04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50B59F2-5020-646D-3BA7-849B4FC4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9BECCD2-B53F-AAE0-4462-DF843FA3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77984A-2595-0AAC-FAC2-4A783BD8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6F0EF27-929F-9B69-77FA-970B9179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11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DFFC8A-8F52-0078-EBCF-334DDB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142F58F-7C5E-08A0-84E2-F17137485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2BCF35E-74F5-B7CA-657D-B8393D8A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617A2A9-8C2A-504C-1202-CB9ACE2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8C0DDCB-0332-4025-9833-6C6285A4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59B2C5F-E6DC-2586-635F-0C017B5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42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39DA7A52-8B3E-60F7-5DEF-B9FD3A33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8B10F2D-67B6-28B3-50A8-ECE8B2BF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082D057-AC22-C19A-754A-C443428E2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A8B9-346D-4F1D-A235-E79F7DEE2937}" type="datetimeFigureOut">
              <a:rPr lang="id-ID" smtClean="0"/>
              <a:t>20/06/2022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18E7779-B35F-35C9-4E55-0DCF07D97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957CBD2-D5FE-2A9E-F930-7A72EDF8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0E19-A296-4C1B-B142-51B701F96E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3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137AD523-4859-B100-9CC2-FE61E853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564"/>
            <a:ext cx="12192000" cy="6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1FCD579-D533-30B1-3DB5-9D97B6DC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1317A-0BC1-CE5C-E458-20CD6B815981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1728C5-6AEC-E195-E4F3-8EC13FAE27B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66928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d-ID" sz="2400" b="0" i="0" u="none" strike="noStrike" dirty="0">
                <a:solidFill>
                  <a:srgbClr val="000000"/>
                </a:solidFill>
                <a:effectLst/>
              </a:rPr>
              <a:t>karena banyaknya peminat baru pencinta bunga </a:t>
            </a:r>
            <a:r>
              <a:rPr lang="id-ID" sz="2400" b="0" i="0" u="none" strike="noStrike" dirty="0" err="1">
                <a:solidFill>
                  <a:srgbClr val="000000"/>
                </a:solidFill>
                <a:effectLst/>
              </a:rPr>
              <a:t>hias,dengan</a:t>
            </a:r>
            <a:r>
              <a:rPr lang="id-ID" sz="2400" b="0" i="0" u="none" strike="noStrike" dirty="0">
                <a:solidFill>
                  <a:srgbClr val="000000"/>
                </a:solidFill>
                <a:effectLst/>
              </a:rPr>
              <a:t> adanya aplikasi ini diharapkan para peminat baru pada bunga hias dapat memperoleh informasi beragam nama jenis bunga.</a:t>
            </a:r>
            <a:endParaRPr lang="id-ID" sz="2400" dirty="0"/>
          </a:p>
        </p:txBody>
      </p:sp>
      <p:pic>
        <p:nvPicPr>
          <p:cNvPr id="1026" name="Picture 2" descr="10 Warna Bunga Mawar yang Cantik, Dapat Ditanam di Rumah Halaman all -  Kompas.com">
            <a:extLst>
              <a:ext uri="{FF2B5EF4-FFF2-40B4-BE49-F238E27FC236}">
                <a16:creationId xmlns:a16="http://schemas.microsoft.com/office/drawing/2014/main" id="{35FCA5AE-8027-CFD9-9112-2CFB47F7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1809750"/>
            <a:ext cx="2858589" cy="28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ps Menyiram Bunga Anggrek agar Cepat Berbunga Halaman all - Kompas.com">
            <a:extLst>
              <a:ext uri="{FF2B5EF4-FFF2-40B4-BE49-F238E27FC236}">
                <a16:creationId xmlns:a16="http://schemas.microsoft.com/office/drawing/2014/main" id="{DBB98166-D078-2EA0-F5CA-F0892FB2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226" y="3367768"/>
            <a:ext cx="3120934" cy="26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4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B059657-AFF1-1EDD-FD86-0C0445F7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Ide </a:t>
            </a:r>
            <a:r>
              <a:rPr lang="id-ID" sz="3600" dirty="0" err="1"/>
              <a:t>Projek</a:t>
            </a:r>
            <a:endParaRPr lang="id-ID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142B26B-4813-F483-836E-02031E42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/>
              <a:t>Aplikasi klasifikasi Pengenalan Nama Bunga</a:t>
            </a:r>
          </a:p>
          <a:p>
            <a:pPr marL="0" indent="0">
              <a:buNone/>
            </a:pPr>
            <a:r>
              <a:rPr lang="id-ID" sz="2000" b="1" dirty="0"/>
              <a:t>Cara Kerja</a:t>
            </a:r>
          </a:p>
          <a:p>
            <a:pPr marL="0" indent="0">
              <a:buNone/>
            </a:pPr>
            <a:r>
              <a:rPr lang="id-ID" sz="2000" dirty="0"/>
              <a:t>1. Aplikasi melakukan </a:t>
            </a:r>
            <a:r>
              <a:rPr lang="id-ID" sz="2000" dirty="0" err="1"/>
              <a:t>scan</a:t>
            </a:r>
            <a:r>
              <a:rPr lang="id-ID" sz="2000" dirty="0"/>
              <a:t> melalui kamera untuk mendeteksi Nama Bunga</a:t>
            </a:r>
          </a:p>
          <a:p>
            <a:pPr marL="0" indent="0">
              <a:buNone/>
            </a:pPr>
            <a:r>
              <a:rPr lang="id-ID" sz="2000" dirty="0"/>
              <a:t>2. Jika terdeteksi bunga makan akan muncul nama latin, Musim ,</a:t>
            </a:r>
          </a:p>
          <a:p>
            <a:pPr marL="0" indent="0">
              <a:buNone/>
            </a:pPr>
            <a:r>
              <a:rPr lang="id-ID" sz="2000" dirty="0"/>
              <a:t>Warna dan Asal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1C8EE2-9416-991A-5B80-E7422DAA1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3DFD5D04-70CC-0F52-C5D2-91D791AC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1702"/>
            <a:ext cx="1623814" cy="2399212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1277A9DB-D6BA-BAF9-F5C0-4C9FE54F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6" y="4371702"/>
            <a:ext cx="1623813" cy="24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060D1-1B82-3149-C81A-93E4CD56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400" dirty="0" err="1">
                <a:latin typeface="Inter Bold"/>
              </a:rPr>
              <a:t>Bidang</a:t>
            </a:r>
            <a:r>
              <a:rPr lang="en-US" sz="4400" dirty="0">
                <a:latin typeface="Inter Bold"/>
              </a:rPr>
              <a:t> </a:t>
            </a:r>
            <a:r>
              <a:rPr lang="en-US" sz="4400" dirty="0" err="1">
                <a:latin typeface="Inter Bold"/>
              </a:rPr>
              <a:t>Implementasi</a:t>
            </a:r>
            <a:r>
              <a:rPr lang="en-US" sz="4400" dirty="0">
                <a:latin typeface="Inter Bold"/>
              </a:rPr>
              <a:t> Deep Learning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94B3-F536-7E3C-C108-0FF08E06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89536" cy="4023360"/>
          </a:xfrm>
        </p:spPr>
        <p:txBody>
          <a:bodyPr>
            <a:normAutofit/>
          </a:bodyPr>
          <a:lstStyle/>
          <a:p>
            <a:pPr lvl="1"/>
            <a:r>
              <a:rPr lang="id-ID" dirty="0"/>
              <a:t>Bidang implementasi deep learning yang dipilih yaitu Computer Vision</a:t>
            </a:r>
          </a:p>
          <a:p>
            <a:pPr lvl="1"/>
            <a:r>
              <a:rPr lang="id-ID" dirty="0"/>
              <a:t>Tugas dari bidang yang dipilih yaitu Image Classification</a:t>
            </a:r>
          </a:p>
          <a:p>
            <a:pPr lvl="1"/>
            <a:r>
              <a:rPr lang="id-ID" dirty="0"/>
              <a:t>Model deep learning yang dipakai adalah </a:t>
            </a:r>
            <a:r>
              <a:rPr lang="en-US" dirty="0" err="1"/>
              <a:t>Restnet</a:t>
            </a:r>
            <a:endParaRPr lang="en-US" dirty="0"/>
          </a:p>
          <a:p>
            <a:pPr marL="201168" lvl="1" indent="0">
              <a:buNone/>
            </a:pPr>
            <a:endParaRPr lang="id-ID" dirty="0"/>
          </a:p>
          <a:p>
            <a:pPr algn="just"/>
            <a:endParaRPr lang="en-US" dirty="0"/>
          </a:p>
        </p:txBody>
      </p:sp>
      <p:pic>
        <p:nvPicPr>
          <p:cNvPr id="6" name="Picture 3" descr="More trainable inception-ResNet for face recognition - ScienceDirect">
            <a:extLst>
              <a:ext uri="{FF2B5EF4-FFF2-40B4-BE49-F238E27FC236}">
                <a16:creationId xmlns:a16="http://schemas.microsoft.com/office/drawing/2014/main" id="{CB22A947-B6B2-0A95-380A-47303C684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7360"/>
            <a:ext cx="4699790" cy="4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F5C99-07D8-52B0-4670-6110BB7F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Data</a:t>
            </a:r>
            <a:r>
              <a:rPr lang="id-ID" dirty="0"/>
              <a:t>s</a:t>
            </a:r>
            <a:r>
              <a:rPr lang="en-US" dirty="0"/>
              <a:t>et </a:t>
            </a: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9C316-CF22-3348-BCDD-D189A44D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2375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D" sz="2200" dirty="0"/>
              <a:t>	</a:t>
            </a:r>
            <a:r>
              <a:rPr lang="id-ID" sz="2200" dirty="0"/>
              <a:t>Dataset diambil dari situs Kaggle</a:t>
            </a:r>
            <a:r>
              <a:rPr lang="en-ID" sz="2200" dirty="0"/>
              <a:t> dan Google image</a:t>
            </a:r>
            <a:r>
              <a:rPr lang="id-ID" sz="2200" dirty="0"/>
              <a:t>.</a:t>
            </a:r>
            <a:r>
              <a:rPr lang="en-ID" sz="2200" dirty="0"/>
              <a:t> </a:t>
            </a:r>
            <a:r>
              <a:rPr lang="id-ID" sz="2200" dirty="0"/>
              <a:t>Dataset memiliki 16 kelas dengan masing-masing kelas terdapat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id-ID" sz="2200" dirty="0"/>
              <a:t>700 lebih data/gambar.</a:t>
            </a:r>
          </a:p>
          <a:p>
            <a:pPr marL="201168" lvl="1" indent="0">
              <a:buNone/>
            </a:pPr>
            <a:r>
              <a:rPr lang="en-ID" sz="2200" dirty="0"/>
              <a:t>	</a:t>
            </a:r>
            <a:r>
              <a:rPr lang="id-ID" sz="2200" dirty="0"/>
              <a:t>Size dataset tersebut besar yaitu masing-masing data memiliki size rata-rata 5mb, sehingga harus dilakukan proses kompres data.</a:t>
            </a:r>
          </a:p>
          <a:p>
            <a:pPr marL="0" indent="0">
              <a:buNone/>
            </a:pPr>
            <a:endParaRPr lang="en-ID" sz="2400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917D86D7-B427-0B31-842A-D7999AEC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0" y="117704"/>
            <a:ext cx="6270716" cy="2965131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B61F105C-9FE4-D50E-ED5C-7C90B79A8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98" y="2946454"/>
            <a:ext cx="2194790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9B454-9F79-F485-48D3-9C3EA1D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8277"/>
            <a:ext cx="10058400" cy="1450757"/>
          </a:xfrm>
        </p:spPr>
        <p:txBody>
          <a:bodyPr/>
          <a:lstStyle/>
          <a:p>
            <a:r>
              <a:rPr lang="id-ID" sz="4800" dirty="0"/>
              <a:t>Evaluation Metrics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D85294-A587-3257-E8DF-B7E89E63F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7408"/>
                <a:ext cx="6067608" cy="4023360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id-ID" sz="2200" dirty="0"/>
                  <a:t>Evaluation Metrics adalah nilai yang dapat digunakan untuk mempresentasikan performa model yang dihasilkan.</a:t>
                </a:r>
              </a:p>
              <a:p>
                <a:pPr lvl="1"/>
                <a:r>
                  <a:rPr lang="id-ID" sz="2200" dirty="0"/>
                  <a:t>Evaluation Metrics yang dipakai adalah Akurasi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:r>
                  <a:rPr lang="en-US" sz="2500" dirty="0"/>
                  <a:t>Accuracy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𝑗𝑢𝑚𝑙𝑎h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𝑝𝑒𝑑𝑖𝑘𝑠𝑖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𝑦𝑎𝑛𝑔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𝑏𝑒𝑛𝑎𝑟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𝑗𝑢𝑚𝑙𝑎h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𝑠𝑒𝑚𝑢𝑎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𝑦𝑎𝑛𝑔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𝑑𝑖𝑔𝑢𝑛𝑎𝑘𝑎𝑛</m:t>
                        </m:r>
                      </m:den>
                    </m:f>
                  </m:oMath>
                </a14:m>
                <a:endParaRPr lang="en-ID" sz="25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FD85294-A587-3257-E8DF-B7E89E63F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7408"/>
                <a:ext cx="6067608" cy="4023360"/>
              </a:xfrm>
              <a:blipFill>
                <a:blip r:embed="rId2"/>
                <a:stretch>
                  <a:fillRect l="-1608" t="-19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660F1407-BAB9-C30A-5CD7-E05967035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11" t="20589" r="40163" b="22283"/>
          <a:stretch/>
        </p:blipFill>
        <p:spPr>
          <a:xfrm>
            <a:off x="7287415" y="1601004"/>
            <a:ext cx="4008783" cy="28829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817B9EB-0B1F-7815-011B-82E07BADF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99" t="59715" r="36740" b="31081"/>
          <a:stretch/>
        </p:blipFill>
        <p:spPr>
          <a:xfrm>
            <a:off x="7287415" y="4860326"/>
            <a:ext cx="5776774" cy="12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C6A8-84B3-76E8-81FC-72C17809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D" dirty="0"/>
              <a:t>RestNet152v2?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1AB45-A231-11BD-8DFB-383B3928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ID" sz="2000" dirty="0" err="1"/>
              <a:t>ResNet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kepanjangan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Residual Network.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</a:t>
            </a:r>
            <a:r>
              <a:rPr lang="en-ID" sz="2000" dirty="0" err="1"/>
              <a:t>arsitektur</a:t>
            </a:r>
            <a:r>
              <a:rPr lang="en-ID" sz="2000" dirty="0"/>
              <a:t> </a:t>
            </a:r>
            <a:r>
              <a:rPr lang="en-ID" sz="2000" dirty="0" err="1"/>
              <a:t>ResNet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ResNet50, ResNet101, ResNet152, ResNet50V2, dan ResNet101V2.  </a:t>
            </a:r>
            <a:r>
              <a:rPr lang="en-ID" sz="2000" dirty="0" err="1"/>
              <a:t>Perbedaannya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terletak</a:t>
            </a:r>
            <a:r>
              <a:rPr lang="en-ID" sz="2000" dirty="0"/>
              <a:t> pada </a:t>
            </a:r>
            <a:r>
              <a:rPr lang="en-ID" sz="2000" dirty="0" err="1"/>
              <a:t>banyaknya</a:t>
            </a:r>
            <a:r>
              <a:rPr lang="en-ID" sz="2000" dirty="0"/>
              <a:t> layer yang </a:t>
            </a:r>
            <a:r>
              <a:rPr lang="en-ID" sz="2000" dirty="0" err="1"/>
              <a:t>digunakan</a:t>
            </a:r>
            <a:r>
              <a:rPr lang="en-ID" sz="2000" dirty="0"/>
              <a:t> dan pada ResNetV2 </a:t>
            </a:r>
            <a:r>
              <a:rPr lang="en-ID" sz="2000" dirty="0" err="1"/>
              <a:t>dibandingkan</a:t>
            </a:r>
            <a:r>
              <a:rPr lang="en-ID" sz="2000" dirty="0"/>
              <a:t> denga </a:t>
            </a:r>
            <a:r>
              <a:rPr lang="en-ID" sz="2000" dirty="0" err="1"/>
              <a:t>ResNet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lapisan</a:t>
            </a:r>
            <a:r>
              <a:rPr lang="en-ID" sz="2000" dirty="0"/>
              <a:t> batch normalization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lapisan</a:t>
            </a:r>
            <a:r>
              <a:rPr lang="en-ID" sz="2000" dirty="0"/>
              <a:t> </a:t>
            </a:r>
            <a:r>
              <a:rPr lang="en-ID" sz="2000" dirty="0" err="1"/>
              <a:t>bobot</a:t>
            </a:r>
            <a:r>
              <a:rPr lang="en-ID" sz="2000" dirty="0"/>
              <a:t> di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lapisannya</a:t>
            </a:r>
            <a:r>
              <a:rPr lang="en-ID" sz="2000" dirty="0"/>
              <a:t>. Dasar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arsitektur</a:t>
            </a:r>
            <a:r>
              <a:rPr lang="en-ID" sz="2000" dirty="0"/>
              <a:t> </a:t>
            </a:r>
            <a:r>
              <a:rPr lang="en-ID" sz="2000" dirty="0" err="1"/>
              <a:t>ResNet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CNN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convolutional layer, pooling layer, dan fully connected layer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penambahan</a:t>
            </a:r>
            <a:r>
              <a:rPr lang="en-ID" sz="2000" dirty="0"/>
              <a:t> skip connection pada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convolution layer.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ResNet152V2 </a:t>
            </a:r>
            <a:r>
              <a:rPr lang="en-ID" sz="2000" dirty="0" err="1"/>
              <a:t>dimana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varian</a:t>
            </a:r>
            <a:r>
              <a:rPr lang="en-ID" sz="2000" dirty="0"/>
              <a:t> </a:t>
            </a:r>
            <a:r>
              <a:rPr lang="en-ID" sz="2000" dirty="0" err="1"/>
              <a:t>ResNet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150 layer.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4EC13DF-AE1D-2587-68CB-0F15B24D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33"/>
          <a:stretch/>
        </p:blipFill>
        <p:spPr>
          <a:xfrm>
            <a:off x="0" y="6351322"/>
            <a:ext cx="12192000" cy="5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8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Layar Lebar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Inter Bold</vt:lpstr>
      <vt:lpstr>Tema Office</vt:lpstr>
      <vt:lpstr>Presentasi PowerPoint</vt:lpstr>
      <vt:lpstr>Presentasi PowerPoint</vt:lpstr>
      <vt:lpstr>Ide Projek</vt:lpstr>
      <vt:lpstr>Bidang Implementasi Deep Learning</vt:lpstr>
      <vt:lpstr>Dataset </vt:lpstr>
      <vt:lpstr>Evaluation Metrics</vt:lpstr>
      <vt:lpstr>RestNet152v2?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noval firmansyah</dc:creator>
  <cp:lastModifiedBy>noval firmansyah</cp:lastModifiedBy>
  <cp:revision>1</cp:revision>
  <dcterms:created xsi:type="dcterms:W3CDTF">2022-06-20T03:27:03Z</dcterms:created>
  <dcterms:modified xsi:type="dcterms:W3CDTF">2022-06-20T03:27:19Z</dcterms:modified>
</cp:coreProperties>
</file>