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8E49-B120-B539-4173-A5C14E2D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A79D6-65D2-1B7D-A1B0-63775C23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3CB7-0EB8-4247-AD48-3FA20D4112DC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2EC4F-BD7C-5DF9-D7D1-FE9D0699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8D11A-1C6D-1E03-CD2B-F0A81BB0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51B5-F128-4899-A7BC-076CC498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18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E733E-C41E-41CE-930D-363701B3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FF233-0E92-B99E-62C6-760A63AD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8F11-568E-6479-E331-8A3B1185D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33CB7-0EB8-4247-AD48-3FA20D4112DC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EE9B-7270-9A68-7945-A58546BB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105B-191F-5005-57CB-927D1910D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E51B5-F128-4899-A7BC-076CC4989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CF4809-C54D-4EC2-2CF7-5E9E24B2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5300"/>
              <a:t>Document Classification with Neural Networks</a:t>
            </a:r>
            <a:endParaRPr lang="en-GB" sz="5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359B69-ED2F-3096-F15E-6ED2CC1A1A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9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1624285-10FD-0290-C9D0-254101CF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A8324-5F2B-70D0-953F-1B709312FC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2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ABB68B-4DC9-6A6A-EEC9-D7566B9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 &amp; Preprocessing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B59C5-46EE-4376-7357-B516462EE7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AC3DDC-DF24-ED67-8C2F-AD45D907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Bag-of-Words + MLP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D5192-9F89-03AB-DB97-123424E4AB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1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6F357F-DCA4-3BCF-5B5A-CB1BD24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Pretrained Embeddings (GloVe)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0B0BF-1ECD-9098-98DC-09338F7FA2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861473C-6A80-1654-69C6-95B39ED9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Recurrent Neural Networks (RNNs)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37830-C37C-F675-676D-5AE6837DFE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6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0C77B3-C9FB-07A6-6CA0-1A18365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Results –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72F630-B628-B92C-A755-11E385450C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5FCD4D1-8427-AE63-BA94-ADD7972E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Discussion &amp; Future Work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97365-1624-C228-0BCB-1F2AF5255D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3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Document Classification with Neural Networks</vt:lpstr>
      <vt:lpstr>Objectives</vt:lpstr>
      <vt:lpstr>Dataset &amp; Preprocessing</vt:lpstr>
      <vt:lpstr>Bag-of-Words + MLP</vt:lpstr>
      <vt:lpstr>Pretrained Embeddings (GloVe)</vt:lpstr>
      <vt:lpstr>Recurrent Neural Networks (RNNs)</vt:lpstr>
      <vt:lpstr>Results – Comparison</vt:lpstr>
      <vt:lpstr>Discussion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Said-Emin Letsjievitsj Evmurzajev</dc:creator>
  <cp:lastModifiedBy>Said-Emin Letsjievitsj Evmurzajev</cp:lastModifiedBy>
  <cp:revision>1</cp:revision>
  <dcterms:created xsi:type="dcterms:W3CDTF">2025-04-30T01:23:13Z</dcterms:created>
  <dcterms:modified xsi:type="dcterms:W3CDTF">2025-04-30T01:23:13Z</dcterms:modified>
</cp:coreProperties>
</file>