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F034-BF9C-C397-B9D7-64742B20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976F0-E045-AB6C-31E9-60E691B5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AF42-0492-7BD1-E252-0DC65CC0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2E1B-6BE5-2724-1988-806B86D6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E1AB-E826-E1F6-5B11-8F391E3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9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6D01-B6D6-E39A-0BB0-7C52F2DF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2C76E-28E5-8900-CE07-69213B8C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8F8-0A6E-306C-85B6-EB35FDF9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23EC-E491-C734-4393-406E8C6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DCBB-E45A-B04E-3DE8-992B01D5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92040-F94B-4D52-8BC0-8733AB6C0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77BBB-EB77-F14D-8E65-D01D5DAB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FE77-654A-F02C-A77F-C960EC44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CACD-30FF-1DAF-1BF8-5562F939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AB37-ADB5-B6EA-B6F5-3EF6C097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A33B-000E-EE9E-943F-272C5843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4D13-5C87-E993-2840-4EA7485F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5D13-C5C7-CBC5-F6FF-5D391A62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13EB-C8EF-911D-9518-8A245125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E11E-190F-078A-C47C-442F1CA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B3BA-3A41-6E51-0D26-D39BF65F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C49C-1E03-14F7-B315-F56691A0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9859-A651-C852-4709-76F52EE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BE537-DF61-823B-F867-D350085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B39A-7316-3FD6-92D6-30401E2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BDD7-10AE-52DD-1A13-E6CCB9FB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5E78-6641-3412-66E6-149FF6C8C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D5113-0418-5EE9-5A57-A52FC69F2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D5B3-5BEC-88C6-C104-CFA6654B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6A8E5-44BD-1482-9B78-DB673587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443E-B69D-E6DB-3EB8-5C02583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FA9C-85F3-0AE5-F4D2-12709AA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BC07-A062-AE08-3483-8322E094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DE6DF-AEE4-EF46-3E43-BA7112C0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AB3DB-23FD-ECBE-BB9E-73EDD3AA2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90A85-01CD-4E3F-9DCF-0C6147A2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68BD3-EEF4-DC22-1795-F805853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95322-5630-5C12-5870-9EC21991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7F8F3-1F8E-8459-B7DE-FEF74A4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EC32-07F9-D039-81E3-24A25D3C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2DECF-42DA-A26B-9303-0E4621B0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8546B-760A-4EAE-F6DB-065E5893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C28A-B760-C95D-8F2B-14C44F78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17006-CD27-5F14-AB27-5A670A3D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8D51-E26A-6B78-65DC-714C2A8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E056-78DB-273B-127C-027AF9F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4492-C9AE-441A-05BF-C8A6E923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D0BE-F0CD-E0B3-225C-4E0EB595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98B3-313C-718E-2B0C-D68DEF9A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5685-308F-9561-264D-B0B15E46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E0C0-7CBA-36BE-8A15-5D676F8F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1889A-E160-A40C-0FBE-822D448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BB3E-D30E-CD0E-4158-7F4DC9F9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7F19A-C54D-8D0C-AE9F-8303DED10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FFA5-5828-E327-BDFF-CEB268EE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BF9B-437C-1789-2B54-9C9F531D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1804A-7659-6303-519C-7CDC8EA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BB5CD-D8F3-EF9C-12F8-FBEA66A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3465A-6F3F-296A-0569-C9AF1E02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FA8D-87B6-E0F6-3359-2503808D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ACE1-605D-2278-69FF-5503E3EAE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59BE-1416-4FF6-A6C9-EC7D166C15DF}" type="datetimeFigureOut">
              <a:rPr lang="en-US" smtClean="0"/>
              <a:t>29-Apr-25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B29DA-A6BB-C627-4E38-5CB1A89B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E4F7-2A3C-D689-A95A-1747E55ED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1A38-ED9D-47F6-BAED-080E5AC6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51012-C281-5898-A089-1057CB0FE917}"/>
              </a:ext>
            </a:extLst>
          </p:cNvPr>
          <p:cNvSpPr txBox="1"/>
          <p:nvPr/>
        </p:nvSpPr>
        <p:spPr>
          <a:xfrm>
            <a:off x="537795" y="1372233"/>
            <a:ext cx="111164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First Sub-Goal:</a:t>
            </a:r>
          </a:p>
          <a:p>
            <a:pPr algn="ctr"/>
            <a:r>
              <a:rPr lang="en-US" sz="4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Employees Performance &amp; Productivity Analysis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A7F1-EF89-E1B2-210D-78D82DD90097}"/>
              </a:ext>
            </a:extLst>
          </p:cNvPr>
          <p:cNvSpPr txBox="1"/>
          <p:nvPr/>
        </p:nvSpPr>
        <p:spPr>
          <a:xfrm>
            <a:off x="240321" y="3538717"/>
            <a:ext cx="11711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oal:</a:t>
            </a:r>
          </a:p>
          <a:p>
            <a:pPr algn="ctr"/>
            <a:endParaRPr lang="en-US" sz="24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Understand Relationship between Customer Satisfaction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ates and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ob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ecord of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mployees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183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71D20-E645-57A0-32FD-B69E127C7AF4}"/>
              </a:ext>
            </a:extLst>
          </p:cNvPr>
          <p:cNvSpPr txBox="1"/>
          <p:nvPr/>
        </p:nvSpPr>
        <p:spPr>
          <a:xfrm>
            <a:off x="0" y="0"/>
            <a:ext cx="848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Visualization1: Interactive, Explanatory, Somewhat Exploratory, Derived Data</a:t>
            </a:r>
            <a:endParaRPr lang="en-US"/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F5D12587-998C-9938-6763-415C4B30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12CA4-D1AE-6338-7CB7-7C2D8686DF05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Visualization2: Interactive, Exploratory, Derived Data</a:t>
            </a:r>
            <a:endParaRPr lang="en-US"/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4C1D1A9C-CB45-CF13-F3D6-F9EBA5D70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r="4167"/>
          <a:stretch/>
        </p:blipFill>
        <p:spPr>
          <a:xfrm>
            <a:off x="926123" y="592532"/>
            <a:ext cx="10339754" cy="56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8BC88-B235-1968-2D94-F121814EF1AF}"/>
              </a:ext>
            </a:extLst>
          </p:cNvPr>
          <p:cNvSpPr txBox="1"/>
          <p:nvPr/>
        </p:nvSpPr>
        <p:spPr>
          <a:xfrm>
            <a:off x="-87924" y="2105561"/>
            <a:ext cx="123678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Second Sub-Goal:</a:t>
            </a:r>
          </a:p>
          <a:p>
            <a:pPr algn="ctr"/>
            <a:r>
              <a:rPr lang="en-US" sz="4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Job Scheduling &amp; Resource Allocation Optimization</a:t>
            </a:r>
            <a:endParaRPr lang="en-US" sz="40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0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36E6-ED1A-1183-92C6-DA68369C3A8A}"/>
              </a:ext>
            </a:extLst>
          </p:cNvPr>
          <p:cNvSpPr txBox="1"/>
          <p:nvPr/>
        </p:nvSpPr>
        <p:spPr>
          <a:xfrm>
            <a:off x="0" y="0"/>
            <a:ext cx="753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Visualization 3: Interactive, Explanatory, Somewhat Exploratory</a:t>
            </a:r>
            <a:endParaRPr lang="en-US"/>
          </a:p>
        </p:txBody>
      </p:sp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E8FE6EDC-7841-7F4B-4A9E-5CBEDC5A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88" y="428115"/>
            <a:ext cx="8669223" cy="60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9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D8DA4-794A-B981-4188-4808AE834181}"/>
              </a:ext>
            </a:extLst>
          </p:cNvPr>
          <p:cNvSpPr txBox="1"/>
          <p:nvPr/>
        </p:nvSpPr>
        <p:spPr>
          <a:xfrm>
            <a:off x="0" y="0"/>
            <a:ext cx="7608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Visualization 4: Explanatory, Somewhat Exploratory, Derived Data</a:t>
            </a:r>
            <a:endParaRPr lang="en-US"/>
          </a:p>
        </p:txBody>
      </p:sp>
      <p:pic>
        <p:nvPicPr>
          <p:cNvPr id="5" name="Picture 4" descr="A picture containing text, writing implement, stationary, pencil">
            <a:extLst>
              <a:ext uri="{FF2B5EF4-FFF2-40B4-BE49-F238E27FC236}">
                <a16:creationId xmlns:a16="http://schemas.microsoft.com/office/drawing/2014/main" id="{078F8DA8-63FC-AF76-1E95-9F95400C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8" y="536568"/>
            <a:ext cx="9169664" cy="61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6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mohammadali mir</dc:creator>
  <cp:lastModifiedBy>Ali Mir</cp:lastModifiedBy>
  <cp:revision>14</cp:revision>
  <dcterms:created xsi:type="dcterms:W3CDTF">2023-04-11T00:32:41Z</dcterms:created>
  <dcterms:modified xsi:type="dcterms:W3CDTF">2025-04-29T21:10:40Z</dcterms:modified>
</cp:coreProperties>
</file>