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70B93-4AD5-4C0F-B7FD-A7887C66349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73DC8-1283-4536-A52F-7C12911E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4BB-2733-4044-90C4-71C936D886C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C08-54B6-40A5-BEAE-91C4C46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1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4BB-2733-4044-90C4-71C936D886C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C08-54B6-40A5-BEAE-91C4C46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4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4BB-2733-4044-90C4-71C936D886C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C08-54B6-40A5-BEAE-91C4C46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4BB-2733-4044-90C4-71C936D886C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C08-54B6-40A5-BEAE-91C4C46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6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4BB-2733-4044-90C4-71C936D886C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C08-54B6-40A5-BEAE-91C4C46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3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4BB-2733-4044-90C4-71C936D886C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C08-54B6-40A5-BEAE-91C4C46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1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4BB-2733-4044-90C4-71C936D886C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C08-54B6-40A5-BEAE-91C4C46E03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3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4BB-2733-4044-90C4-71C936D886C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C08-54B6-40A5-BEAE-91C4C46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6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4BB-2733-4044-90C4-71C936D886C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C08-54B6-40A5-BEAE-91C4C46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3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4BB-2733-4044-90C4-71C936D886C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C08-54B6-40A5-BEAE-91C4C46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7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40224BB-2733-4044-90C4-71C936D886C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C08-54B6-40A5-BEAE-91C4C46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9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40224BB-2733-4044-90C4-71C936D886C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9081C08-54B6-40A5-BEAE-91C4C46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6E05-3E23-47C5-B2A6-316EFAEF9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Integration : </a:t>
            </a:r>
            <a:r>
              <a:rPr lang="en-US" dirty="0" err="1"/>
              <a:t>etl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B3988-E3FD-43EF-A0BB-00946C5F1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Ali Assi </a:t>
            </a:r>
          </a:p>
        </p:txBody>
      </p:sp>
    </p:spTree>
    <p:extLst>
      <p:ext uri="{BB962C8B-B14F-4D97-AF65-F5344CB8AC3E}">
        <p14:creationId xmlns:p14="http://schemas.microsoft.com/office/powerpoint/2010/main" val="389990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5236F4-45E5-4492-803E-728BFFAFA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2" b="3424"/>
          <a:stretch/>
        </p:blipFill>
        <p:spPr>
          <a:xfrm>
            <a:off x="3368766" y="373821"/>
            <a:ext cx="5454467" cy="61103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076C06-AB12-4A3B-B362-3326D3FD3933}"/>
              </a:ext>
            </a:extLst>
          </p:cNvPr>
          <p:cNvSpPr txBox="1"/>
          <p:nvPr/>
        </p:nvSpPr>
        <p:spPr>
          <a:xfrm>
            <a:off x="285226" y="1484851"/>
            <a:ext cx="27180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Trying to validate the number of rows inserted by joining all tables </a:t>
            </a:r>
          </a:p>
        </p:txBody>
      </p:sp>
    </p:spTree>
    <p:extLst>
      <p:ext uri="{BB962C8B-B14F-4D97-AF65-F5344CB8AC3E}">
        <p14:creationId xmlns:p14="http://schemas.microsoft.com/office/powerpoint/2010/main" val="44963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D06F59-35EC-4442-B627-5E1826FA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19" y="1622898"/>
            <a:ext cx="9738161" cy="3612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1B70C0-220E-460B-9370-3D2AE3D7590A}"/>
              </a:ext>
            </a:extLst>
          </p:cNvPr>
          <p:cNvSpPr txBox="1"/>
          <p:nvPr/>
        </p:nvSpPr>
        <p:spPr>
          <a:xfrm>
            <a:off x="1400960" y="704675"/>
            <a:ext cx="8305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.bat file to automate the validation process :</a:t>
            </a:r>
          </a:p>
        </p:txBody>
      </p:sp>
    </p:spTree>
    <p:extLst>
      <p:ext uri="{BB962C8B-B14F-4D97-AF65-F5344CB8AC3E}">
        <p14:creationId xmlns:p14="http://schemas.microsoft.com/office/powerpoint/2010/main" val="109635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F5F28B-BA84-40C9-9760-D4BAF217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49" y="481328"/>
            <a:ext cx="9303302" cy="5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7B0F-92F4-43D3-8A3F-E0DE87D3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3907"/>
            <a:ext cx="7729728" cy="1188720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7F22F-C97F-47CA-B29C-3DC0B196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13" y="1694240"/>
            <a:ext cx="8650974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3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AAB5-9CAC-4DB9-B1D4-03C0F284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05"/>
            <a:ext cx="7729728" cy="1188720"/>
          </a:xfrm>
        </p:spPr>
        <p:txBody>
          <a:bodyPr/>
          <a:lstStyle/>
          <a:p>
            <a:r>
              <a:rPr lang="en-US" dirty="0" err="1"/>
              <a:t>Er</a:t>
            </a:r>
            <a:r>
              <a:rPr lang="en-US" dirty="0"/>
              <a:t>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4F2D5-5C45-4FFB-8418-A46A6AED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13" y="1464076"/>
            <a:ext cx="8916173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ACE8-582B-49C3-BC0F-3664AC64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DAA5-0346-46AC-AAC5-390ABAECE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332139"/>
            <a:ext cx="4271771" cy="310198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DataBase</a:t>
            </a:r>
            <a:r>
              <a:rPr lang="en-US" dirty="0"/>
              <a:t> named “database project”</a:t>
            </a:r>
          </a:p>
          <a:p>
            <a:r>
              <a:rPr lang="en-US" dirty="0"/>
              <a:t>Create table named “temp”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B2DF5-A8F3-4FD9-BE8C-F8A5AF90A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8" t="7783" r="15741" b="16283"/>
          <a:stretch/>
        </p:blipFill>
        <p:spPr>
          <a:xfrm>
            <a:off x="7180976" y="2332139"/>
            <a:ext cx="2779888" cy="43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4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167B3A-BF01-4B3C-BC21-3E80614B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9" y="533149"/>
            <a:ext cx="9007621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0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43E74B-541B-4A8E-9260-77CA7C41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48" y="355790"/>
            <a:ext cx="4566409" cy="30732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EB742-68D9-4F6A-97F7-A6C166DED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876" y="1119188"/>
            <a:ext cx="4961676" cy="42833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D23994-CDA6-44A2-B298-4C1B16EDE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85" y="4011634"/>
            <a:ext cx="4572072" cy="237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2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9CE3DD-8E8B-43FC-886F-C5D26565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07" y="601735"/>
            <a:ext cx="5067739" cy="5654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595A6-9E78-4EF2-85F6-4F5386BE3151}"/>
              </a:ext>
            </a:extLst>
          </p:cNvPr>
          <p:cNvSpPr txBox="1"/>
          <p:nvPr/>
        </p:nvSpPr>
        <p:spPr>
          <a:xfrm>
            <a:off x="6157519" y="2139193"/>
            <a:ext cx="5142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Loading data from temp table to </a:t>
            </a:r>
            <a:r>
              <a:rPr lang="en-US" sz="4000" dirty="0" err="1">
                <a:latin typeface="+mj-lt"/>
              </a:rPr>
              <a:t>db</a:t>
            </a:r>
            <a:r>
              <a:rPr lang="en-US" sz="4000" dirty="0">
                <a:latin typeface="+mj-lt"/>
              </a:rPr>
              <a:t> tables </a:t>
            </a:r>
          </a:p>
        </p:txBody>
      </p:sp>
    </p:spTree>
    <p:extLst>
      <p:ext uri="{BB962C8B-B14F-4D97-AF65-F5344CB8AC3E}">
        <p14:creationId xmlns:p14="http://schemas.microsoft.com/office/powerpoint/2010/main" val="47913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411544-C14A-43E7-8F0C-62DE1C81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35" y="1905772"/>
            <a:ext cx="8882930" cy="3046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F8767D-C506-4BD4-B278-F1C642A6A32D}"/>
              </a:ext>
            </a:extLst>
          </p:cNvPr>
          <p:cNvSpPr txBox="1"/>
          <p:nvPr/>
        </p:nvSpPr>
        <p:spPr>
          <a:xfrm>
            <a:off x="1654535" y="934281"/>
            <a:ext cx="6004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.bat file to automate the process</a:t>
            </a:r>
          </a:p>
        </p:txBody>
      </p:sp>
    </p:spTree>
    <p:extLst>
      <p:ext uri="{BB962C8B-B14F-4D97-AF65-F5344CB8AC3E}">
        <p14:creationId xmlns:p14="http://schemas.microsoft.com/office/powerpoint/2010/main" val="12810419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109</TotalTime>
  <Words>63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Data Integration : etl</vt:lpstr>
      <vt:lpstr>PowerPoint Presentation</vt:lpstr>
      <vt:lpstr>Data set</vt:lpstr>
      <vt:lpstr>Er diagram</vt:lpstr>
      <vt:lpstr>Step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Assi</dc:creator>
  <cp:lastModifiedBy>Ali Assi</cp:lastModifiedBy>
  <cp:revision>5</cp:revision>
  <dcterms:created xsi:type="dcterms:W3CDTF">2024-05-22T15:07:59Z</dcterms:created>
  <dcterms:modified xsi:type="dcterms:W3CDTF">2024-05-22T16:57:56Z</dcterms:modified>
</cp:coreProperties>
</file>