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20"/>
  </p:notesMasterIdLst>
  <p:handoutMasterIdLst>
    <p:handoutMasterId r:id="rId21"/>
  </p:handoutMasterIdLst>
  <p:sldIdLst>
    <p:sldId id="400" r:id="rId3"/>
    <p:sldId id="422" r:id="rId4"/>
    <p:sldId id="410" r:id="rId5"/>
    <p:sldId id="424" r:id="rId6"/>
    <p:sldId id="403" r:id="rId7"/>
    <p:sldId id="405" r:id="rId8"/>
    <p:sldId id="423" r:id="rId9"/>
    <p:sldId id="418" r:id="rId10"/>
    <p:sldId id="406" r:id="rId11"/>
    <p:sldId id="419" r:id="rId12"/>
    <p:sldId id="426" r:id="rId13"/>
    <p:sldId id="425" r:id="rId14"/>
    <p:sldId id="420" r:id="rId15"/>
    <p:sldId id="412" r:id="rId16"/>
    <p:sldId id="421" r:id="rId17"/>
    <p:sldId id="416" r:id="rId18"/>
    <p:sldId id="4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1" autoAdjust="0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85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9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4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67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49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5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85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8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02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1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81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37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Annotations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Configuration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Annotations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1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5824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Annotations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Execution Flow &amp; xml File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3.3</a:t>
            </a:r>
          </a:p>
        </p:txBody>
      </p:sp>
    </p:spTree>
    <p:extLst>
      <p:ext uri="{BB962C8B-B14F-4D97-AF65-F5344CB8AC3E}">
        <p14:creationId xmlns:p14="http://schemas.microsoft.com/office/powerpoint/2010/main" val="19033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Execution Flow of TestNG Annotations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View xml File For TestNG Suite, Test, Class, &amp; Method Tags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Decide Which TestNG </a:t>
            </a:r>
            <a:r>
              <a:rPr lang="en-US" sz="2400">
                <a:solidFill>
                  <a:schemeClr val="tx1"/>
                </a:solidFill>
                <a:latin typeface="Georgia" panose="02040502050405020303" pitchFamily="18" charset="0"/>
              </a:rPr>
              <a:t>Annotations We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Choose For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Annotations </a:t>
            </a:r>
            <a:endParaRPr lang="en-US" sz="5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Execution Flow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8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View xml File For</a:t>
            </a:r>
            <a:endParaRPr lang="en-US" sz="5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TestNG Tags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31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59764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Which Annotation(s)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Do We Choose For Testing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10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2348C-92A0-4B7B-814F-EED71ECA5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3282"/>
              </p:ext>
            </p:extLst>
          </p:nvPr>
        </p:nvGraphicFramePr>
        <p:xfrm>
          <a:off x="1041400" y="917786"/>
          <a:ext cx="785876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96922">
                  <a:extLst>
                    <a:ext uri="{9D8B030D-6E8A-4147-A177-3AD203B41FA5}">
                      <a16:colId xmlns:a16="http://schemas.microsoft.com/office/drawing/2014/main" val="2142018876"/>
                    </a:ext>
                  </a:extLst>
                </a:gridCol>
                <a:gridCol w="5461838">
                  <a:extLst>
                    <a:ext uri="{9D8B030D-6E8A-4147-A177-3AD203B41FA5}">
                      <a16:colId xmlns:a16="http://schemas.microsoft.com/office/drawing/2014/main" val="156904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Annotations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BeforeSuite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before any method in a given &lt;suite&gt; is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3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AfterSuite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after all the test methods in a given &lt;suite&gt; have been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4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BeforeTest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before any method in a given &lt;test&gt; is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1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AfterTest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after all the test methods in a given &lt;test&gt; have been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7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BeforeClass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before the first method on the current test class is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8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AfterClass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after the last test method on the current class is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3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BeforeMethod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before each test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AfterMethod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methods that will be run after every test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85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@Test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Annotates a method as a test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93200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ACB142A-82AF-4FD4-9CEF-7A77175BE1E8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TestNG Annotations</a:t>
            </a:r>
          </a:p>
        </p:txBody>
      </p:sp>
    </p:spTree>
    <p:extLst>
      <p:ext uri="{BB962C8B-B14F-4D97-AF65-F5344CB8AC3E}">
        <p14:creationId xmlns:p14="http://schemas.microsoft.com/office/powerpoint/2010/main" val="294857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06232"/>
            <a:ext cx="8840739" cy="5355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Next Generation Java Testing TestNG and Advanced Concepts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strike="sngStrik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Getting Started With TestNG (A Java Test Framework)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strike="sngStrik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Overview of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Annotations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3.1</a:t>
            </a:r>
          </a:p>
        </p:txBody>
      </p:sp>
    </p:spTree>
    <p:extLst>
      <p:ext uri="{BB962C8B-B14F-4D97-AF65-F5344CB8AC3E}">
        <p14:creationId xmlns:p14="http://schemas.microsoft.com/office/powerpoint/2010/main" val="33520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Overview of </a:t>
            </a:r>
            <a:br>
              <a:rPr lang="en-US" dirty="0"/>
            </a:br>
            <a:r>
              <a:rPr lang="en-US" dirty="0"/>
              <a:t>TestNG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1727928"/>
            <a:ext cx="8840739" cy="3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Introduction To TestNG Annotations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Annotations Execution Flow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View TestNG xml 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Introduction To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Annotations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3.2</a:t>
            </a:r>
          </a:p>
        </p:txBody>
      </p:sp>
    </p:spTree>
    <p:extLst>
      <p:ext uri="{BB962C8B-B14F-4D97-AF65-F5344CB8AC3E}">
        <p14:creationId xmlns:p14="http://schemas.microsoft.com/office/powerpoint/2010/main" val="1004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What Are TestNG Annotations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Add TestNG Annotations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 Configuration Annotations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What Are TestNG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Annotations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What Are TestNG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504"/>
            <a:ext cx="8840739" cy="5355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Pre-Condition(s)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Condition(s)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Post-Condition(s)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What Are TestNG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504"/>
            <a:ext cx="8840739" cy="535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Pre-Condition(s)</a:t>
            </a: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BeforeSuite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BeforeTest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BeforeClass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BeforeMethod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Condition(s) - @Test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Post-Condition(s) </a:t>
            </a: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AfterSuite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AfterTest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AfterClass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SzPct val="400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AfterMethod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How To Add TestNG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Annotations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0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8124</TotalTime>
  <Words>341</Words>
  <Application>Microsoft Office PowerPoint</Application>
  <PresentationFormat>Widescreen</PresentationFormat>
  <Paragraphs>167</Paragraphs>
  <Slides>17</Slides>
  <Notes>16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PowerPoint Presentation</vt:lpstr>
      <vt:lpstr>Overview of  TestNG Annotations</vt:lpstr>
      <vt:lpstr>PowerPoint Presentation</vt:lpstr>
      <vt:lpstr>Chapter 3.2</vt:lpstr>
      <vt:lpstr>PowerPoint Presentation</vt:lpstr>
      <vt:lpstr>What Are TestNG Annotations</vt:lpstr>
      <vt:lpstr>What Are TestNG Annotations</vt:lpstr>
      <vt:lpstr>PowerPoint Presentation</vt:lpstr>
      <vt:lpstr>PowerPoint Presentation</vt:lpstr>
      <vt:lpstr>PowerPoint Presentation</vt:lpstr>
      <vt:lpstr>Chapter 3.3</vt:lpstr>
      <vt:lpstr>PowerPoint Presentation</vt:lpstr>
      <vt:lpstr>PowerPoint Presentation</vt:lpstr>
      <vt:lpstr>PowerPoint Presentation</vt:lpstr>
      <vt:lpstr>PowerPoint Presentation</vt:lpstr>
      <vt:lpstr>Reference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859</cp:revision>
  <dcterms:created xsi:type="dcterms:W3CDTF">2016-08-27T11:26:48Z</dcterms:created>
  <dcterms:modified xsi:type="dcterms:W3CDTF">2019-01-26T07:47:42Z</dcterms:modified>
</cp:coreProperties>
</file>