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45" r:id="rId2"/>
  </p:sldMasterIdLst>
  <p:notesMasterIdLst>
    <p:notesMasterId r:id="rId17"/>
  </p:notesMasterIdLst>
  <p:handoutMasterIdLst>
    <p:handoutMasterId r:id="rId18"/>
  </p:handoutMasterIdLst>
  <p:sldIdLst>
    <p:sldId id="400" r:id="rId3"/>
    <p:sldId id="403" r:id="rId4"/>
    <p:sldId id="405" r:id="rId5"/>
    <p:sldId id="428" r:id="rId6"/>
    <p:sldId id="440" r:id="rId7"/>
    <p:sldId id="438" r:id="rId8"/>
    <p:sldId id="442" r:id="rId9"/>
    <p:sldId id="443" r:id="rId10"/>
    <p:sldId id="444" r:id="rId11"/>
    <p:sldId id="446" r:id="rId12"/>
    <p:sldId id="441" r:id="rId13"/>
    <p:sldId id="439" r:id="rId14"/>
    <p:sldId id="447" r:id="rId15"/>
    <p:sldId id="44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4BA"/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3861" autoAdjust="0"/>
  </p:normalViewPr>
  <p:slideViewPr>
    <p:cSldViewPr snapToGrid="0">
      <p:cViewPr varScale="1">
        <p:scale>
          <a:sx n="63" d="100"/>
          <a:sy n="63" d="100"/>
        </p:scale>
        <p:origin x="762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B0CBB4-2F1A-482B-95EC-52F0E94F2B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AE681-0059-4C4B-8262-6DE92F6443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6E9C9-A030-48DC-B12B-A55139B28C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4BDAD-131B-4B29-9B41-A2AD2C288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3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597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453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727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503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755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757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78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155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06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239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731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305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8167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63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2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4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1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0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0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8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5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910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04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0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6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30" name="Picture 2" descr="https://lh6.googleusercontent.com/ZMtJmPWJGZOLLJ2NGduiXENl39TfxMcLim5oN2bArQnIuD6bOgsIYh8_K9INfBgWCzhVGMFNnL-qgGOyHYcNT6Hj1IR9Y43cBduqDe9tT4eh11nGpxzkd6kDjjE8Sl0xNozy9UAq-jc">
            <a:extLst>
              <a:ext uri="{FF2B5EF4-FFF2-40B4-BE49-F238E27FC236}">
                <a16:creationId xmlns:a16="http://schemas.microsoft.com/office/drawing/2014/main" id="{BC81B667-A22E-464A-BC35-97796C03E8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8467"/>
            <a:ext cx="1981200" cy="61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7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A04D89-1851-44CE-A234-D262C3A5FEA6}"/>
              </a:ext>
            </a:extLst>
          </p:cNvPr>
          <p:cNvSpPr txBox="1"/>
          <p:nvPr userDrawn="1"/>
        </p:nvSpPr>
        <p:spPr>
          <a:xfrm>
            <a:off x="-24937" y="4313074"/>
            <a:ext cx="12188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Instructor: Rex Jones II</a:t>
            </a:r>
          </a:p>
        </p:txBody>
      </p:sp>
      <p:pic>
        <p:nvPicPr>
          <p:cNvPr id="30" name="Picture 2" descr="https://lh6.googleusercontent.com/ZMtJmPWJGZOLLJ2NGduiXENl39TfxMcLim5oN2bArQnIuD6bOgsIYh8_K9INfBgWCzhVGMFNnL-qgGOyHYcNT6Hj1IR9Y43cBduqDe9tT4eh11nGpxzkd6kDjjE8Sl0xNozy9UAq-jc">
            <a:extLst>
              <a:ext uri="{FF2B5EF4-FFF2-40B4-BE49-F238E27FC236}">
                <a16:creationId xmlns:a16="http://schemas.microsoft.com/office/drawing/2014/main" id="{EE020CF5-B363-4F78-BCBA-A3C5F1AD4D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8467"/>
            <a:ext cx="1981200" cy="61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8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Dependency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Testing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F474808-302E-46D4-BF0D-C3D69AE6E7EB}"/>
              </a:ext>
            </a:extLst>
          </p:cNvPr>
          <p:cNvSpPr txBox="1">
            <a:spLocks/>
          </p:cNvSpPr>
          <p:nvPr/>
        </p:nvSpPr>
        <p:spPr>
          <a:xfrm>
            <a:off x="0" y="72571"/>
            <a:ext cx="12192000" cy="1033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Chapter 6</a:t>
            </a:r>
          </a:p>
        </p:txBody>
      </p:sp>
    </p:spTree>
    <p:extLst>
      <p:ext uri="{BB962C8B-B14F-4D97-AF65-F5344CB8AC3E}">
        <p14:creationId xmlns:p14="http://schemas.microsoft.com/office/powerpoint/2010/main" val="19075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Groups &amp; Depends On</a:t>
            </a:r>
            <a:br>
              <a:rPr lang="en-US" dirty="0"/>
            </a:br>
            <a:r>
              <a:rPr lang="en-US" dirty="0"/>
              <a:t>Groups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853" y="1625567"/>
            <a:ext cx="9426787" cy="50800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Groups Attribute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Depends On Groups Attribute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Execute Groups At Runtime via xml File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4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Groups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Attribute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3798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Depends On 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Groups Attribute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968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Execute Groups 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At Runtime via xml File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480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297D165-33ED-4D77-92BF-EC21C6DD9666}"/>
              </a:ext>
            </a:extLst>
          </p:cNvPr>
          <p:cNvSpPr txBox="1">
            <a:spLocks/>
          </p:cNvSpPr>
          <p:nvPr/>
        </p:nvSpPr>
        <p:spPr>
          <a:xfrm>
            <a:off x="0" y="72571"/>
            <a:ext cx="11445240" cy="1033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Run Test Methods</a:t>
            </a:r>
          </a:p>
          <a:p>
            <a:pPr algn="ctr"/>
            <a:r>
              <a:rPr lang="en-US" dirty="0"/>
              <a:t>According To Group Name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1825C4-D0EE-44E7-95E2-0ABEF2DFEB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61440" y="1630680"/>
          <a:ext cx="8128000" cy="46096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58160">
                  <a:extLst>
                    <a:ext uri="{9D8B030D-6E8A-4147-A177-3AD203B41FA5}">
                      <a16:colId xmlns:a16="http://schemas.microsoft.com/office/drawing/2014/main" val="264455138"/>
                    </a:ext>
                  </a:extLst>
                </a:gridCol>
                <a:gridCol w="5069840">
                  <a:extLst>
                    <a:ext uri="{9D8B030D-6E8A-4147-A177-3AD203B41FA5}">
                      <a16:colId xmlns:a16="http://schemas.microsoft.com/office/drawing/2014/main" val="1840228341"/>
                    </a:ext>
                  </a:extLst>
                </a:gridCol>
              </a:tblGrid>
              <a:tr h="430731">
                <a:tc>
                  <a:txBody>
                    <a:bodyPr/>
                    <a:lstStyle/>
                    <a:p>
                      <a:r>
                        <a:rPr lang="en-US" dirty="0"/>
                        <a:t>Groups via xml 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Methods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619912"/>
                  </a:ext>
                </a:extLst>
              </a:tr>
              <a:tr h="430731">
                <a:tc>
                  <a:txBody>
                    <a:bodyPr/>
                    <a:lstStyle/>
                    <a:p>
                      <a:r>
                        <a:rPr lang="en-US" dirty="0"/>
                        <a:t>No Include </a:t>
                      </a:r>
                    </a:p>
                    <a:p>
                      <a:r>
                        <a:rPr lang="en-US" dirty="0"/>
                        <a:t>No Exclude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All </a:t>
                      </a:r>
                      <a:r>
                        <a:rPr lang="en-US" dirty="0"/>
                        <a:t>Test Methods run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39511"/>
                  </a:ext>
                </a:extLst>
              </a:tr>
              <a:tr h="430731">
                <a:tc>
                  <a:txBody>
                    <a:bodyPr/>
                    <a:lstStyle/>
                    <a:p>
                      <a:r>
                        <a:rPr lang="en-US" dirty="0"/>
                        <a:t>Include name =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Only Test Methods run that belong in the regression 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38527"/>
                  </a:ext>
                </a:extLst>
              </a:tr>
              <a:tr h="751543">
                <a:tc>
                  <a:txBody>
                    <a:bodyPr/>
                    <a:lstStyle/>
                    <a:p>
                      <a:r>
                        <a:rPr lang="en-US" dirty="0"/>
                        <a:t>Include name = smoke</a:t>
                      </a:r>
                    </a:p>
                    <a:p>
                      <a:r>
                        <a:rPr lang="en-US" dirty="0"/>
                        <a:t>Include name =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All Test Methods run that belong to smoke or system groups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584483"/>
                  </a:ext>
                </a:extLst>
              </a:tr>
              <a:tr h="751543">
                <a:tc>
                  <a:txBody>
                    <a:bodyPr/>
                    <a:lstStyle/>
                    <a:p>
                      <a:r>
                        <a:rPr lang="en-US" dirty="0"/>
                        <a:t>Exclude name =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Test Methods run except the ones assigned to regression 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051522"/>
                  </a:ext>
                </a:extLst>
              </a:tr>
              <a:tr h="1395722">
                <a:tc>
                  <a:txBody>
                    <a:bodyPr/>
                    <a:lstStyle/>
                    <a:p>
                      <a:r>
                        <a:rPr lang="en-US" dirty="0"/>
                        <a:t>Include name = regression</a:t>
                      </a:r>
                    </a:p>
                    <a:p>
                      <a:r>
                        <a:rPr lang="en-US" dirty="0"/>
                        <a:t>Exclude name = defect.*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Test Methods run in the regression group and not included in the defect.* group. If a Test Method belongs to the regression group and defect.* group then it will not run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447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7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7"/>
    </mc:Choice>
    <mc:Fallback xmlns="">
      <p:transition advTm="3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Chapter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20767"/>
            <a:ext cx="9426787" cy="508003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Chapter 6.1 - Introduction To Dependency Testing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Chapter 6.2 - Depends On Methods Attribute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Chapter 6.3 – Groups &amp; Depends On Groups Attributes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8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What Is Dependency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Testing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4C8E77-0B13-4F6A-AB13-C8D9DDC38D11}"/>
              </a:ext>
            </a:extLst>
          </p:cNvPr>
          <p:cNvSpPr txBox="1">
            <a:spLocks/>
          </p:cNvSpPr>
          <p:nvPr/>
        </p:nvSpPr>
        <p:spPr>
          <a:xfrm>
            <a:off x="0" y="72571"/>
            <a:ext cx="12192000" cy="1033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Chapter 6.1</a:t>
            </a:r>
          </a:p>
        </p:txBody>
      </p:sp>
    </p:spTree>
    <p:extLst>
      <p:ext uri="{BB962C8B-B14F-4D97-AF65-F5344CB8AC3E}">
        <p14:creationId xmlns:p14="http://schemas.microsoft.com/office/powerpoint/2010/main" val="1770435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Depends On 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Methods Attribute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0209311-B8BA-43D2-B23C-7FE273CEB04D}"/>
              </a:ext>
            </a:extLst>
          </p:cNvPr>
          <p:cNvSpPr txBox="1">
            <a:spLocks/>
          </p:cNvSpPr>
          <p:nvPr/>
        </p:nvSpPr>
        <p:spPr>
          <a:xfrm>
            <a:off x="0" y="72571"/>
            <a:ext cx="12192000" cy="1033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Chapter 6.2</a:t>
            </a:r>
          </a:p>
        </p:txBody>
      </p:sp>
    </p:spTree>
    <p:extLst>
      <p:ext uri="{BB962C8B-B14F-4D97-AF65-F5344CB8AC3E}">
        <p14:creationId xmlns:p14="http://schemas.microsoft.com/office/powerpoint/2010/main" val="34240200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Depends On</a:t>
            </a:r>
            <a:br>
              <a:rPr lang="en-US" dirty="0"/>
            </a:br>
            <a:r>
              <a:rPr lang="en-US" dirty="0"/>
              <a:t>Methods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853" y="1625567"/>
            <a:ext cx="9426787" cy="50800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Execute Test Methods Without Depends On Methods Attribute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Execute Test Methods With Depends On Methods Attribute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Execute xml File To Exclude A Test Method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Execute Without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Depends On Methods 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368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Execute With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Depends On Methods 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0279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Exclude Test Method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via xml File 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297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Groups &amp; Depends On 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Groups Attribute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0209311-B8BA-43D2-B23C-7FE273CEB04D}"/>
              </a:ext>
            </a:extLst>
          </p:cNvPr>
          <p:cNvSpPr txBox="1">
            <a:spLocks/>
          </p:cNvSpPr>
          <p:nvPr/>
        </p:nvSpPr>
        <p:spPr>
          <a:xfrm>
            <a:off x="0" y="72571"/>
            <a:ext cx="12192000" cy="1033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Chapter 6.3</a:t>
            </a:r>
          </a:p>
        </p:txBody>
      </p:sp>
    </p:spTree>
    <p:extLst>
      <p:ext uri="{BB962C8B-B14F-4D97-AF65-F5344CB8AC3E}">
        <p14:creationId xmlns:p14="http://schemas.microsoft.com/office/powerpoint/2010/main" val="1769706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Custom 20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70C0"/>
      </a:hlink>
      <a:folHlink>
        <a:srgbClr val="0070C0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13090</TotalTime>
  <Words>247</Words>
  <Application>Microsoft Office PowerPoint</Application>
  <PresentationFormat>Widescreen</PresentationFormat>
  <Paragraphs>140</Paragraphs>
  <Slides>14</Slides>
  <Notes>14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Georgia</vt:lpstr>
      <vt:lpstr>Wingdings</vt:lpstr>
      <vt:lpstr>Wingdings 3</vt:lpstr>
      <vt:lpstr>Facet</vt:lpstr>
      <vt:lpstr>1_Facet</vt:lpstr>
      <vt:lpstr>PowerPoint Presentation</vt:lpstr>
      <vt:lpstr>Chapter 6</vt:lpstr>
      <vt:lpstr>PowerPoint Presentation</vt:lpstr>
      <vt:lpstr>PowerPoint Presentation</vt:lpstr>
      <vt:lpstr>Depends On Methods Attribute</vt:lpstr>
      <vt:lpstr>PowerPoint Presentation</vt:lpstr>
      <vt:lpstr>PowerPoint Presentation</vt:lpstr>
      <vt:lpstr>PowerPoint Presentation</vt:lpstr>
      <vt:lpstr>PowerPoint Presentation</vt:lpstr>
      <vt:lpstr>Groups &amp; Depends On Groups Attribute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936</cp:revision>
  <dcterms:created xsi:type="dcterms:W3CDTF">2016-08-27T11:26:48Z</dcterms:created>
  <dcterms:modified xsi:type="dcterms:W3CDTF">2019-02-03T22:33:24Z</dcterms:modified>
</cp:coreProperties>
</file>