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9"/>
  </p:notesMasterIdLst>
  <p:handoutMasterIdLst>
    <p:handoutMasterId r:id="rId10"/>
  </p:handoutMasterIdLst>
  <p:sldIdLst>
    <p:sldId id="400" r:id="rId3"/>
    <p:sldId id="403" r:id="rId4"/>
    <p:sldId id="405" r:id="rId5"/>
    <p:sldId id="428" r:id="rId6"/>
    <p:sldId id="449" r:id="rId7"/>
    <p:sldId id="4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216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32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23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Cross Browser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Testing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474808-302E-46D4-BF0D-C3D69AE6E7EB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0767"/>
            <a:ext cx="9426787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Parameter tag via TestNG xml 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Parameters Annotation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Different Ways To Supply Test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Parameter Tag via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xml File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Parameters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Annotation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20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Different Ways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  <a:latin typeface="Georgia" panose="02040502050405020303" pitchFamily="18" charset="0"/>
              </a:rPr>
              <a:t>To Supply Test Data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93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Ways To Supply</a:t>
            </a:r>
            <a:br>
              <a:rPr lang="en-US" dirty="0"/>
            </a:br>
            <a:r>
              <a:rPr lang="en-US" dirty="0"/>
              <a:t>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53" y="1625567"/>
            <a:ext cx="9426787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CSV 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Database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Properties 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Microsoft Excel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Hard-Coded Data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2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13322</TotalTime>
  <Words>51</Words>
  <Application>Microsoft Office PowerPoint</Application>
  <PresentationFormat>Widescreen</PresentationFormat>
  <Paragraphs>61</Paragraphs>
  <Slides>6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Chapter 8</vt:lpstr>
      <vt:lpstr>PowerPoint Presentation</vt:lpstr>
      <vt:lpstr>PowerPoint Presentation</vt:lpstr>
      <vt:lpstr>PowerPoint Presentation</vt:lpstr>
      <vt:lpstr>Ways To Supply 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948</cp:revision>
  <dcterms:created xsi:type="dcterms:W3CDTF">2016-08-27T11:26:48Z</dcterms:created>
  <dcterms:modified xsi:type="dcterms:W3CDTF">2019-02-05T23:56:24Z</dcterms:modified>
</cp:coreProperties>
</file>