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9"/>
  </p:notesMasterIdLst>
  <p:handoutMasterIdLst>
    <p:handoutMasterId r:id="rId10"/>
  </p:handoutMasterIdLst>
  <p:sldIdLst>
    <p:sldId id="400" r:id="rId3"/>
    <p:sldId id="403" r:id="rId4"/>
    <p:sldId id="405" r:id="rId5"/>
    <p:sldId id="440" r:id="rId6"/>
    <p:sldId id="428" r:id="rId7"/>
    <p:sldId id="4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4BA"/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3861" autoAdjust="0"/>
  </p:normalViewPr>
  <p:slideViewPr>
    <p:cSldViewPr snapToGrid="0">
      <p:cViewPr varScale="1">
        <p:scale>
          <a:sx n="63" d="100"/>
          <a:sy n="63" d="100"/>
        </p:scale>
        <p:origin x="762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B0CBB4-2F1A-482B-95EC-52F0E94F2B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AE681-0059-4C4B-8262-6DE92F6443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E9C9-A030-48DC-B12B-A55139B28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4BDAD-131B-4B29-9B41-A2AD2C288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8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15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23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06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BC81B667-A22E-464A-BC35-97796C03E8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4937" y="4313074"/>
            <a:ext cx="1218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Instructor: Rex Jones II</a:t>
            </a:r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EE020CF5-B363-4F78-BCBA-A3C5F1AD4D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Data Driven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Testing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Chapter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767"/>
            <a:ext cx="9426787" cy="5080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DataProvider Annotation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dataProvider Attribute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dataProviderClass Attribute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DataProvider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Annotation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4C8E77-0B13-4F6A-AB13-C8D9DDC38D11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35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08204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DataProvider</a:t>
            </a:r>
            <a:br>
              <a:rPr lang="en-US" dirty="0"/>
            </a:br>
            <a:r>
              <a:rPr lang="en-US" dirty="0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99887"/>
            <a:ext cx="9426787" cy="32512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Pass An Unlimited Number of Values To A Test Method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Allow The Test Method To Be Invoked With Different Data Sets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dataProvider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Attribute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209311-B8BA-43D2-B23C-7FE273CEB04D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20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 err="1">
                <a:solidFill>
                  <a:schemeClr val="accent1"/>
                </a:solidFill>
                <a:latin typeface="Georgia" panose="02040502050405020303" pitchFamily="18" charset="0"/>
              </a:rPr>
              <a:t>dataProviderClass</a:t>
            </a: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Attribute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209311-B8BA-43D2-B23C-7FE273CEB04D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7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2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13873</TotalTime>
  <Words>46</Words>
  <Application>Microsoft Office PowerPoint</Application>
  <PresentationFormat>Widescreen</PresentationFormat>
  <Paragraphs>55</Paragraphs>
  <Slides>6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Wingdings 3</vt:lpstr>
      <vt:lpstr>Facet</vt:lpstr>
      <vt:lpstr>1_Facet</vt:lpstr>
      <vt:lpstr>PowerPoint Presentation</vt:lpstr>
      <vt:lpstr>Chapter 7</vt:lpstr>
      <vt:lpstr>PowerPoint Presentation</vt:lpstr>
      <vt:lpstr>DataProvider Annotation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953</cp:revision>
  <dcterms:created xsi:type="dcterms:W3CDTF">2016-08-27T11:26:48Z</dcterms:created>
  <dcterms:modified xsi:type="dcterms:W3CDTF">2019-02-05T21:56:10Z</dcterms:modified>
</cp:coreProperties>
</file>