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745" r:id="rId2"/>
  </p:sldMasterIdLst>
  <p:notesMasterIdLst>
    <p:notesMasterId r:id="rId9"/>
  </p:notesMasterIdLst>
  <p:handoutMasterIdLst>
    <p:handoutMasterId r:id="rId10"/>
  </p:handoutMasterIdLst>
  <p:sldIdLst>
    <p:sldId id="400" r:id="rId3"/>
    <p:sldId id="410" r:id="rId4"/>
    <p:sldId id="411" r:id="rId5"/>
    <p:sldId id="413" r:id="rId6"/>
    <p:sldId id="414" r:id="rId7"/>
    <p:sldId id="41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1898"/>
    <a:srgbClr val="FF1493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3861" autoAdjust="0"/>
  </p:normalViewPr>
  <p:slideViewPr>
    <p:cSldViewPr snapToGrid="0">
      <p:cViewPr varScale="1">
        <p:scale>
          <a:sx n="63" d="100"/>
          <a:sy n="63" d="100"/>
        </p:scale>
        <p:origin x="762" y="7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B0CBB4-2F1A-482B-95EC-52F0E94F2B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AE681-0059-4C4B-8262-6DE92F6443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6E9C9-A030-48DC-B12B-A55139B28C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4BDAD-131B-4B29-9B41-A2AD2C288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3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597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084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1048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050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5254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9936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3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288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46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477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9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98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56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52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1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4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19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940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68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61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20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603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889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058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1910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86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704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82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409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260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6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6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1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5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pic>
        <p:nvPicPr>
          <p:cNvPr id="30" name="Picture 2" descr="https://lh6.googleusercontent.com/ZMtJmPWJGZOLLJ2NGduiXENl39TfxMcLim5oN2bArQnIuD6bOgsIYh8_K9INfBgWCzhVGMFNnL-qgGOyHYcNT6Hj1IR9Y43cBduqDe9tT4eh11nGpxzkd6kDjjE8Sl0xNozy9UAq-jc">
            <a:extLst>
              <a:ext uri="{FF2B5EF4-FFF2-40B4-BE49-F238E27FC236}">
                <a16:creationId xmlns:a16="http://schemas.microsoft.com/office/drawing/2014/main" id="{BC81B667-A22E-464A-BC35-97796C03E8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8467"/>
            <a:ext cx="1981200" cy="61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79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A04D89-1851-44CE-A234-D262C3A5FEA6}"/>
              </a:ext>
            </a:extLst>
          </p:cNvPr>
          <p:cNvSpPr txBox="1"/>
          <p:nvPr userDrawn="1"/>
        </p:nvSpPr>
        <p:spPr>
          <a:xfrm>
            <a:off x="-24937" y="4313074"/>
            <a:ext cx="12188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Instructor: Rex Jones II</a:t>
            </a:r>
          </a:p>
        </p:txBody>
      </p:sp>
      <p:pic>
        <p:nvPicPr>
          <p:cNvPr id="30" name="Picture 2" descr="https://lh6.googleusercontent.com/ZMtJmPWJGZOLLJ2NGduiXENl39TfxMcLim5oN2bArQnIuD6bOgsIYh8_K9INfBgWCzhVGMFNnL-qgGOyHYcNT6Hj1IR9Y43cBduqDe9tT4eh11nGpxzkd6kDjjE8Sl0xNozy9UAq-jc">
            <a:extLst>
              <a:ext uri="{FF2B5EF4-FFF2-40B4-BE49-F238E27FC236}">
                <a16:creationId xmlns:a16="http://schemas.microsoft.com/office/drawing/2014/main" id="{EE020CF5-B363-4F78-BCBA-A3C5F1AD4D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8467"/>
            <a:ext cx="1981200" cy="61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48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134598"/>
            <a:ext cx="1219200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Priority 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Attribute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F474808-302E-46D4-BF0D-C3D69AE6E7EB}"/>
              </a:ext>
            </a:extLst>
          </p:cNvPr>
          <p:cNvSpPr txBox="1">
            <a:spLocks/>
          </p:cNvSpPr>
          <p:nvPr/>
        </p:nvSpPr>
        <p:spPr>
          <a:xfrm>
            <a:off x="0" y="72571"/>
            <a:ext cx="12192000" cy="10336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Chapter 4</a:t>
            </a:r>
          </a:p>
        </p:txBody>
      </p:sp>
    </p:spTree>
    <p:extLst>
      <p:ext uri="{BB962C8B-B14F-4D97-AF65-F5344CB8AC3E}">
        <p14:creationId xmlns:p14="http://schemas.microsoft.com/office/powerpoint/2010/main" val="19075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/>
    </mc:Choice>
    <mc:Fallback xmlns="">
      <p:transition spd="slow" advTm="36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571"/>
            <a:ext cx="12192000" cy="1033661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Priority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373" y="1727928"/>
            <a:ext cx="8840739" cy="37463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Default Execution Order For Test Methods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Priority Attribute For Test Methods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4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4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134598"/>
            <a:ext cx="1219200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Default Execution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chemeClr val="accent1"/>
                </a:solidFill>
                <a:latin typeface="Georgia" panose="02040502050405020303" pitchFamily="18" charset="0"/>
              </a:rPr>
              <a:t>Order For Test Methods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F474808-302E-46D4-BF0D-C3D69AE6E7EB}"/>
              </a:ext>
            </a:extLst>
          </p:cNvPr>
          <p:cNvSpPr txBox="1">
            <a:spLocks/>
          </p:cNvSpPr>
          <p:nvPr/>
        </p:nvSpPr>
        <p:spPr>
          <a:xfrm>
            <a:off x="0" y="72571"/>
            <a:ext cx="12192000" cy="10336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3889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67">
        <p15:prstTrans prst="fallOver"/>
      </p:transition>
    </mc:Choice>
    <mc:Fallback xmlns="">
      <p:transition spd="slow" advTm="367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134598"/>
            <a:ext cx="1219200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Class </a:t>
            </a:r>
            <a:r>
              <a:rPr lang="en-US" sz="5400" b="1" dirty="0">
                <a:solidFill>
                  <a:schemeClr val="accent1"/>
                </a:solidFill>
                <a:latin typeface="Georgia" panose="02040502050405020303" pitchFamily="18" charset="0"/>
              </a:rPr>
              <a:t>Marked 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chemeClr val="accent1"/>
                </a:solidFill>
                <a:latin typeface="Georgia" panose="02040502050405020303" pitchFamily="18" charset="0"/>
              </a:rPr>
              <a:t>By Test Annotation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F474808-302E-46D4-BF0D-C3D69AE6E7EB}"/>
              </a:ext>
            </a:extLst>
          </p:cNvPr>
          <p:cNvSpPr txBox="1">
            <a:spLocks/>
          </p:cNvSpPr>
          <p:nvPr/>
        </p:nvSpPr>
        <p:spPr>
          <a:xfrm>
            <a:off x="0" y="72571"/>
            <a:ext cx="12192000" cy="10336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918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67">
        <p15:prstTrans prst="fallOver"/>
      </p:transition>
    </mc:Choice>
    <mc:Fallback xmlns="">
      <p:transition spd="slow" advTm="367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134598"/>
            <a:ext cx="1219200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Methods </a:t>
            </a:r>
            <a:r>
              <a:rPr lang="en-US" sz="5400" b="1" dirty="0">
                <a:solidFill>
                  <a:schemeClr val="accent1"/>
                </a:solidFill>
                <a:latin typeface="Georgia" panose="02040502050405020303" pitchFamily="18" charset="0"/>
              </a:rPr>
              <a:t>Marked By 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chemeClr val="accent1"/>
                </a:solidFill>
                <a:latin typeface="Georgia" panose="02040502050405020303" pitchFamily="18" charset="0"/>
              </a:rPr>
              <a:t>Test Annotation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F474808-302E-46D4-BF0D-C3D69AE6E7EB}"/>
              </a:ext>
            </a:extLst>
          </p:cNvPr>
          <p:cNvSpPr txBox="1">
            <a:spLocks/>
          </p:cNvSpPr>
          <p:nvPr/>
        </p:nvSpPr>
        <p:spPr>
          <a:xfrm>
            <a:off x="0" y="72571"/>
            <a:ext cx="12192000" cy="10336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927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67">
        <p15:prstTrans prst="fallOver"/>
      </p:transition>
    </mc:Choice>
    <mc:Fallback xmlns="">
      <p:transition spd="slow" advTm="367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134598"/>
            <a:ext cx="1219200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Priority Attribute </a:t>
            </a:r>
            <a:r>
              <a:rPr lang="en-US" sz="5400" b="1" dirty="0">
                <a:solidFill>
                  <a:schemeClr val="accent1"/>
                </a:solidFill>
                <a:latin typeface="Georgia" panose="02040502050405020303" pitchFamily="18" charset="0"/>
              </a:rPr>
              <a:t>For 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chemeClr val="accent1"/>
                </a:solidFill>
                <a:latin typeface="Georgia" panose="02040502050405020303" pitchFamily="18" charset="0"/>
              </a:rPr>
              <a:t>Test Methods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F474808-302E-46D4-BF0D-C3D69AE6E7EB}"/>
              </a:ext>
            </a:extLst>
          </p:cNvPr>
          <p:cNvSpPr txBox="1">
            <a:spLocks/>
          </p:cNvSpPr>
          <p:nvPr/>
        </p:nvSpPr>
        <p:spPr>
          <a:xfrm>
            <a:off x="0" y="72571"/>
            <a:ext cx="12192000" cy="10336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325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67">
        <p15:prstTrans prst="fallOver"/>
      </p:transition>
    </mc:Choice>
    <mc:Fallback xmlns="">
      <p:transition spd="slow" advTm="367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Custom 20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70C0"/>
      </a:hlink>
      <a:folHlink>
        <a:srgbClr val="0070C0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9085</TotalTime>
  <Words>43</Words>
  <Application>Microsoft Office PowerPoint</Application>
  <PresentationFormat>Widescreen</PresentationFormat>
  <Paragraphs>53</Paragraphs>
  <Slides>6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Georgia</vt:lpstr>
      <vt:lpstr>Wingdings</vt:lpstr>
      <vt:lpstr>Wingdings 3</vt:lpstr>
      <vt:lpstr>Facet</vt:lpstr>
      <vt:lpstr>1_Facet</vt:lpstr>
      <vt:lpstr>PowerPoint Presentation</vt:lpstr>
      <vt:lpstr>Priority Attribute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863</cp:revision>
  <dcterms:created xsi:type="dcterms:W3CDTF">2016-08-27T11:26:48Z</dcterms:created>
  <dcterms:modified xsi:type="dcterms:W3CDTF">2019-01-31T06:46:21Z</dcterms:modified>
</cp:coreProperties>
</file>