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7e42227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7e4222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6ee6e47d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6ee6e47d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6ee6e47d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6ee6e47d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6ee6e47d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6ee6e47d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6ee6e47df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6ee6e47df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edeb6a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edeb6a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6ee6e47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6ee6e47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ee6e47d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ee6e47d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ee6e47d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ee6e47d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ee6e47d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6ee6e47d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6ee6e47d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6ee6e47d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6ee6e47d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6ee6e47d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ee6e47df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ee6e47df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721425" y="1467325"/>
            <a:ext cx="7980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Dashboard </a:t>
            </a:r>
            <a:endParaRPr/>
          </a:p>
        </p:txBody>
      </p:sp>
      <p:sp>
        <p:nvSpPr>
          <p:cNvPr id="83" name="Google Shape;83;p13"/>
          <p:cNvSpPr txBox="1"/>
          <p:nvPr>
            <p:ph idx="4294967295" type="subTitle"/>
          </p:nvPr>
        </p:nvSpPr>
        <p:spPr>
          <a:xfrm>
            <a:off x="1972675" y="3875025"/>
            <a:ext cx="69234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Team 4 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32"/>
              <a:t>Ali Maskari, Linh Doan, Nikki Shao, Tan Nguyen, Ryan Tran</a:t>
            </a:r>
            <a:endParaRPr sz="2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 of Done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000075"/>
            <a:ext cx="85206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All product backlog items related to the feature is completed or negotiated for change</a:t>
            </a:r>
            <a:endParaRPr sz="1550"/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Feature function as per specified</a:t>
            </a:r>
            <a:endParaRPr sz="1550"/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Testing</a:t>
            </a:r>
            <a:endParaRPr sz="1550"/>
          </a:p>
          <a:p>
            <a:pPr indent="-3270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-GB" sz="1550"/>
              <a:t>Unit testing to ensure no unexpected issues or bugs arise in individual feature</a:t>
            </a:r>
            <a:endParaRPr sz="1550"/>
          </a:p>
          <a:p>
            <a:pPr indent="-3270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-GB" sz="1550"/>
              <a:t>Integration testing to ensure features function correctly when working together, and that they do not interfere with each other</a:t>
            </a:r>
            <a:endParaRPr sz="1550"/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All completed code and files required by the feature is pushed to git</a:t>
            </a:r>
            <a:endParaRPr sz="1550"/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Every team member is satisfied with the product prior to delivery</a:t>
            </a:r>
            <a:endParaRPr sz="1550"/>
          </a:p>
          <a:p>
            <a:pPr indent="-3270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-GB" sz="1550"/>
              <a:t>This is verified during the product review meeting after sprints where developers will presentation their features</a:t>
            </a:r>
            <a:endParaRPr sz="1550"/>
          </a:p>
          <a:p>
            <a:pPr indent="-3270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-GB" sz="1550"/>
              <a:t>Other members can provide feedback on the product </a:t>
            </a:r>
            <a:endParaRPr sz="1550"/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Results/Response of all user operations should display or occur within 5 seconds assuming the availability of data/API, a stable internet connection of at least 20 Mbps with a functioning computer with standard specs.</a:t>
            </a:r>
            <a:endParaRPr sz="15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Velocity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45100" y="1152475"/>
            <a:ext cx="59937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/>
              <a:t>Initial total estimated: 107 hours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/>
              <a:t>Estimated Velocity: 35 Hours / Sprint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/>
              <a:t>Sprint 1: 38 Hours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/>
              <a:t>Sprint 2: 50 hours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/>
              <a:t>Sprint 3: 40 hours (project completed)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/>
              <a:t>Actual total hours: 128 hours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74700" y="1213400"/>
            <a:ext cx="79422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API dependency</a:t>
            </a:r>
            <a:endParaRPr sz="23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Reliability and accuracy of data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Access and format of information 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Limitation on information available</a:t>
            </a:r>
            <a:endParaRPr sz="17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Graph of victoria </a:t>
            </a:r>
            <a:endParaRPr sz="23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Does not retain the same y axis scale as date range changes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Small </a:t>
            </a:r>
            <a:r>
              <a:rPr lang="en-GB" sz="1700"/>
              <a:t>fluctuations</a:t>
            </a:r>
            <a:r>
              <a:rPr lang="en-GB" sz="1700"/>
              <a:t> in data and effects of smoothing is easier to observe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893700" y="1373600"/>
            <a:ext cx="77112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Thank you for listening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Link to our web app will now be in the chat!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7893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3914650" y="1200150"/>
            <a:ext cx="4847400" cy="2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500"/>
              <a:t>Introduction</a:t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500"/>
              <a:t>App Demonstration</a:t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500"/>
              <a:t>Development and Limitations</a:t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500"/>
              <a:t>Conclusion</a:t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0" name="Google Shape;90;p14"/>
          <p:cNvSpPr/>
          <p:nvPr/>
        </p:nvSpPr>
        <p:spPr>
          <a:xfrm>
            <a:off x="-12100" y="-36300"/>
            <a:ext cx="3534000" cy="5179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-5400000">
            <a:off x="3438500" y="-1543900"/>
            <a:ext cx="71100" cy="51435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93700" y="1373602"/>
            <a:ext cx="60651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Project Overall specification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The Project vision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Technologies used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vision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93700" y="1449800"/>
            <a:ext cx="70818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500"/>
              <a:t>An application that presents </a:t>
            </a:r>
            <a:r>
              <a:rPr lang="en-GB">
                <a:solidFill>
                  <a:srgbClr val="F20253"/>
                </a:solidFill>
              </a:rPr>
              <a:t>real life </a:t>
            </a:r>
            <a:r>
              <a:rPr lang="en-GB" sz="2500"/>
              <a:t>information and </a:t>
            </a:r>
            <a:r>
              <a:rPr lang="en-GB">
                <a:solidFill>
                  <a:srgbClr val="F20253"/>
                </a:solidFill>
              </a:rPr>
              <a:t>unbiased predictions </a:t>
            </a:r>
            <a:r>
              <a:rPr lang="en-GB" sz="2500"/>
              <a:t>using</a:t>
            </a:r>
            <a:r>
              <a:rPr lang="en-GB" sz="2500">
                <a:solidFill>
                  <a:srgbClr val="F20253"/>
                </a:solidFill>
              </a:rPr>
              <a:t> </a:t>
            </a:r>
            <a:r>
              <a:rPr lang="en-GB">
                <a:solidFill>
                  <a:srgbClr val="F20253"/>
                </a:solidFill>
              </a:rPr>
              <a:t>mathematical calculations </a:t>
            </a:r>
            <a:r>
              <a:rPr lang="en-GB" sz="2500"/>
              <a:t>about the COVID-19 Pandemic</a:t>
            </a:r>
            <a:endParaRPr sz="2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React.JS  and nodeJS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Web Application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in Victoria Widget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92575" y="1256175"/>
            <a:ext cx="380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Victoria’s Daily New Cases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931610" y="1256175"/>
            <a:ext cx="298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Victoria’s Data Graph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398" y="1941551"/>
            <a:ext cx="2726351" cy="242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575" y="1934925"/>
            <a:ext cx="2726350" cy="244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By Country Widget 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850" y="1365825"/>
            <a:ext cx="4353199" cy="34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 Engine Widget 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662" y="1150025"/>
            <a:ext cx="4316675" cy="34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