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80" r:id="rId2"/>
    <p:sldId id="256" r:id="rId3"/>
    <p:sldId id="257" r:id="rId4"/>
    <p:sldId id="258" r:id="rId5"/>
    <p:sldId id="259" r:id="rId6"/>
    <p:sldId id="281" r:id="rId7"/>
    <p:sldId id="261" r:id="rId8"/>
    <p:sldId id="263" r:id="rId9"/>
    <p:sldId id="272" r:id="rId10"/>
    <p:sldId id="273" r:id="rId11"/>
    <p:sldId id="264" r:id="rId12"/>
    <p:sldId id="265" r:id="rId13"/>
    <p:sldId id="266" r:id="rId14"/>
    <p:sldId id="267" r:id="rId15"/>
    <p:sldId id="282" r:id="rId16"/>
    <p:sldId id="283" r:id="rId17"/>
    <p:sldId id="278" r:id="rId18"/>
    <p:sldId id="274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 autoAdjust="0"/>
    <p:restoredTop sz="94055" autoAdjust="0"/>
  </p:normalViewPr>
  <p:slideViewPr>
    <p:cSldViewPr snapToGrid="0" snapToObjects="1">
      <p:cViewPr varScale="1">
        <p:scale>
          <a:sx n="106" d="100"/>
          <a:sy n="106" d="100"/>
        </p:scale>
        <p:origin x="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svg"/><Relationship Id="rId1" Type="http://schemas.openxmlformats.org/officeDocument/2006/relationships/image" Target="../media/image3.png"/><Relationship Id="rId2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1.svg"/><Relationship Id="rId5" Type="http://schemas.openxmlformats.org/officeDocument/2006/relationships/image" Target="../media/image7.png"/><Relationship Id="rId6" Type="http://schemas.openxmlformats.org/officeDocument/2006/relationships/image" Target="../media/image13.svg"/><Relationship Id="rId1" Type="http://schemas.openxmlformats.org/officeDocument/2006/relationships/image" Target="../media/image5.png"/><Relationship Id="rId2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7.svg"/><Relationship Id="rId5" Type="http://schemas.openxmlformats.org/officeDocument/2006/relationships/image" Target="../media/image10.png"/><Relationship Id="rId6" Type="http://schemas.openxmlformats.org/officeDocument/2006/relationships/image" Target="../media/image19.svg"/><Relationship Id="rId7" Type="http://schemas.openxmlformats.org/officeDocument/2006/relationships/image" Target="../media/image11.png"/><Relationship Id="rId8" Type="http://schemas.openxmlformats.org/officeDocument/2006/relationships/image" Target="../media/image21.svg"/><Relationship Id="rId1" Type="http://schemas.openxmlformats.org/officeDocument/2006/relationships/image" Target="../media/image8.png"/><Relationship Id="rId2" Type="http://schemas.openxmlformats.org/officeDocument/2006/relationships/image" Target="../media/image1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25.svg"/><Relationship Id="rId5" Type="http://schemas.openxmlformats.org/officeDocument/2006/relationships/image" Target="../media/image14.png"/><Relationship Id="rId6" Type="http://schemas.openxmlformats.org/officeDocument/2006/relationships/image" Target="../media/image27.svg"/><Relationship Id="rId7" Type="http://schemas.openxmlformats.org/officeDocument/2006/relationships/image" Target="../media/image15.png"/><Relationship Id="rId8" Type="http://schemas.openxmlformats.org/officeDocument/2006/relationships/image" Target="../media/image29.svg"/><Relationship Id="rId1" Type="http://schemas.openxmlformats.org/officeDocument/2006/relationships/image" Target="../media/image12.png"/><Relationship Id="rId2" Type="http://schemas.openxmlformats.org/officeDocument/2006/relationships/image" Target="../media/image2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33.svg"/><Relationship Id="rId5" Type="http://schemas.openxmlformats.org/officeDocument/2006/relationships/image" Target="../media/image18.png"/><Relationship Id="rId6" Type="http://schemas.openxmlformats.org/officeDocument/2006/relationships/image" Target="../media/image35.svg"/><Relationship Id="rId7" Type="http://schemas.openxmlformats.org/officeDocument/2006/relationships/image" Target="../media/image19.png"/><Relationship Id="rId8" Type="http://schemas.openxmlformats.org/officeDocument/2006/relationships/image" Target="../media/image37.svg"/><Relationship Id="rId1" Type="http://schemas.openxmlformats.org/officeDocument/2006/relationships/image" Target="../media/image16.png"/><Relationship Id="rId2" Type="http://schemas.openxmlformats.org/officeDocument/2006/relationships/image" Target="../media/image3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25.svg"/><Relationship Id="rId5" Type="http://schemas.openxmlformats.org/officeDocument/2006/relationships/image" Target="../media/image14.png"/><Relationship Id="rId6" Type="http://schemas.openxmlformats.org/officeDocument/2006/relationships/image" Target="../media/image27.svg"/><Relationship Id="rId7" Type="http://schemas.openxmlformats.org/officeDocument/2006/relationships/image" Target="../media/image15.png"/><Relationship Id="rId8" Type="http://schemas.openxmlformats.org/officeDocument/2006/relationships/image" Target="../media/image29.svg"/><Relationship Id="rId1" Type="http://schemas.openxmlformats.org/officeDocument/2006/relationships/image" Target="../media/image12.png"/><Relationship Id="rId2" Type="http://schemas.openxmlformats.org/officeDocument/2006/relationships/image" Target="../media/image23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41.svg"/><Relationship Id="rId5" Type="http://schemas.openxmlformats.org/officeDocument/2006/relationships/image" Target="../media/image22.png"/><Relationship Id="rId6" Type="http://schemas.openxmlformats.org/officeDocument/2006/relationships/image" Target="../media/image43.svg"/><Relationship Id="rId1" Type="http://schemas.openxmlformats.org/officeDocument/2006/relationships/image" Target="../media/image20.png"/><Relationship Id="rId2" Type="http://schemas.openxmlformats.org/officeDocument/2006/relationships/image" Target="../media/image39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25.svg"/><Relationship Id="rId5" Type="http://schemas.openxmlformats.org/officeDocument/2006/relationships/image" Target="../media/image14.png"/><Relationship Id="rId6" Type="http://schemas.openxmlformats.org/officeDocument/2006/relationships/image" Target="../media/image27.svg"/><Relationship Id="rId7" Type="http://schemas.openxmlformats.org/officeDocument/2006/relationships/image" Target="../media/image15.png"/><Relationship Id="rId8" Type="http://schemas.openxmlformats.org/officeDocument/2006/relationships/image" Target="../media/image29.svg"/><Relationship Id="rId1" Type="http://schemas.openxmlformats.org/officeDocument/2006/relationships/image" Target="../media/image12.png"/><Relationship Id="rId2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svg"/><Relationship Id="rId1" Type="http://schemas.openxmlformats.org/officeDocument/2006/relationships/image" Target="../media/image3.png"/><Relationship Id="rId2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1.svg"/><Relationship Id="rId5" Type="http://schemas.openxmlformats.org/officeDocument/2006/relationships/image" Target="../media/image7.png"/><Relationship Id="rId6" Type="http://schemas.openxmlformats.org/officeDocument/2006/relationships/image" Target="../media/image13.svg"/><Relationship Id="rId1" Type="http://schemas.openxmlformats.org/officeDocument/2006/relationships/image" Target="../media/image5.png"/><Relationship Id="rId2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7.svg"/><Relationship Id="rId5" Type="http://schemas.openxmlformats.org/officeDocument/2006/relationships/image" Target="../media/image10.png"/><Relationship Id="rId6" Type="http://schemas.openxmlformats.org/officeDocument/2006/relationships/image" Target="../media/image19.svg"/><Relationship Id="rId7" Type="http://schemas.openxmlformats.org/officeDocument/2006/relationships/image" Target="../media/image11.png"/><Relationship Id="rId8" Type="http://schemas.openxmlformats.org/officeDocument/2006/relationships/image" Target="../media/image21.svg"/><Relationship Id="rId1" Type="http://schemas.openxmlformats.org/officeDocument/2006/relationships/image" Target="../media/image8.png"/><Relationship Id="rId2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25.svg"/><Relationship Id="rId5" Type="http://schemas.openxmlformats.org/officeDocument/2006/relationships/image" Target="../media/image14.png"/><Relationship Id="rId6" Type="http://schemas.openxmlformats.org/officeDocument/2006/relationships/image" Target="../media/image27.svg"/><Relationship Id="rId7" Type="http://schemas.openxmlformats.org/officeDocument/2006/relationships/image" Target="../media/image15.png"/><Relationship Id="rId8" Type="http://schemas.openxmlformats.org/officeDocument/2006/relationships/image" Target="../media/image29.svg"/><Relationship Id="rId1" Type="http://schemas.openxmlformats.org/officeDocument/2006/relationships/image" Target="../media/image12.png"/><Relationship Id="rId2" Type="http://schemas.openxmlformats.org/officeDocument/2006/relationships/image" Target="../media/image2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33.svg"/><Relationship Id="rId5" Type="http://schemas.openxmlformats.org/officeDocument/2006/relationships/image" Target="../media/image18.png"/><Relationship Id="rId6" Type="http://schemas.openxmlformats.org/officeDocument/2006/relationships/image" Target="../media/image35.svg"/><Relationship Id="rId7" Type="http://schemas.openxmlformats.org/officeDocument/2006/relationships/image" Target="../media/image19.png"/><Relationship Id="rId8" Type="http://schemas.openxmlformats.org/officeDocument/2006/relationships/image" Target="../media/image37.svg"/><Relationship Id="rId1" Type="http://schemas.openxmlformats.org/officeDocument/2006/relationships/image" Target="../media/image16.png"/><Relationship Id="rId2" Type="http://schemas.openxmlformats.org/officeDocument/2006/relationships/image" Target="../media/image3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25.svg"/><Relationship Id="rId5" Type="http://schemas.openxmlformats.org/officeDocument/2006/relationships/image" Target="../media/image14.png"/><Relationship Id="rId6" Type="http://schemas.openxmlformats.org/officeDocument/2006/relationships/image" Target="../media/image27.svg"/><Relationship Id="rId7" Type="http://schemas.openxmlformats.org/officeDocument/2006/relationships/image" Target="../media/image15.png"/><Relationship Id="rId8" Type="http://schemas.openxmlformats.org/officeDocument/2006/relationships/image" Target="../media/image29.svg"/><Relationship Id="rId1" Type="http://schemas.openxmlformats.org/officeDocument/2006/relationships/image" Target="../media/image12.png"/><Relationship Id="rId2" Type="http://schemas.openxmlformats.org/officeDocument/2006/relationships/image" Target="../media/image23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41.svg"/><Relationship Id="rId5" Type="http://schemas.openxmlformats.org/officeDocument/2006/relationships/image" Target="../media/image22.png"/><Relationship Id="rId6" Type="http://schemas.openxmlformats.org/officeDocument/2006/relationships/image" Target="../media/image43.svg"/><Relationship Id="rId1" Type="http://schemas.openxmlformats.org/officeDocument/2006/relationships/image" Target="../media/image20.png"/><Relationship Id="rId2" Type="http://schemas.openxmlformats.org/officeDocument/2006/relationships/image" Target="../media/image39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25.svg"/><Relationship Id="rId5" Type="http://schemas.openxmlformats.org/officeDocument/2006/relationships/image" Target="../media/image14.png"/><Relationship Id="rId6" Type="http://schemas.openxmlformats.org/officeDocument/2006/relationships/image" Target="../media/image27.svg"/><Relationship Id="rId7" Type="http://schemas.openxmlformats.org/officeDocument/2006/relationships/image" Target="../media/image15.png"/><Relationship Id="rId8" Type="http://schemas.openxmlformats.org/officeDocument/2006/relationships/image" Target="../media/image29.svg"/><Relationship Id="rId1" Type="http://schemas.openxmlformats.org/officeDocument/2006/relationships/image" Target="../media/image12.png"/><Relationship Id="rId2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275477-DA21-4ECF-8E53-A2E54588C21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081CE37-0D2F-486A-BD76-FD4B08BC5497}">
      <dgm:prSet/>
      <dgm:spPr/>
      <dgm:t>
        <a:bodyPr/>
        <a:lstStyle/>
        <a:p>
          <a:r>
            <a:rPr lang="en-US"/>
            <a:t>Update Entrada to version 2.0.X.</a:t>
          </a:r>
        </a:p>
      </dgm:t>
    </dgm:pt>
    <dgm:pt modelId="{671BA681-47BA-418E-9C6B-F25DF4402FCC}" type="parTrans" cxnId="{023CD0D7-99AF-4830-B61B-16A6C9982C57}">
      <dgm:prSet/>
      <dgm:spPr/>
      <dgm:t>
        <a:bodyPr/>
        <a:lstStyle/>
        <a:p>
          <a:endParaRPr lang="en-US"/>
        </a:p>
      </dgm:t>
    </dgm:pt>
    <dgm:pt modelId="{7512EA8C-3098-4E50-BC8D-23CBDA7C85EC}" type="sibTrans" cxnId="{023CD0D7-99AF-4830-B61B-16A6C9982C57}">
      <dgm:prSet/>
      <dgm:spPr/>
      <dgm:t>
        <a:bodyPr/>
        <a:lstStyle/>
        <a:p>
          <a:endParaRPr lang="en-US"/>
        </a:p>
      </dgm:t>
    </dgm:pt>
    <dgm:pt modelId="{F956036B-1670-4D29-B8FE-E5104758DAEE}">
      <dgm:prSet/>
      <dgm:spPr/>
      <dgm:t>
        <a:bodyPr/>
        <a:lstStyle/>
        <a:p>
          <a:r>
            <a:rPr lang="en-US"/>
            <a:t>Modify Entrada’s 0.1.3 java code in order to include the packet timestamp.</a:t>
          </a:r>
        </a:p>
      </dgm:t>
    </dgm:pt>
    <dgm:pt modelId="{DC33B9E8-22B6-4BE1-8EE1-7D1B59EC4C68}" type="parTrans" cxnId="{63FCDB86-A7AB-4952-B233-D6B1181A6A09}">
      <dgm:prSet/>
      <dgm:spPr/>
      <dgm:t>
        <a:bodyPr/>
        <a:lstStyle/>
        <a:p>
          <a:endParaRPr lang="en-US"/>
        </a:p>
      </dgm:t>
    </dgm:pt>
    <dgm:pt modelId="{42A646D2-7422-4436-921F-7DAC3B54C2F9}" type="sibTrans" cxnId="{63FCDB86-A7AB-4952-B233-D6B1181A6A09}">
      <dgm:prSet/>
      <dgm:spPr/>
      <dgm:t>
        <a:bodyPr/>
        <a:lstStyle/>
        <a:p>
          <a:endParaRPr lang="en-US"/>
        </a:p>
      </dgm:t>
    </dgm:pt>
    <dgm:pt modelId="{568C32E2-B52B-4C44-96FC-5CFA07E48E24}" type="pres">
      <dgm:prSet presAssocID="{63275477-DA21-4ECF-8E53-A2E54588C21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4FA6AA-B9AD-4B60-86B3-0456E2E6AAC5}" type="pres">
      <dgm:prSet presAssocID="{0081CE37-0D2F-486A-BD76-FD4B08BC5497}" presName="compNode" presStyleCnt="0"/>
      <dgm:spPr/>
    </dgm:pt>
    <dgm:pt modelId="{CD82EE4C-6F71-4D48-9613-9293DC98C4DF}" type="pres">
      <dgm:prSet presAssocID="{0081CE37-0D2F-486A-BD76-FD4B08BC5497}" presName="bgRect" presStyleLbl="bgShp" presStyleIdx="0" presStyleCnt="2"/>
      <dgm:spPr/>
    </dgm:pt>
    <dgm:pt modelId="{C583EA2E-4476-40AA-83A7-25E89C902A5C}" type="pres">
      <dgm:prSet presAssocID="{0081CE37-0D2F-486A-BD76-FD4B08BC549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4B3AB0C-95A8-4F9E-909C-020E0FCD4726}" type="pres">
      <dgm:prSet presAssocID="{0081CE37-0D2F-486A-BD76-FD4B08BC5497}" presName="spaceRect" presStyleCnt="0"/>
      <dgm:spPr/>
    </dgm:pt>
    <dgm:pt modelId="{2A9E48E3-FEBA-4F93-AA06-4FA09898C8DA}" type="pres">
      <dgm:prSet presAssocID="{0081CE37-0D2F-486A-BD76-FD4B08BC5497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84255C1-E2CB-4B85-B984-C6024C5FD70C}" type="pres">
      <dgm:prSet presAssocID="{7512EA8C-3098-4E50-BC8D-23CBDA7C85EC}" presName="sibTrans" presStyleCnt="0"/>
      <dgm:spPr/>
    </dgm:pt>
    <dgm:pt modelId="{90E302A4-3D44-49B9-9606-1BDC027A9FA5}" type="pres">
      <dgm:prSet presAssocID="{F956036B-1670-4D29-B8FE-E5104758DAEE}" presName="compNode" presStyleCnt="0"/>
      <dgm:spPr/>
    </dgm:pt>
    <dgm:pt modelId="{1406037E-340E-4C12-B80B-02077041304F}" type="pres">
      <dgm:prSet presAssocID="{F956036B-1670-4D29-B8FE-E5104758DAEE}" presName="bgRect" presStyleLbl="bgShp" presStyleIdx="1" presStyleCnt="2"/>
      <dgm:spPr/>
    </dgm:pt>
    <dgm:pt modelId="{EB2B54D6-6C1E-47F0-96AF-0D8662814A2F}" type="pres">
      <dgm:prSet presAssocID="{F956036B-1670-4D29-B8FE-E5104758DAE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5E08B5CD-6F1C-400F-8F9B-4315F72699D7}" type="pres">
      <dgm:prSet presAssocID="{F956036B-1670-4D29-B8FE-E5104758DAEE}" presName="spaceRect" presStyleCnt="0"/>
      <dgm:spPr/>
    </dgm:pt>
    <dgm:pt modelId="{CA58AC1B-4487-4E59-BE17-CFB269294770}" type="pres">
      <dgm:prSet presAssocID="{F956036B-1670-4D29-B8FE-E5104758DAEE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4C504E5C-F39E-42CA-8889-25B86C86E75C}" type="presOf" srcId="{F956036B-1670-4D29-B8FE-E5104758DAEE}" destId="{CA58AC1B-4487-4E59-BE17-CFB269294770}" srcOrd="0" destOrd="0" presId="urn:microsoft.com/office/officeart/2018/2/layout/IconVerticalSolidList"/>
    <dgm:cxn modelId="{3D3E48E8-9D7C-47AC-B87C-FBC3782FFB69}" type="presOf" srcId="{63275477-DA21-4ECF-8E53-A2E54588C212}" destId="{568C32E2-B52B-4C44-96FC-5CFA07E48E24}" srcOrd="0" destOrd="0" presId="urn:microsoft.com/office/officeart/2018/2/layout/IconVerticalSolidList"/>
    <dgm:cxn modelId="{63FCDB86-A7AB-4952-B233-D6B1181A6A09}" srcId="{63275477-DA21-4ECF-8E53-A2E54588C212}" destId="{F956036B-1670-4D29-B8FE-E5104758DAEE}" srcOrd="1" destOrd="0" parTransId="{DC33B9E8-22B6-4BE1-8EE1-7D1B59EC4C68}" sibTransId="{42A646D2-7422-4436-921F-7DAC3B54C2F9}"/>
    <dgm:cxn modelId="{023CD0D7-99AF-4830-B61B-16A6C9982C57}" srcId="{63275477-DA21-4ECF-8E53-A2E54588C212}" destId="{0081CE37-0D2F-486A-BD76-FD4B08BC5497}" srcOrd="0" destOrd="0" parTransId="{671BA681-47BA-418E-9C6B-F25DF4402FCC}" sibTransId="{7512EA8C-3098-4E50-BC8D-23CBDA7C85EC}"/>
    <dgm:cxn modelId="{463783A5-34AB-4776-A8A6-DC1675F1E631}" type="presOf" srcId="{0081CE37-0D2F-486A-BD76-FD4B08BC5497}" destId="{2A9E48E3-FEBA-4F93-AA06-4FA09898C8DA}" srcOrd="0" destOrd="0" presId="urn:microsoft.com/office/officeart/2018/2/layout/IconVerticalSolidList"/>
    <dgm:cxn modelId="{E35AA266-561C-4B92-BD3A-5F8ED4FF254E}" type="presParOf" srcId="{568C32E2-B52B-4C44-96FC-5CFA07E48E24}" destId="{694FA6AA-B9AD-4B60-86B3-0456E2E6AAC5}" srcOrd="0" destOrd="0" presId="urn:microsoft.com/office/officeart/2018/2/layout/IconVerticalSolidList"/>
    <dgm:cxn modelId="{BB1D0EF0-21D5-484A-9240-8681FA455E43}" type="presParOf" srcId="{694FA6AA-B9AD-4B60-86B3-0456E2E6AAC5}" destId="{CD82EE4C-6F71-4D48-9613-9293DC98C4DF}" srcOrd="0" destOrd="0" presId="urn:microsoft.com/office/officeart/2018/2/layout/IconVerticalSolidList"/>
    <dgm:cxn modelId="{F70A5232-21ED-45FC-94B0-E351228E58E8}" type="presParOf" srcId="{694FA6AA-B9AD-4B60-86B3-0456E2E6AAC5}" destId="{C583EA2E-4476-40AA-83A7-25E89C902A5C}" srcOrd="1" destOrd="0" presId="urn:microsoft.com/office/officeart/2018/2/layout/IconVerticalSolidList"/>
    <dgm:cxn modelId="{D85DDAA9-2FE5-4090-B684-A042767604F4}" type="presParOf" srcId="{694FA6AA-B9AD-4B60-86B3-0456E2E6AAC5}" destId="{14B3AB0C-95A8-4F9E-909C-020E0FCD4726}" srcOrd="2" destOrd="0" presId="urn:microsoft.com/office/officeart/2018/2/layout/IconVerticalSolidList"/>
    <dgm:cxn modelId="{37439CE1-5AC3-4973-8D87-BB6C61022CDB}" type="presParOf" srcId="{694FA6AA-B9AD-4B60-86B3-0456E2E6AAC5}" destId="{2A9E48E3-FEBA-4F93-AA06-4FA09898C8DA}" srcOrd="3" destOrd="0" presId="urn:microsoft.com/office/officeart/2018/2/layout/IconVerticalSolidList"/>
    <dgm:cxn modelId="{652CB2FF-B935-4193-8A5E-E24D28FC9DB2}" type="presParOf" srcId="{568C32E2-B52B-4C44-96FC-5CFA07E48E24}" destId="{484255C1-E2CB-4B85-B984-C6024C5FD70C}" srcOrd="1" destOrd="0" presId="urn:microsoft.com/office/officeart/2018/2/layout/IconVerticalSolidList"/>
    <dgm:cxn modelId="{DED307D9-F403-441C-812B-6DC3D67F2646}" type="presParOf" srcId="{568C32E2-B52B-4C44-96FC-5CFA07E48E24}" destId="{90E302A4-3D44-49B9-9606-1BDC027A9FA5}" srcOrd="2" destOrd="0" presId="urn:microsoft.com/office/officeart/2018/2/layout/IconVerticalSolidList"/>
    <dgm:cxn modelId="{1DB32C80-DAFD-4CF7-A43F-22843C8E7FAF}" type="presParOf" srcId="{90E302A4-3D44-49B9-9606-1BDC027A9FA5}" destId="{1406037E-340E-4C12-B80B-02077041304F}" srcOrd="0" destOrd="0" presId="urn:microsoft.com/office/officeart/2018/2/layout/IconVerticalSolidList"/>
    <dgm:cxn modelId="{BC15C6DF-CAF8-403D-B169-7B45865849FB}" type="presParOf" srcId="{90E302A4-3D44-49B9-9606-1BDC027A9FA5}" destId="{EB2B54D6-6C1E-47F0-96AF-0D8662814A2F}" srcOrd="1" destOrd="0" presId="urn:microsoft.com/office/officeart/2018/2/layout/IconVerticalSolidList"/>
    <dgm:cxn modelId="{741B2BAE-DD46-424F-A04F-2C7E604FE3D9}" type="presParOf" srcId="{90E302A4-3D44-49B9-9606-1BDC027A9FA5}" destId="{5E08B5CD-6F1C-400F-8F9B-4315F72699D7}" srcOrd="2" destOrd="0" presId="urn:microsoft.com/office/officeart/2018/2/layout/IconVerticalSolidList"/>
    <dgm:cxn modelId="{04A08B01-54F5-4CB6-A3BE-EE7BF2D0FC58}" type="presParOf" srcId="{90E302A4-3D44-49B9-9606-1BDC027A9FA5}" destId="{CA58AC1B-4487-4E59-BE17-CFB2692947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569451-7074-4097-BBC1-427F92255D4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BD29E9D-8A86-4642-8FB7-14B292A524F8}">
      <dgm:prSet custT="1"/>
      <dgm:spPr/>
      <dgm:t>
        <a:bodyPr/>
        <a:lstStyle/>
        <a:p>
          <a:r>
            <a:rPr lang="en-US" sz="2400" dirty="0"/>
            <a:t>Split the workload equally; some will work on modifying Entrada while others work on updating it. </a:t>
          </a:r>
        </a:p>
      </dgm:t>
    </dgm:pt>
    <dgm:pt modelId="{2485990E-E5E4-4892-A76D-85F344FE295F}" type="parTrans" cxnId="{E4FEA10F-8A06-4EAD-A3A6-16AF21040191}">
      <dgm:prSet/>
      <dgm:spPr/>
      <dgm:t>
        <a:bodyPr/>
        <a:lstStyle/>
        <a:p>
          <a:endParaRPr lang="en-US"/>
        </a:p>
      </dgm:t>
    </dgm:pt>
    <dgm:pt modelId="{BAE44CEE-4F0F-4EB8-9BA5-218EC07ABF67}" type="sibTrans" cxnId="{E4FEA10F-8A06-4EAD-A3A6-16AF21040191}">
      <dgm:prSet/>
      <dgm:spPr/>
      <dgm:t>
        <a:bodyPr/>
        <a:lstStyle/>
        <a:p>
          <a:endParaRPr lang="en-US"/>
        </a:p>
      </dgm:t>
    </dgm:pt>
    <dgm:pt modelId="{DC73CFFC-896D-4DB6-B8F9-ACAF94BDD76F}">
      <dgm:prSet custT="1"/>
      <dgm:spPr/>
      <dgm:t>
        <a:bodyPr/>
        <a:lstStyle/>
        <a:p>
          <a:r>
            <a:rPr lang="en-US" sz="2000" dirty="0"/>
            <a:t>This ensures we meet the client’s needs and deliver a working system while also allowing us to freely work on updating it without risking the whole project. </a:t>
          </a:r>
        </a:p>
      </dgm:t>
    </dgm:pt>
    <dgm:pt modelId="{91165BCF-6012-4788-8845-1F1B0F517641}" type="parTrans" cxnId="{DFB18AB9-1802-4002-863B-87F294185833}">
      <dgm:prSet/>
      <dgm:spPr/>
      <dgm:t>
        <a:bodyPr/>
        <a:lstStyle/>
        <a:p>
          <a:endParaRPr lang="en-US"/>
        </a:p>
      </dgm:t>
    </dgm:pt>
    <dgm:pt modelId="{95743C7A-F894-48C3-A988-32EDE7FF6314}" type="sibTrans" cxnId="{DFB18AB9-1802-4002-863B-87F294185833}">
      <dgm:prSet/>
      <dgm:spPr/>
      <dgm:t>
        <a:bodyPr/>
        <a:lstStyle/>
        <a:p>
          <a:endParaRPr lang="en-US"/>
        </a:p>
      </dgm:t>
    </dgm:pt>
    <dgm:pt modelId="{7B6245F5-8B59-4372-B771-62BFE09F0EEE}">
      <dgm:prSet custT="1"/>
      <dgm:spPr/>
      <dgm:t>
        <a:bodyPr/>
        <a:lstStyle/>
        <a:p>
          <a:r>
            <a:rPr lang="en-US" sz="2400" dirty="0"/>
            <a:t>If update fails we can always revert back to the modified old version.</a:t>
          </a:r>
        </a:p>
      </dgm:t>
    </dgm:pt>
    <dgm:pt modelId="{4C0CBE72-5D98-45A6-B743-8EBE4EF168D6}" type="parTrans" cxnId="{629104AD-C8E9-43D2-B9F0-EF6932E6D828}">
      <dgm:prSet/>
      <dgm:spPr/>
      <dgm:t>
        <a:bodyPr/>
        <a:lstStyle/>
        <a:p>
          <a:endParaRPr lang="en-US"/>
        </a:p>
      </dgm:t>
    </dgm:pt>
    <dgm:pt modelId="{697A0C9D-D5D5-47B9-9716-9B85641B21E6}" type="sibTrans" cxnId="{629104AD-C8E9-43D2-B9F0-EF6932E6D828}">
      <dgm:prSet/>
      <dgm:spPr/>
      <dgm:t>
        <a:bodyPr/>
        <a:lstStyle/>
        <a:p>
          <a:endParaRPr lang="en-US"/>
        </a:p>
      </dgm:t>
    </dgm:pt>
    <dgm:pt modelId="{10D9583D-4122-4639-83BF-2745B0261E13}" type="pres">
      <dgm:prSet presAssocID="{4A569451-7074-4097-BBC1-427F92255D4A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D328ED-5E3D-4884-954A-2356BD05EF0B}" type="pres">
      <dgm:prSet presAssocID="{DBD29E9D-8A86-4642-8FB7-14B292A524F8}" presName="compNode" presStyleCnt="0"/>
      <dgm:spPr/>
    </dgm:pt>
    <dgm:pt modelId="{589491A5-8226-4C31-8BBF-C52DF7D13C65}" type="pres">
      <dgm:prSet presAssocID="{DBD29E9D-8A86-4642-8FB7-14B292A524F8}" presName="bgRect" presStyleLbl="bgShp" presStyleIdx="0" presStyleCnt="3"/>
      <dgm:spPr/>
    </dgm:pt>
    <dgm:pt modelId="{080177EE-DA5A-4F1E-B870-F01C6BA9B0B0}" type="pres">
      <dgm:prSet presAssocID="{DBD29E9D-8A86-4642-8FB7-14B292A524F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7AEBE502-3231-44C8-9594-11E3CC5F9642}" type="pres">
      <dgm:prSet presAssocID="{DBD29E9D-8A86-4642-8FB7-14B292A524F8}" presName="spaceRect" presStyleCnt="0"/>
      <dgm:spPr/>
    </dgm:pt>
    <dgm:pt modelId="{35866C02-D072-4FD5-BB64-4C210CD0AE35}" type="pres">
      <dgm:prSet presAssocID="{DBD29E9D-8A86-4642-8FB7-14B292A524F8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651CE97-95CF-43B9-9050-2C8308C5F853}" type="pres">
      <dgm:prSet presAssocID="{BAE44CEE-4F0F-4EB8-9BA5-218EC07ABF67}" presName="sibTrans" presStyleCnt="0"/>
      <dgm:spPr/>
    </dgm:pt>
    <dgm:pt modelId="{3E98869C-F609-4A2D-9DC1-80CF40565150}" type="pres">
      <dgm:prSet presAssocID="{DC73CFFC-896D-4DB6-B8F9-ACAF94BDD76F}" presName="compNode" presStyleCnt="0"/>
      <dgm:spPr/>
    </dgm:pt>
    <dgm:pt modelId="{4BF36B2D-1C72-4C1F-8ACC-2F6F53ACEF8F}" type="pres">
      <dgm:prSet presAssocID="{DC73CFFC-896D-4DB6-B8F9-ACAF94BDD76F}" presName="bgRect" presStyleLbl="bgShp" presStyleIdx="1" presStyleCnt="3"/>
      <dgm:spPr/>
    </dgm:pt>
    <dgm:pt modelId="{40BDD0D6-E290-4905-B532-1E619D76FEA2}" type="pres">
      <dgm:prSet presAssocID="{DC73CFFC-896D-4DB6-B8F9-ACAF94BDD7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8E5A8A24-2FF5-4F3A-B0F4-E88BF52715BC}" type="pres">
      <dgm:prSet presAssocID="{DC73CFFC-896D-4DB6-B8F9-ACAF94BDD76F}" presName="spaceRect" presStyleCnt="0"/>
      <dgm:spPr/>
    </dgm:pt>
    <dgm:pt modelId="{7C0A4796-2F82-4DE1-8D31-87B766D63BF4}" type="pres">
      <dgm:prSet presAssocID="{DC73CFFC-896D-4DB6-B8F9-ACAF94BDD76F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6B8F2BF-1E73-4399-90F7-A6E73DEC7062}" type="pres">
      <dgm:prSet presAssocID="{95743C7A-F894-48C3-A988-32EDE7FF6314}" presName="sibTrans" presStyleCnt="0"/>
      <dgm:spPr/>
    </dgm:pt>
    <dgm:pt modelId="{28A51B09-1158-45E6-8EB8-0567C9011C8B}" type="pres">
      <dgm:prSet presAssocID="{7B6245F5-8B59-4372-B771-62BFE09F0EEE}" presName="compNode" presStyleCnt="0"/>
      <dgm:spPr/>
    </dgm:pt>
    <dgm:pt modelId="{63940C05-684F-4903-A570-2C22535FA6D0}" type="pres">
      <dgm:prSet presAssocID="{7B6245F5-8B59-4372-B771-62BFE09F0EEE}" presName="bgRect" presStyleLbl="bgShp" presStyleIdx="2" presStyleCnt="3"/>
      <dgm:spPr/>
    </dgm:pt>
    <dgm:pt modelId="{592B0F0A-1138-47BA-B010-7331F5BE2865}" type="pres">
      <dgm:prSet presAssocID="{7B6245F5-8B59-4372-B771-62BFE09F0EE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F043AB9E-E3D2-4E3C-B45F-3AF170AF7C7C}" type="pres">
      <dgm:prSet presAssocID="{7B6245F5-8B59-4372-B771-62BFE09F0EEE}" presName="spaceRect" presStyleCnt="0"/>
      <dgm:spPr/>
    </dgm:pt>
    <dgm:pt modelId="{32A69FB0-DF07-41D9-9D37-6771F6B33EA6}" type="pres">
      <dgm:prSet presAssocID="{7B6245F5-8B59-4372-B771-62BFE09F0EEE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E4FEA10F-8A06-4EAD-A3A6-16AF21040191}" srcId="{4A569451-7074-4097-BBC1-427F92255D4A}" destId="{DBD29E9D-8A86-4642-8FB7-14B292A524F8}" srcOrd="0" destOrd="0" parTransId="{2485990E-E5E4-4892-A76D-85F344FE295F}" sibTransId="{BAE44CEE-4F0F-4EB8-9BA5-218EC07ABF67}"/>
    <dgm:cxn modelId="{629104AD-C8E9-43D2-B9F0-EF6932E6D828}" srcId="{4A569451-7074-4097-BBC1-427F92255D4A}" destId="{7B6245F5-8B59-4372-B771-62BFE09F0EEE}" srcOrd="2" destOrd="0" parTransId="{4C0CBE72-5D98-45A6-B743-8EBE4EF168D6}" sibTransId="{697A0C9D-D5D5-47B9-9716-9B85641B21E6}"/>
    <dgm:cxn modelId="{AC9BDBAC-4BCC-4AF9-B48B-52ADF094500B}" type="presOf" srcId="{DC73CFFC-896D-4DB6-B8F9-ACAF94BDD76F}" destId="{7C0A4796-2F82-4DE1-8D31-87B766D63BF4}" srcOrd="0" destOrd="0" presId="urn:microsoft.com/office/officeart/2018/2/layout/IconVerticalSolidList"/>
    <dgm:cxn modelId="{EA6FBCCA-A9C9-4BD5-A46F-7BC36F0B4732}" type="presOf" srcId="{7B6245F5-8B59-4372-B771-62BFE09F0EEE}" destId="{32A69FB0-DF07-41D9-9D37-6771F6B33EA6}" srcOrd="0" destOrd="0" presId="urn:microsoft.com/office/officeart/2018/2/layout/IconVerticalSolidList"/>
    <dgm:cxn modelId="{DFB18AB9-1802-4002-863B-87F294185833}" srcId="{4A569451-7074-4097-BBC1-427F92255D4A}" destId="{DC73CFFC-896D-4DB6-B8F9-ACAF94BDD76F}" srcOrd="1" destOrd="0" parTransId="{91165BCF-6012-4788-8845-1F1B0F517641}" sibTransId="{95743C7A-F894-48C3-A988-32EDE7FF6314}"/>
    <dgm:cxn modelId="{052E2FF6-FB09-4E4D-8697-1CE759B463D5}" type="presOf" srcId="{DBD29E9D-8A86-4642-8FB7-14B292A524F8}" destId="{35866C02-D072-4FD5-BB64-4C210CD0AE35}" srcOrd="0" destOrd="0" presId="urn:microsoft.com/office/officeart/2018/2/layout/IconVerticalSolidList"/>
    <dgm:cxn modelId="{2F89E61B-2E46-47E8-A9B5-79DF5CA0886F}" type="presOf" srcId="{4A569451-7074-4097-BBC1-427F92255D4A}" destId="{10D9583D-4122-4639-83BF-2745B0261E13}" srcOrd="0" destOrd="0" presId="urn:microsoft.com/office/officeart/2018/2/layout/IconVerticalSolidList"/>
    <dgm:cxn modelId="{3384AABB-1B65-4F76-9C60-CF3F3B1C3217}" type="presParOf" srcId="{10D9583D-4122-4639-83BF-2745B0261E13}" destId="{ADD328ED-5E3D-4884-954A-2356BD05EF0B}" srcOrd="0" destOrd="0" presId="urn:microsoft.com/office/officeart/2018/2/layout/IconVerticalSolidList"/>
    <dgm:cxn modelId="{AFA9145B-F27B-465D-B6F0-BC8F4D128CB7}" type="presParOf" srcId="{ADD328ED-5E3D-4884-954A-2356BD05EF0B}" destId="{589491A5-8226-4C31-8BBF-C52DF7D13C65}" srcOrd="0" destOrd="0" presId="urn:microsoft.com/office/officeart/2018/2/layout/IconVerticalSolidList"/>
    <dgm:cxn modelId="{E790AF48-65C0-4CA2-9A6E-D20FC6F6412C}" type="presParOf" srcId="{ADD328ED-5E3D-4884-954A-2356BD05EF0B}" destId="{080177EE-DA5A-4F1E-B870-F01C6BA9B0B0}" srcOrd="1" destOrd="0" presId="urn:microsoft.com/office/officeart/2018/2/layout/IconVerticalSolidList"/>
    <dgm:cxn modelId="{4DE94BDF-3891-4FBC-B72B-8CD1914DA54D}" type="presParOf" srcId="{ADD328ED-5E3D-4884-954A-2356BD05EF0B}" destId="{7AEBE502-3231-44C8-9594-11E3CC5F9642}" srcOrd="2" destOrd="0" presId="urn:microsoft.com/office/officeart/2018/2/layout/IconVerticalSolidList"/>
    <dgm:cxn modelId="{CCF8750A-B0A6-49A9-87EC-F8B93C7D4081}" type="presParOf" srcId="{ADD328ED-5E3D-4884-954A-2356BD05EF0B}" destId="{35866C02-D072-4FD5-BB64-4C210CD0AE35}" srcOrd="3" destOrd="0" presId="urn:microsoft.com/office/officeart/2018/2/layout/IconVerticalSolidList"/>
    <dgm:cxn modelId="{99004E45-F1A0-4782-AFAF-0C5513C46E37}" type="presParOf" srcId="{10D9583D-4122-4639-83BF-2745B0261E13}" destId="{B651CE97-95CF-43B9-9050-2C8308C5F853}" srcOrd="1" destOrd="0" presId="urn:microsoft.com/office/officeart/2018/2/layout/IconVerticalSolidList"/>
    <dgm:cxn modelId="{6EEBEC50-D763-4367-9551-093DF89D3BF9}" type="presParOf" srcId="{10D9583D-4122-4639-83BF-2745B0261E13}" destId="{3E98869C-F609-4A2D-9DC1-80CF40565150}" srcOrd="2" destOrd="0" presId="urn:microsoft.com/office/officeart/2018/2/layout/IconVerticalSolidList"/>
    <dgm:cxn modelId="{74D082F2-73DA-4EE4-A03B-9DD30787BBB2}" type="presParOf" srcId="{3E98869C-F609-4A2D-9DC1-80CF40565150}" destId="{4BF36B2D-1C72-4C1F-8ACC-2F6F53ACEF8F}" srcOrd="0" destOrd="0" presId="urn:microsoft.com/office/officeart/2018/2/layout/IconVerticalSolidList"/>
    <dgm:cxn modelId="{75240960-A717-4093-A4C8-08CFD87AAD90}" type="presParOf" srcId="{3E98869C-F609-4A2D-9DC1-80CF40565150}" destId="{40BDD0D6-E290-4905-B532-1E619D76FEA2}" srcOrd="1" destOrd="0" presId="urn:microsoft.com/office/officeart/2018/2/layout/IconVerticalSolidList"/>
    <dgm:cxn modelId="{23566860-96DA-4AFD-86D7-558E9A654BB4}" type="presParOf" srcId="{3E98869C-F609-4A2D-9DC1-80CF40565150}" destId="{8E5A8A24-2FF5-4F3A-B0F4-E88BF52715BC}" srcOrd="2" destOrd="0" presId="urn:microsoft.com/office/officeart/2018/2/layout/IconVerticalSolidList"/>
    <dgm:cxn modelId="{1AD66B07-C8F2-438B-A348-49AE0F51326E}" type="presParOf" srcId="{3E98869C-F609-4A2D-9DC1-80CF40565150}" destId="{7C0A4796-2F82-4DE1-8D31-87B766D63BF4}" srcOrd="3" destOrd="0" presId="urn:microsoft.com/office/officeart/2018/2/layout/IconVerticalSolidList"/>
    <dgm:cxn modelId="{9ECBF96B-2CBA-499F-B0BD-1454358050BF}" type="presParOf" srcId="{10D9583D-4122-4639-83BF-2745B0261E13}" destId="{E6B8F2BF-1E73-4399-90F7-A6E73DEC7062}" srcOrd="3" destOrd="0" presId="urn:microsoft.com/office/officeart/2018/2/layout/IconVerticalSolidList"/>
    <dgm:cxn modelId="{ACCEEBB2-F953-43D1-B363-12B4C71A51EC}" type="presParOf" srcId="{10D9583D-4122-4639-83BF-2745B0261E13}" destId="{28A51B09-1158-45E6-8EB8-0567C9011C8B}" srcOrd="4" destOrd="0" presId="urn:microsoft.com/office/officeart/2018/2/layout/IconVerticalSolidList"/>
    <dgm:cxn modelId="{0C1C9AE5-D4E2-48FD-BCA5-6162969667AB}" type="presParOf" srcId="{28A51B09-1158-45E6-8EB8-0567C9011C8B}" destId="{63940C05-684F-4903-A570-2C22535FA6D0}" srcOrd="0" destOrd="0" presId="urn:microsoft.com/office/officeart/2018/2/layout/IconVerticalSolidList"/>
    <dgm:cxn modelId="{1A4EDDAD-9E02-47CE-A6B9-747A2246292F}" type="presParOf" srcId="{28A51B09-1158-45E6-8EB8-0567C9011C8B}" destId="{592B0F0A-1138-47BA-B010-7331F5BE2865}" srcOrd="1" destOrd="0" presId="urn:microsoft.com/office/officeart/2018/2/layout/IconVerticalSolidList"/>
    <dgm:cxn modelId="{A43DF930-17FD-4345-AFD7-81D38252E1FE}" type="presParOf" srcId="{28A51B09-1158-45E6-8EB8-0567C9011C8B}" destId="{F043AB9E-E3D2-4E3C-B45F-3AF170AF7C7C}" srcOrd="2" destOrd="0" presId="urn:microsoft.com/office/officeart/2018/2/layout/IconVerticalSolidList"/>
    <dgm:cxn modelId="{A7C1993D-9160-4837-A60C-06A5891C47AF}" type="presParOf" srcId="{28A51B09-1158-45E6-8EB8-0567C9011C8B}" destId="{32A69FB0-DF07-41D9-9D37-6771F6B33EA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07DA00-481D-4BD6-846B-33BEE38B7DB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A88B08-F59C-4A55-B5FD-23213CFF168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Task 1</a:t>
          </a:r>
        </a:p>
      </dgm:t>
    </dgm:pt>
    <dgm:pt modelId="{7804942A-410A-46CC-8D20-866FAA5746EC}" type="parTrans" cxnId="{8D5481CC-B5C2-4A25-B5B9-4A398A07EC7D}">
      <dgm:prSet/>
      <dgm:spPr/>
      <dgm:t>
        <a:bodyPr/>
        <a:lstStyle/>
        <a:p>
          <a:endParaRPr lang="en-US"/>
        </a:p>
      </dgm:t>
    </dgm:pt>
    <dgm:pt modelId="{39363A2F-EF6F-436E-839D-D3EA31BCFD2C}" type="sibTrans" cxnId="{8D5481CC-B5C2-4A25-B5B9-4A398A07EC7D}">
      <dgm:prSet/>
      <dgm:spPr/>
      <dgm:t>
        <a:bodyPr/>
        <a:lstStyle/>
        <a:p>
          <a:endParaRPr lang="en-US"/>
        </a:p>
      </dgm:t>
    </dgm:pt>
    <dgm:pt modelId="{D47BF227-506D-493D-933E-99DE22B005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Feeding Entrada Using a Script</a:t>
          </a:r>
        </a:p>
      </dgm:t>
    </dgm:pt>
    <dgm:pt modelId="{24876323-407F-48DB-9DA8-8C640F29965E}" type="parTrans" cxnId="{76552FF6-BDE4-474C-AD32-B50F6A8E87BE}">
      <dgm:prSet/>
      <dgm:spPr/>
      <dgm:t>
        <a:bodyPr/>
        <a:lstStyle/>
        <a:p>
          <a:endParaRPr lang="en-US"/>
        </a:p>
      </dgm:t>
    </dgm:pt>
    <dgm:pt modelId="{61D06881-6805-450B-B6B9-967A680AD2A3}" type="sibTrans" cxnId="{76552FF6-BDE4-474C-AD32-B50F6A8E87BE}">
      <dgm:prSet/>
      <dgm:spPr/>
      <dgm:t>
        <a:bodyPr/>
        <a:lstStyle/>
        <a:p>
          <a:endParaRPr lang="en-US"/>
        </a:p>
      </dgm:t>
    </dgm:pt>
    <dgm:pt modelId="{A0DADAA4-6FC5-453C-B51F-0B94CEAC6BCF}">
      <dgm:prSet phldrT="[Text]"/>
      <dgm:spPr/>
      <dgm:t>
        <a:bodyPr/>
        <a:lstStyle/>
        <a:p>
          <a:r>
            <a:rPr lang="en-US" dirty="0"/>
            <a:t>Send files between machines.</a:t>
          </a:r>
        </a:p>
      </dgm:t>
    </dgm:pt>
    <dgm:pt modelId="{D4F0301E-1A9D-4D7F-BA48-599E9438B49C}" type="parTrans" cxnId="{1AD68677-92E6-48EA-9E42-33743CFBA5A2}">
      <dgm:prSet/>
      <dgm:spPr/>
      <dgm:t>
        <a:bodyPr/>
        <a:lstStyle/>
        <a:p>
          <a:endParaRPr lang="en-US"/>
        </a:p>
      </dgm:t>
    </dgm:pt>
    <dgm:pt modelId="{3FD9D28E-DC0B-46AE-A7A1-4B6C4A3C847E}" type="sibTrans" cxnId="{1AD68677-92E6-48EA-9E42-33743CFBA5A2}">
      <dgm:prSet/>
      <dgm:spPr/>
      <dgm:t>
        <a:bodyPr/>
        <a:lstStyle/>
        <a:p>
          <a:endParaRPr lang="en-US"/>
        </a:p>
      </dgm:t>
    </dgm:pt>
    <dgm:pt modelId="{90F72996-CC39-4B1E-9099-A280EA523148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Task 2</a:t>
          </a:r>
        </a:p>
      </dgm:t>
    </dgm:pt>
    <dgm:pt modelId="{4185CCCD-6C3C-4AF9-A782-31FE11B69714}" type="parTrans" cxnId="{46E052C2-BE7B-405A-8220-71D0D516FC9A}">
      <dgm:prSet/>
      <dgm:spPr/>
      <dgm:t>
        <a:bodyPr/>
        <a:lstStyle/>
        <a:p>
          <a:endParaRPr lang="en-US"/>
        </a:p>
      </dgm:t>
    </dgm:pt>
    <dgm:pt modelId="{573537D8-2BE1-456F-9339-F39922F6334B}" type="sibTrans" cxnId="{46E052C2-BE7B-405A-8220-71D0D516FC9A}">
      <dgm:prSet/>
      <dgm:spPr/>
      <dgm:t>
        <a:bodyPr/>
        <a:lstStyle/>
        <a:p>
          <a:endParaRPr lang="en-US"/>
        </a:p>
      </dgm:t>
    </dgm:pt>
    <dgm:pt modelId="{2C74D283-FFF3-45B1-9AEE-B142FEC0122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Modify Entrada Code</a:t>
          </a:r>
        </a:p>
      </dgm:t>
    </dgm:pt>
    <dgm:pt modelId="{BAE4AF88-17CD-4366-98C9-E08F0FD0E627}" type="parTrans" cxnId="{75B0E4BE-EE34-4F43-BFC3-E0671B6253B1}">
      <dgm:prSet/>
      <dgm:spPr/>
      <dgm:t>
        <a:bodyPr/>
        <a:lstStyle/>
        <a:p>
          <a:endParaRPr lang="en-US"/>
        </a:p>
      </dgm:t>
    </dgm:pt>
    <dgm:pt modelId="{7A9BFEBD-3AFF-4B7C-A7BD-C18BC3B1ED74}" type="sibTrans" cxnId="{75B0E4BE-EE34-4F43-BFC3-E0671B6253B1}">
      <dgm:prSet/>
      <dgm:spPr/>
      <dgm:t>
        <a:bodyPr/>
        <a:lstStyle/>
        <a:p>
          <a:endParaRPr lang="en-US"/>
        </a:p>
      </dgm:t>
    </dgm:pt>
    <dgm:pt modelId="{0270EB40-29E7-4816-A291-4EF809864188}">
      <dgm:prSet phldrT="[Text]"/>
      <dgm:spPr/>
      <dgm:t>
        <a:bodyPr/>
        <a:lstStyle/>
        <a:p>
          <a:r>
            <a:rPr lang="en-US" dirty="0"/>
            <a:t>Use the PCAP file timestamp.</a:t>
          </a:r>
        </a:p>
      </dgm:t>
    </dgm:pt>
    <dgm:pt modelId="{B5DE3FC1-81E1-4749-92E1-9B8BFE51F456}" type="parTrans" cxnId="{473CC3C4-3F2A-427B-9993-DC6412C481DB}">
      <dgm:prSet/>
      <dgm:spPr/>
      <dgm:t>
        <a:bodyPr/>
        <a:lstStyle/>
        <a:p>
          <a:endParaRPr lang="en-US"/>
        </a:p>
      </dgm:t>
    </dgm:pt>
    <dgm:pt modelId="{D6874FA6-C412-42BD-8D42-2503D6C20AD7}" type="sibTrans" cxnId="{473CC3C4-3F2A-427B-9993-DC6412C481DB}">
      <dgm:prSet/>
      <dgm:spPr/>
      <dgm:t>
        <a:bodyPr/>
        <a:lstStyle/>
        <a:p>
          <a:endParaRPr lang="en-US"/>
        </a:p>
      </dgm:t>
    </dgm:pt>
    <dgm:pt modelId="{8DF17557-66C0-40CB-B6F0-832C992AB0A6}">
      <dgm:prSet phldrT="[Text]"/>
      <dgm:spPr/>
      <dgm:t>
        <a:bodyPr/>
        <a:lstStyle/>
        <a:p>
          <a:r>
            <a:rPr lang="en-US" dirty="0"/>
            <a:t>Split PCAP files to 5 minutes intervals. </a:t>
          </a:r>
        </a:p>
      </dgm:t>
    </dgm:pt>
    <dgm:pt modelId="{90555DC5-7517-4801-A88C-682CEA928D44}" type="parTrans" cxnId="{3D24D835-3317-4F70-95B6-6FFC00E130DA}">
      <dgm:prSet/>
      <dgm:spPr/>
      <dgm:t>
        <a:bodyPr/>
        <a:lstStyle/>
        <a:p>
          <a:endParaRPr lang="en-US"/>
        </a:p>
      </dgm:t>
    </dgm:pt>
    <dgm:pt modelId="{626A3A22-7F40-4F51-9C2D-8F2FAA6A11C5}" type="sibTrans" cxnId="{3D24D835-3317-4F70-95B6-6FFC00E130DA}">
      <dgm:prSet/>
      <dgm:spPr/>
      <dgm:t>
        <a:bodyPr/>
        <a:lstStyle/>
        <a:p>
          <a:endParaRPr lang="en-US"/>
        </a:p>
      </dgm:t>
    </dgm:pt>
    <dgm:pt modelId="{BBF82890-7122-4537-B52B-E4F20ED1F867}">
      <dgm:prSet phldrT="[Text]"/>
      <dgm:spPr/>
      <dgm:t>
        <a:bodyPr/>
        <a:lstStyle/>
        <a:p>
          <a:r>
            <a:rPr lang="en-US" dirty="0"/>
            <a:t>Name files in special format.</a:t>
          </a:r>
        </a:p>
      </dgm:t>
    </dgm:pt>
    <dgm:pt modelId="{9425167E-6E9D-4A98-A0D9-17165470087A}" type="parTrans" cxnId="{7084AFBE-8E72-490F-8322-71262C001AE4}">
      <dgm:prSet/>
      <dgm:spPr/>
      <dgm:t>
        <a:bodyPr/>
        <a:lstStyle/>
        <a:p>
          <a:endParaRPr lang="en-US"/>
        </a:p>
      </dgm:t>
    </dgm:pt>
    <dgm:pt modelId="{3CE1F748-9D67-4059-A103-9F3E544A2C86}" type="sibTrans" cxnId="{7084AFBE-8E72-490F-8322-71262C001AE4}">
      <dgm:prSet/>
      <dgm:spPr/>
      <dgm:t>
        <a:bodyPr/>
        <a:lstStyle/>
        <a:p>
          <a:endParaRPr lang="en-US"/>
        </a:p>
      </dgm:t>
    </dgm:pt>
    <dgm:pt modelId="{A1D954AC-509F-4FD9-92DA-805D7F9BEC07}">
      <dgm:prSet phldrT="[Text]"/>
      <dgm:spPr/>
      <dgm:t>
        <a:bodyPr/>
        <a:lstStyle/>
        <a:p>
          <a:r>
            <a:rPr lang="en-US" dirty="0"/>
            <a:t>Upgrade the system to the new version (2.0.X)</a:t>
          </a:r>
        </a:p>
      </dgm:t>
    </dgm:pt>
    <dgm:pt modelId="{A31F6E1D-F7B6-4D78-83F1-2EC72D9BEBF4}" type="parTrans" cxnId="{537CEB6B-D23C-43D8-A66B-6E6FC8528A71}">
      <dgm:prSet/>
      <dgm:spPr/>
      <dgm:t>
        <a:bodyPr/>
        <a:lstStyle/>
        <a:p>
          <a:endParaRPr lang="en-US"/>
        </a:p>
      </dgm:t>
    </dgm:pt>
    <dgm:pt modelId="{1306D31F-3340-4C1D-B06A-6587448E203C}" type="sibTrans" cxnId="{537CEB6B-D23C-43D8-A66B-6E6FC8528A71}">
      <dgm:prSet/>
      <dgm:spPr/>
      <dgm:t>
        <a:bodyPr/>
        <a:lstStyle/>
        <a:p>
          <a:endParaRPr lang="en-US"/>
        </a:p>
      </dgm:t>
    </dgm:pt>
    <dgm:pt modelId="{656EC3D2-E9FE-4758-A4A2-E7058F9C9FF2}">
      <dgm:prSet phldrT="[Text]"/>
      <dgm:spPr/>
      <dgm:t>
        <a:bodyPr/>
        <a:lstStyle/>
        <a:p>
          <a:r>
            <a:rPr lang="en-US" dirty="0"/>
            <a:t>Grafana dashboard.</a:t>
          </a:r>
        </a:p>
      </dgm:t>
    </dgm:pt>
    <dgm:pt modelId="{E5A25A38-A1C2-4076-9E57-531D3500D729}" type="parTrans" cxnId="{9D1AFB6D-A697-4AAF-AEE4-5A3567A2AAF5}">
      <dgm:prSet/>
      <dgm:spPr/>
      <dgm:t>
        <a:bodyPr/>
        <a:lstStyle/>
        <a:p>
          <a:endParaRPr lang="en-US"/>
        </a:p>
      </dgm:t>
    </dgm:pt>
    <dgm:pt modelId="{1BDC6683-80A1-435B-B94C-47E6764CF79C}" type="sibTrans" cxnId="{9D1AFB6D-A697-4AAF-AEE4-5A3567A2AAF5}">
      <dgm:prSet/>
      <dgm:spPr/>
      <dgm:t>
        <a:bodyPr/>
        <a:lstStyle/>
        <a:p>
          <a:endParaRPr lang="en-US"/>
        </a:p>
      </dgm:t>
    </dgm:pt>
    <dgm:pt modelId="{F3DA4727-BFA7-4BC1-B229-755DBB9C2FD6}" type="pres">
      <dgm:prSet presAssocID="{0307DA00-481D-4BD6-846B-33BEE38B7DB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532B71-97DE-401B-BEDE-D9EA342B6005}" type="pres">
      <dgm:prSet presAssocID="{5BA88B08-F59C-4A55-B5FD-23213CFF1682}" presName="parentLin" presStyleCnt="0"/>
      <dgm:spPr/>
    </dgm:pt>
    <dgm:pt modelId="{50B9F778-32B1-4E1A-9986-849CEFD72783}" type="pres">
      <dgm:prSet presAssocID="{5BA88B08-F59C-4A55-B5FD-23213CFF1682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A84B1EE4-AE58-4322-BE34-7D1D0F44D4ED}" type="pres">
      <dgm:prSet presAssocID="{5BA88B08-F59C-4A55-B5FD-23213CFF168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7BF63-F15E-4BBC-A886-8713375BE84A}" type="pres">
      <dgm:prSet presAssocID="{5BA88B08-F59C-4A55-B5FD-23213CFF1682}" presName="negativeSpace" presStyleCnt="0"/>
      <dgm:spPr/>
    </dgm:pt>
    <dgm:pt modelId="{C3E3A53A-5633-4F32-9728-38EC4FB94391}" type="pres">
      <dgm:prSet presAssocID="{5BA88B08-F59C-4A55-B5FD-23213CFF1682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563905-74D6-4E16-9053-92470BF9B8CD}" type="pres">
      <dgm:prSet presAssocID="{39363A2F-EF6F-436E-839D-D3EA31BCFD2C}" presName="spaceBetweenRectangles" presStyleCnt="0"/>
      <dgm:spPr/>
    </dgm:pt>
    <dgm:pt modelId="{032F37AA-1E25-412C-93CD-9B6EEE854B90}" type="pres">
      <dgm:prSet presAssocID="{90F72996-CC39-4B1E-9099-A280EA523148}" presName="parentLin" presStyleCnt="0"/>
      <dgm:spPr/>
    </dgm:pt>
    <dgm:pt modelId="{26F3F309-3D09-49B7-B21B-E4A9C07080A8}" type="pres">
      <dgm:prSet presAssocID="{90F72996-CC39-4B1E-9099-A280EA523148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8590C616-DFA2-4FB2-858A-2DF381881E4E}" type="pres">
      <dgm:prSet presAssocID="{90F72996-CC39-4B1E-9099-A280EA52314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051E08-4369-4B9E-B424-FD70BFD32231}" type="pres">
      <dgm:prSet presAssocID="{90F72996-CC39-4B1E-9099-A280EA523148}" presName="negativeSpace" presStyleCnt="0"/>
      <dgm:spPr/>
    </dgm:pt>
    <dgm:pt modelId="{E97C0401-C313-4ECF-B559-6F9B9C155278}" type="pres">
      <dgm:prSet presAssocID="{90F72996-CC39-4B1E-9099-A280EA523148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29EE2F-7083-4E6E-8BFD-C7C92661C4BE}" type="presOf" srcId="{D47BF227-506D-493D-933E-99DE22B00514}" destId="{C3E3A53A-5633-4F32-9728-38EC4FB94391}" srcOrd="0" destOrd="0" presId="urn:microsoft.com/office/officeart/2005/8/layout/list1"/>
    <dgm:cxn modelId="{9D1AFB6D-A697-4AAF-AEE4-5A3567A2AAF5}" srcId="{2C74D283-FFF3-45B1-9AEE-B142FEC0122A}" destId="{656EC3D2-E9FE-4758-A4A2-E7058F9C9FF2}" srcOrd="2" destOrd="0" parTransId="{E5A25A38-A1C2-4076-9E57-531D3500D729}" sibTransId="{1BDC6683-80A1-435B-B94C-47E6764CF79C}"/>
    <dgm:cxn modelId="{244310E4-1527-417C-8917-03B0D71EB366}" type="presOf" srcId="{A1D954AC-509F-4FD9-92DA-805D7F9BEC07}" destId="{E97C0401-C313-4ECF-B559-6F9B9C155278}" srcOrd="0" destOrd="2" presId="urn:microsoft.com/office/officeart/2005/8/layout/list1"/>
    <dgm:cxn modelId="{6C100DE6-9412-46BA-BD82-B166B05DF90C}" type="presOf" srcId="{0270EB40-29E7-4816-A291-4EF809864188}" destId="{E97C0401-C313-4ECF-B559-6F9B9C155278}" srcOrd="0" destOrd="1" presId="urn:microsoft.com/office/officeart/2005/8/layout/list1"/>
    <dgm:cxn modelId="{3D24D835-3317-4F70-95B6-6FFC00E130DA}" srcId="{D47BF227-506D-493D-933E-99DE22B00514}" destId="{8DF17557-66C0-40CB-B6F0-832C992AB0A6}" srcOrd="1" destOrd="0" parTransId="{90555DC5-7517-4801-A88C-682CEA928D44}" sibTransId="{626A3A22-7F40-4F51-9C2D-8F2FAA6A11C5}"/>
    <dgm:cxn modelId="{08BAAF70-4627-47DD-8ABE-C459F40FC8C6}" type="presOf" srcId="{5BA88B08-F59C-4A55-B5FD-23213CFF1682}" destId="{A84B1EE4-AE58-4322-BE34-7D1D0F44D4ED}" srcOrd="1" destOrd="0" presId="urn:microsoft.com/office/officeart/2005/8/layout/list1"/>
    <dgm:cxn modelId="{51C643DA-410A-4BB7-B28C-558C0A058F75}" type="presOf" srcId="{BBF82890-7122-4537-B52B-E4F20ED1F867}" destId="{C3E3A53A-5633-4F32-9728-38EC4FB94391}" srcOrd="0" destOrd="3" presId="urn:microsoft.com/office/officeart/2005/8/layout/list1"/>
    <dgm:cxn modelId="{C137E54C-D5C3-4754-B505-0CFBF45E471D}" type="presOf" srcId="{A0DADAA4-6FC5-453C-B51F-0B94CEAC6BCF}" destId="{C3E3A53A-5633-4F32-9728-38EC4FB94391}" srcOrd="0" destOrd="1" presId="urn:microsoft.com/office/officeart/2005/8/layout/list1"/>
    <dgm:cxn modelId="{8D5481CC-B5C2-4A25-B5B9-4A398A07EC7D}" srcId="{0307DA00-481D-4BD6-846B-33BEE38B7DB1}" destId="{5BA88B08-F59C-4A55-B5FD-23213CFF1682}" srcOrd="0" destOrd="0" parTransId="{7804942A-410A-46CC-8D20-866FAA5746EC}" sibTransId="{39363A2F-EF6F-436E-839D-D3EA31BCFD2C}"/>
    <dgm:cxn modelId="{75B0E4BE-EE34-4F43-BFC3-E0671B6253B1}" srcId="{90F72996-CC39-4B1E-9099-A280EA523148}" destId="{2C74D283-FFF3-45B1-9AEE-B142FEC0122A}" srcOrd="0" destOrd="0" parTransId="{BAE4AF88-17CD-4366-98C9-E08F0FD0E627}" sibTransId="{7A9BFEBD-3AFF-4B7C-A7BD-C18BC3B1ED74}"/>
    <dgm:cxn modelId="{F401424F-FFD5-47AC-A11D-0B84DC06E461}" type="presOf" srcId="{2C74D283-FFF3-45B1-9AEE-B142FEC0122A}" destId="{E97C0401-C313-4ECF-B559-6F9B9C155278}" srcOrd="0" destOrd="0" presId="urn:microsoft.com/office/officeart/2005/8/layout/list1"/>
    <dgm:cxn modelId="{76552FF6-BDE4-474C-AD32-B50F6A8E87BE}" srcId="{5BA88B08-F59C-4A55-B5FD-23213CFF1682}" destId="{D47BF227-506D-493D-933E-99DE22B00514}" srcOrd="0" destOrd="0" parTransId="{24876323-407F-48DB-9DA8-8C640F29965E}" sibTransId="{61D06881-6805-450B-B6B9-967A680AD2A3}"/>
    <dgm:cxn modelId="{46E052C2-BE7B-405A-8220-71D0D516FC9A}" srcId="{0307DA00-481D-4BD6-846B-33BEE38B7DB1}" destId="{90F72996-CC39-4B1E-9099-A280EA523148}" srcOrd="1" destOrd="0" parTransId="{4185CCCD-6C3C-4AF9-A782-31FE11B69714}" sibTransId="{573537D8-2BE1-456F-9339-F39922F6334B}"/>
    <dgm:cxn modelId="{867EC92F-62B8-42D3-B970-45D9BB80A48A}" type="presOf" srcId="{90F72996-CC39-4B1E-9099-A280EA523148}" destId="{26F3F309-3D09-49B7-B21B-E4A9C07080A8}" srcOrd="0" destOrd="0" presId="urn:microsoft.com/office/officeart/2005/8/layout/list1"/>
    <dgm:cxn modelId="{41DC1C15-8132-4B55-BB0B-40211CCC0970}" type="presOf" srcId="{656EC3D2-E9FE-4758-A4A2-E7058F9C9FF2}" destId="{E97C0401-C313-4ECF-B559-6F9B9C155278}" srcOrd="0" destOrd="3" presId="urn:microsoft.com/office/officeart/2005/8/layout/list1"/>
    <dgm:cxn modelId="{1AD68677-92E6-48EA-9E42-33743CFBA5A2}" srcId="{D47BF227-506D-493D-933E-99DE22B00514}" destId="{A0DADAA4-6FC5-453C-B51F-0B94CEAC6BCF}" srcOrd="0" destOrd="0" parTransId="{D4F0301E-1A9D-4D7F-BA48-599E9438B49C}" sibTransId="{3FD9D28E-DC0B-46AE-A7A1-4B6C4A3C847E}"/>
    <dgm:cxn modelId="{537CEB6B-D23C-43D8-A66B-6E6FC8528A71}" srcId="{2C74D283-FFF3-45B1-9AEE-B142FEC0122A}" destId="{A1D954AC-509F-4FD9-92DA-805D7F9BEC07}" srcOrd="1" destOrd="0" parTransId="{A31F6E1D-F7B6-4D78-83F1-2EC72D9BEBF4}" sibTransId="{1306D31F-3340-4C1D-B06A-6587448E203C}"/>
    <dgm:cxn modelId="{7084AFBE-8E72-490F-8322-71262C001AE4}" srcId="{D47BF227-506D-493D-933E-99DE22B00514}" destId="{BBF82890-7122-4537-B52B-E4F20ED1F867}" srcOrd="2" destOrd="0" parTransId="{9425167E-6E9D-4A98-A0D9-17165470087A}" sibTransId="{3CE1F748-9D67-4059-A103-9F3E544A2C86}"/>
    <dgm:cxn modelId="{91CD6A19-B0EF-4FA9-AA2C-C9E71068A6B8}" type="presOf" srcId="{0307DA00-481D-4BD6-846B-33BEE38B7DB1}" destId="{F3DA4727-BFA7-4BC1-B229-755DBB9C2FD6}" srcOrd="0" destOrd="0" presId="urn:microsoft.com/office/officeart/2005/8/layout/list1"/>
    <dgm:cxn modelId="{FD6B651C-242D-4AA5-92CE-E9C108897C4D}" type="presOf" srcId="{90F72996-CC39-4B1E-9099-A280EA523148}" destId="{8590C616-DFA2-4FB2-858A-2DF381881E4E}" srcOrd="1" destOrd="0" presId="urn:microsoft.com/office/officeart/2005/8/layout/list1"/>
    <dgm:cxn modelId="{2B80AC7F-DEB9-4754-ADE0-2245F88E9429}" type="presOf" srcId="{5BA88B08-F59C-4A55-B5FD-23213CFF1682}" destId="{50B9F778-32B1-4E1A-9986-849CEFD72783}" srcOrd="0" destOrd="0" presId="urn:microsoft.com/office/officeart/2005/8/layout/list1"/>
    <dgm:cxn modelId="{473CC3C4-3F2A-427B-9993-DC6412C481DB}" srcId="{2C74D283-FFF3-45B1-9AEE-B142FEC0122A}" destId="{0270EB40-29E7-4816-A291-4EF809864188}" srcOrd="0" destOrd="0" parTransId="{B5DE3FC1-81E1-4749-92E1-9B8BFE51F456}" sibTransId="{D6874FA6-C412-42BD-8D42-2503D6C20AD7}"/>
    <dgm:cxn modelId="{4F460841-001C-4986-828F-CA6103563562}" type="presOf" srcId="{8DF17557-66C0-40CB-B6F0-832C992AB0A6}" destId="{C3E3A53A-5633-4F32-9728-38EC4FB94391}" srcOrd="0" destOrd="2" presId="urn:microsoft.com/office/officeart/2005/8/layout/list1"/>
    <dgm:cxn modelId="{E0A9D5E7-2EAD-42B4-B077-BD094EBA166E}" type="presParOf" srcId="{F3DA4727-BFA7-4BC1-B229-755DBB9C2FD6}" destId="{90532B71-97DE-401B-BEDE-D9EA342B6005}" srcOrd="0" destOrd="0" presId="urn:microsoft.com/office/officeart/2005/8/layout/list1"/>
    <dgm:cxn modelId="{B9CC62DC-9DA6-42A3-B927-87DE1985C7EB}" type="presParOf" srcId="{90532B71-97DE-401B-BEDE-D9EA342B6005}" destId="{50B9F778-32B1-4E1A-9986-849CEFD72783}" srcOrd="0" destOrd="0" presId="urn:microsoft.com/office/officeart/2005/8/layout/list1"/>
    <dgm:cxn modelId="{C477466D-ADC0-40BA-9D83-684646E81A10}" type="presParOf" srcId="{90532B71-97DE-401B-BEDE-D9EA342B6005}" destId="{A84B1EE4-AE58-4322-BE34-7D1D0F44D4ED}" srcOrd="1" destOrd="0" presId="urn:microsoft.com/office/officeart/2005/8/layout/list1"/>
    <dgm:cxn modelId="{2A908A9C-7BDD-4253-A2A1-0859FAF99366}" type="presParOf" srcId="{F3DA4727-BFA7-4BC1-B229-755DBB9C2FD6}" destId="{E5C7BF63-F15E-4BBC-A886-8713375BE84A}" srcOrd="1" destOrd="0" presId="urn:microsoft.com/office/officeart/2005/8/layout/list1"/>
    <dgm:cxn modelId="{9F1A666A-3F88-42FF-AA61-C20C029732E7}" type="presParOf" srcId="{F3DA4727-BFA7-4BC1-B229-755DBB9C2FD6}" destId="{C3E3A53A-5633-4F32-9728-38EC4FB94391}" srcOrd="2" destOrd="0" presId="urn:microsoft.com/office/officeart/2005/8/layout/list1"/>
    <dgm:cxn modelId="{C61D0EA1-FD9D-4579-8900-9FDEDBA33A2C}" type="presParOf" srcId="{F3DA4727-BFA7-4BC1-B229-755DBB9C2FD6}" destId="{5D563905-74D6-4E16-9053-92470BF9B8CD}" srcOrd="3" destOrd="0" presId="urn:microsoft.com/office/officeart/2005/8/layout/list1"/>
    <dgm:cxn modelId="{17AC62D5-275B-4A06-A13A-C271C7D0ABF4}" type="presParOf" srcId="{F3DA4727-BFA7-4BC1-B229-755DBB9C2FD6}" destId="{032F37AA-1E25-412C-93CD-9B6EEE854B90}" srcOrd="4" destOrd="0" presId="urn:microsoft.com/office/officeart/2005/8/layout/list1"/>
    <dgm:cxn modelId="{08E5306D-014B-41E5-8FB3-AEFB2F213BD5}" type="presParOf" srcId="{032F37AA-1E25-412C-93CD-9B6EEE854B90}" destId="{26F3F309-3D09-49B7-B21B-E4A9C07080A8}" srcOrd="0" destOrd="0" presId="urn:microsoft.com/office/officeart/2005/8/layout/list1"/>
    <dgm:cxn modelId="{9D07C74B-502C-44C5-8A67-9D3481700935}" type="presParOf" srcId="{032F37AA-1E25-412C-93CD-9B6EEE854B90}" destId="{8590C616-DFA2-4FB2-858A-2DF381881E4E}" srcOrd="1" destOrd="0" presId="urn:microsoft.com/office/officeart/2005/8/layout/list1"/>
    <dgm:cxn modelId="{53CD17E2-4542-409A-B8B4-2E4E3E39950B}" type="presParOf" srcId="{F3DA4727-BFA7-4BC1-B229-755DBB9C2FD6}" destId="{84051E08-4369-4B9E-B424-FD70BFD32231}" srcOrd="5" destOrd="0" presId="urn:microsoft.com/office/officeart/2005/8/layout/list1"/>
    <dgm:cxn modelId="{91F946AB-BFE5-4C95-A60E-BFCAD687FDA0}" type="presParOf" srcId="{F3DA4727-BFA7-4BC1-B229-755DBB9C2FD6}" destId="{E97C0401-C313-4ECF-B559-6F9B9C15527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34FC0E-C8CC-411B-8FBC-5E20AEB19B1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EEC002EB-7F53-4B08-BE57-78D55B793E1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Ali tries to modify the java code to use the PCAP file timestamp instead of the live timestamp.</a:t>
          </a:r>
        </a:p>
      </dgm:t>
    </dgm:pt>
    <dgm:pt modelId="{902C76C5-5203-4A0B-8F13-59E45594F6C2}" type="parTrans" cxnId="{029B2DFE-9700-411C-9500-8C786FBCA858}">
      <dgm:prSet/>
      <dgm:spPr/>
      <dgm:t>
        <a:bodyPr/>
        <a:lstStyle/>
        <a:p>
          <a:endParaRPr lang="en-US"/>
        </a:p>
      </dgm:t>
    </dgm:pt>
    <dgm:pt modelId="{F57BA2BE-633A-4BEA-B849-5BC9806C0F93}" type="sibTrans" cxnId="{029B2DFE-9700-411C-9500-8C786FBCA858}">
      <dgm:prSet/>
      <dgm:spPr/>
      <dgm:t>
        <a:bodyPr/>
        <a:lstStyle/>
        <a:p>
          <a:endParaRPr lang="en-US"/>
        </a:p>
      </dgm:t>
    </dgm:pt>
    <dgm:pt modelId="{42A354A8-876A-4969-888A-97BAFDBF34D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 err="1"/>
            <a:t>Mashal</a:t>
          </a:r>
          <a:r>
            <a:rPr lang="en-US" sz="2400" dirty="0"/>
            <a:t> and Khaled try to upgrade the system to the new version (2.0.X).</a:t>
          </a:r>
        </a:p>
      </dgm:t>
    </dgm:pt>
    <dgm:pt modelId="{94EFFE44-F435-438F-97C5-E8860CA19219}" type="parTrans" cxnId="{D6CA10D4-3232-486B-98EB-B978F28B0B3F}">
      <dgm:prSet/>
      <dgm:spPr/>
      <dgm:t>
        <a:bodyPr/>
        <a:lstStyle/>
        <a:p>
          <a:endParaRPr lang="en-US"/>
        </a:p>
      </dgm:t>
    </dgm:pt>
    <dgm:pt modelId="{0D5CF571-BFE6-4A5C-8C66-5A53F2729B72}" type="sibTrans" cxnId="{D6CA10D4-3232-486B-98EB-B978F28B0B3F}">
      <dgm:prSet/>
      <dgm:spPr/>
      <dgm:t>
        <a:bodyPr/>
        <a:lstStyle/>
        <a:p>
          <a:endParaRPr lang="en-US"/>
        </a:p>
      </dgm:t>
    </dgm:pt>
    <dgm:pt modelId="{DE01E7AC-4B36-44AE-8898-7C9716D7639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Khaled modifies the </a:t>
          </a:r>
          <a:r>
            <a:rPr lang="en-US" sz="2400" dirty="0" err="1"/>
            <a:t>Grafana</a:t>
          </a:r>
          <a:r>
            <a:rPr lang="en-US" sz="2400" dirty="0"/>
            <a:t> dashboard to meet the client's requirements. </a:t>
          </a:r>
        </a:p>
      </dgm:t>
    </dgm:pt>
    <dgm:pt modelId="{02738A45-39CC-4AC9-A19B-AAD11C1865DA}" type="parTrans" cxnId="{0E590069-94E4-45C0-891B-5FB6E77CC2A1}">
      <dgm:prSet/>
      <dgm:spPr/>
      <dgm:t>
        <a:bodyPr/>
        <a:lstStyle/>
        <a:p>
          <a:endParaRPr lang="en-US"/>
        </a:p>
      </dgm:t>
    </dgm:pt>
    <dgm:pt modelId="{6DD4834D-A8EB-4507-AE03-EC6EECA52778}" type="sibTrans" cxnId="{0E590069-94E4-45C0-891B-5FB6E77CC2A1}">
      <dgm:prSet/>
      <dgm:spPr/>
      <dgm:t>
        <a:bodyPr/>
        <a:lstStyle/>
        <a:p>
          <a:endParaRPr lang="en-US"/>
        </a:p>
      </dgm:t>
    </dgm:pt>
    <dgm:pt modelId="{89625E6E-2832-4554-A933-E56C646D350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 err="1"/>
            <a:t>Mashal</a:t>
          </a:r>
          <a:r>
            <a:rPr lang="en-US" sz="2400" dirty="0"/>
            <a:t> and Ali upgrade and configure PostgreSQL to work with Entrada 2.0.X.</a:t>
          </a:r>
        </a:p>
      </dgm:t>
    </dgm:pt>
    <dgm:pt modelId="{45EC4C07-A56F-472E-837D-0F5DB343CD92}" type="parTrans" cxnId="{C9493130-F7BC-4D81-B63D-BFC96F548E51}">
      <dgm:prSet/>
      <dgm:spPr/>
      <dgm:t>
        <a:bodyPr/>
        <a:lstStyle/>
        <a:p>
          <a:endParaRPr lang="en-US"/>
        </a:p>
      </dgm:t>
    </dgm:pt>
    <dgm:pt modelId="{584AAE72-C035-44BC-9590-CFE2BFF0EF61}" type="sibTrans" cxnId="{C9493130-F7BC-4D81-B63D-BFC96F548E51}">
      <dgm:prSet/>
      <dgm:spPr/>
      <dgm:t>
        <a:bodyPr/>
        <a:lstStyle/>
        <a:p>
          <a:endParaRPr lang="en-US"/>
        </a:p>
      </dgm:t>
    </dgm:pt>
    <dgm:pt modelId="{23254F46-2ABA-4EF9-95BD-C4A24E34E42F}" type="pres">
      <dgm:prSet presAssocID="{5134FC0E-C8CC-411B-8FBC-5E20AEB19B1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B04CC9-83F8-4D1F-9288-8C5B87E5079D}" type="pres">
      <dgm:prSet presAssocID="{EEC002EB-7F53-4B08-BE57-78D55B793E15}" presName="compNode" presStyleCnt="0"/>
      <dgm:spPr/>
    </dgm:pt>
    <dgm:pt modelId="{7633E815-02F6-4457-932D-B7E62C93169D}" type="pres">
      <dgm:prSet presAssocID="{EEC002EB-7F53-4B08-BE57-78D55B793E15}" presName="bgRect" presStyleLbl="bgShp" presStyleIdx="0" presStyleCnt="4"/>
      <dgm:spPr/>
    </dgm:pt>
    <dgm:pt modelId="{FD5D6152-F732-434F-9D66-40055366913D}" type="pres">
      <dgm:prSet presAssocID="{EEC002EB-7F53-4B08-BE57-78D55B793E1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949A9F1-8359-478F-8394-B0940F5084B3}" type="pres">
      <dgm:prSet presAssocID="{EEC002EB-7F53-4B08-BE57-78D55B793E15}" presName="spaceRect" presStyleCnt="0"/>
      <dgm:spPr/>
    </dgm:pt>
    <dgm:pt modelId="{394EA8CC-C896-4182-92E0-96A1E26879A6}" type="pres">
      <dgm:prSet presAssocID="{EEC002EB-7F53-4B08-BE57-78D55B793E15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EDC744D-A6BC-4D4B-B069-218A79A81D29}" type="pres">
      <dgm:prSet presAssocID="{F57BA2BE-633A-4BEA-B849-5BC9806C0F93}" presName="sibTrans" presStyleCnt="0"/>
      <dgm:spPr/>
    </dgm:pt>
    <dgm:pt modelId="{E83FCC34-CD6B-448B-8A62-EACD12C519E2}" type="pres">
      <dgm:prSet presAssocID="{42A354A8-876A-4969-888A-97BAFDBF34D1}" presName="compNode" presStyleCnt="0"/>
      <dgm:spPr/>
    </dgm:pt>
    <dgm:pt modelId="{08AF1F17-C44D-4023-AD31-E7BCB93D95A2}" type="pres">
      <dgm:prSet presAssocID="{42A354A8-876A-4969-888A-97BAFDBF34D1}" presName="bgRect" presStyleLbl="bgShp" presStyleIdx="1" presStyleCnt="4"/>
      <dgm:spPr/>
    </dgm:pt>
    <dgm:pt modelId="{A4C16A4F-4E56-4326-BC51-C399683D5AB7}" type="pres">
      <dgm:prSet presAssocID="{42A354A8-876A-4969-888A-97BAFDBF34D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300B514E-34AA-4451-B249-CFD97C8BF616}" type="pres">
      <dgm:prSet presAssocID="{42A354A8-876A-4969-888A-97BAFDBF34D1}" presName="spaceRect" presStyleCnt="0"/>
      <dgm:spPr/>
    </dgm:pt>
    <dgm:pt modelId="{2227728E-5C34-4B21-A806-D873BD850756}" type="pres">
      <dgm:prSet presAssocID="{42A354A8-876A-4969-888A-97BAFDBF34D1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C43B586-6742-4220-A753-BFFFB63F0361}" type="pres">
      <dgm:prSet presAssocID="{0D5CF571-BFE6-4A5C-8C66-5A53F2729B72}" presName="sibTrans" presStyleCnt="0"/>
      <dgm:spPr/>
    </dgm:pt>
    <dgm:pt modelId="{686584DD-4CC0-4D6A-8B47-5C18A4216507}" type="pres">
      <dgm:prSet presAssocID="{DE01E7AC-4B36-44AE-8898-7C9716D7639A}" presName="compNode" presStyleCnt="0"/>
      <dgm:spPr/>
    </dgm:pt>
    <dgm:pt modelId="{549EFB7E-9163-4FAF-9157-AE0497F699BC}" type="pres">
      <dgm:prSet presAssocID="{DE01E7AC-4B36-44AE-8898-7C9716D7639A}" presName="bgRect" presStyleLbl="bgShp" presStyleIdx="2" presStyleCnt="4"/>
      <dgm:spPr/>
    </dgm:pt>
    <dgm:pt modelId="{3F72BA89-0163-44A6-8780-65513620A4B0}" type="pres">
      <dgm:prSet presAssocID="{DE01E7AC-4B36-44AE-8898-7C9716D7639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E299BB9E-9763-460C-9626-F03E905B06CA}" type="pres">
      <dgm:prSet presAssocID="{DE01E7AC-4B36-44AE-8898-7C9716D7639A}" presName="spaceRect" presStyleCnt="0"/>
      <dgm:spPr/>
    </dgm:pt>
    <dgm:pt modelId="{6478FCD3-292A-472B-ABEF-CB150430DDB9}" type="pres">
      <dgm:prSet presAssocID="{DE01E7AC-4B36-44AE-8898-7C9716D7639A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FDCB580-1773-4E7D-B1B9-7911C8E0D1F5}" type="pres">
      <dgm:prSet presAssocID="{6DD4834D-A8EB-4507-AE03-EC6EECA52778}" presName="sibTrans" presStyleCnt="0"/>
      <dgm:spPr/>
    </dgm:pt>
    <dgm:pt modelId="{6D96FDF0-E58D-4529-9672-471D141BB688}" type="pres">
      <dgm:prSet presAssocID="{89625E6E-2832-4554-A933-E56C646D350B}" presName="compNode" presStyleCnt="0"/>
      <dgm:spPr/>
    </dgm:pt>
    <dgm:pt modelId="{ED31271E-39E7-45FF-9CAC-09E90793A1D3}" type="pres">
      <dgm:prSet presAssocID="{89625E6E-2832-4554-A933-E56C646D350B}" presName="bgRect" presStyleLbl="bgShp" presStyleIdx="3" presStyleCnt="4"/>
      <dgm:spPr/>
    </dgm:pt>
    <dgm:pt modelId="{804B9430-1BF6-4A1F-A050-7F40902EA094}" type="pres">
      <dgm:prSet presAssocID="{89625E6E-2832-4554-A933-E56C646D350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8E5247D-B183-41BF-874B-147B8F518EE0}" type="pres">
      <dgm:prSet presAssocID="{89625E6E-2832-4554-A933-E56C646D350B}" presName="spaceRect" presStyleCnt="0"/>
      <dgm:spPr/>
    </dgm:pt>
    <dgm:pt modelId="{97041A52-AD25-44D3-8B4F-222B2E5331F0}" type="pres">
      <dgm:prSet presAssocID="{89625E6E-2832-4554-A933-E56C646D350B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5FA850FD-C6BC-4CE3-8320-300382BC6EF0}" type="presOf" srcId="{89625E6E-2832-4554-A933-E56C646D350B}" destId="{97041A52-AD25-44D3-8B4F-222B2E5331F0}" srcOrd="0" destOrd="0" presId="urn:microsoft.com/office/officeart/2018/2/layout/IconVerticalSolidList"/>
    <dgm:cxn modelId="{39184869-6FFE-4B85-B761-B11C313DFB4F}" type="presOf" srcId="{DE01E7AC-4B36-44AE-8898-7C9716D7639A}" destId="{6478FCD3-292A-472B-ABEF-CB150430DDB9}" srcOrd="0" destOrd="0" presId="urn:microsoft.com/office/officeart/2018/2/layout/IconVerticalSolidList"/>
    <dgm:cxn modelId="{0E590069-94E4-45C0-891B-5FB6E77CC2A1}" srcId="{5134FC0E-C8CC-411B-8FBC-5E20AEB19B15}" destId="{DE01E7AC-4B36-44AE-8898-7C9716D7639A}" srcOrd="2" destOrd="0" parTransId="{02738A45-39CC-4AC9-A19B-AAD11C1865DA}" sibTransId="{6DD4834D-A8EB-4507-AE03-EC6EECA52778}"/>
    <dgm:cxn modelId="{C9493130-F7BC-4D81-B63D-BFC96F548E51}" srcId="{5134FC0E-C8CC-411B-8FBC-5E20AEB19B15}" destId="{89625E6E-2832-4554-A933-E56C646D350B}" srcOrd="3" destOrd="0" parTransId="{45EC4C07-A56F-472E-837D-0F5DB343CD92}" sibTransId="{584AAE72-C035-44BC-9590-CFE2BFF0EF61}"/>
    <dgm:cxn modelId="{BE9ADA51-FFD3-4E20-82FB-F0952BB93C1F}" type="presOf" srcId="{5134FC0E-C8CC-411B-8FBC-5E20AEB19B15}" destId="{23254F46-2ABA-4EF9-95BD-C4A24E34E42F}" srcOrd="0" destOrd="0" presId="urn:microsoft.com/office/officeart/2018/2/layout/IconVerticalSolidList"/>
    <dgm:cxn modelId="{D6CA10D4-3232-486B-98EB-B978F28B0B3F}" srcId="{5134FC0E-C8CC-411B-8FBC-5E20AEB19B15}" destId="{42A354A8-876A-4969-888A-97BAFDBF34D1}" srcOrd="1" destOrd="0" parTransId="{94EFFE44-F435-438F-97C5-E8860CA19219}" sibTransId="{0D5CF571-BFE6-4A5C-8C66-5A53F2729B72}"/>
    <dgm:cxn modelId="{029B2DFE-9700-411C-9500-8C786FBCA858}" srcId="{5134FC0E-C8CC-411B-8FBC-5E20AEB19B15}" destId="{EEC002EB-7F53-4B08-BE57-78D55B793E15}" srcOrd="0" destOrd="0" parTransId="{902C76C5-5203-4A0B-8F13-59E45594F6C2}" sibTransId="{F57BA2BE-633A-4BEA-B849-5BC9806C0F93}"/>
    <dgm:cxn modelId="{FB4FEDBF-98C8-45E3-ACCB-1A34A1692AD5}" type="presOf" srcId="{EEC002EB-7F53-4B08-BE57-78D55B793E15}" destId="{394EA8CC-C896-4182-92E0-96A1E26879A6}" srcOrd="0" destOrd="0" presId="urn:microsoft.com/office/officeart/2018/2/layout/IconVerticalSolidList"/>
    <dgm:cxn modelId="{D17A0499-65C4-49A8-8831-4BCC4BC085CA}" type="presOf" srcId="{42A354A8-876A-4969-888A-97BAFDBF34D1}" destId="{2227728E-5C34-4B21-A806-D873BD850756}" srcOrd="0" destOrd="0" presId="urn:microsoft.com/office/officeart/2018/2/layout/IconVerticalSolidList"/>
    <dgm:cxn modelId="{436F9ADE-632C-4ACF-B5B6-551A265CEA12}" type="presParOf" srcId="{23254F46-2ABA-4EF9-95BD-C4A24E34E42F}" destId="{18B04CC9-83F8-4D1F-9288-8C5B87E5079D}" srcOrd="0" destOrd="0" presId="urn:microsoft.com/office/officeart/2018/2/layout/IconVerticalSolidList"/>
    <dgm:cxn modelId="{96833A6E-A915-40B8-9C32-DC5BA71E3639}" type="presParOf" srcId="{18B04CC9-83F8-4D1F-9288-8C5B87E5079D}" destId="{7633E815-02F6-4457-932D-B7E62C93169D}" srcOrd="0" destOrd="0" presId="urn:microsoft.com/office/officeart/2018/2/layout/IconVerticalSolidList"/>
    <dgm:cxn modelId="{1A56F28C-666C-43C5-A851-F3A96023D22B}" type="presParOf" srcId="{18B04CC9-83F8-4D1F-9288-8C5B87E5079D}" destId="{FD5D6152-F732-434F-9D66-40055366913D}" srcOrd="1" destOrd="0" presId="urn:microsoft.com/office/officeart/2018/2/layout/IconVerticalSolidList"/>
    <dgm:cxn modelId="{68062438-76D9-4C37-AAB8-A47F3C371E93}" type="presParOf" srcId="{18B04CC9-83F8-4D1F-9288-8C5B87E5079D}" destId="{0949A9F1-8359-478F-8394-B0940F5084B3}" srcOrd="2" destOrd="0" presId="urn:microsoft.com/office/officeart/2018/2/layout/IconVerticalSolidList"/>
    <dgm:cxn modelId="{4D469C3E-AF76-44E2-B63A-C7CC3D8B9B8B}" type="presParOf" srcId="{18B04CC9-83F8-4D1F-9288-8C5B87E5079D}" destId="{394EA8CC-C896-4182-92E0-96A1E26879A6}" srcOrd="3" destOrd="0" presId="urn:microsoft.com/office/officeart/2018/2/layout/IconVerticalSolidList"/>
    <dgm:cxn modelId="{353A3D3E-8D27-4891-85AD-F7F13D7AB74B}" type="presParOf" srcId="{23254F46-2ABA-4EF9-95BD-C4A24E34E42F}" destId="{8EDC744D-A6BC-4D4B-B069-218A79A81D29}" srcOrd="1" destOrd="0" presId="urn:microsoft.com/office/officeart/2018/2/layout/IconVerticalSolidList"/>
    <dgm:cxn modelId="{5F176951-F9E3-4E7D-85BF-1ADC95656ACE}" type="presParOf" srcId="{23254F46-2ABA-4EF9-95BD-C4A24E34E42F}" destId="{E83FCC34-CD6B-448B-8A62-EACD12C519E2}" srcOrd="2" destOrd="0" presId="urn:microsoft.com/office/officeart/2018/2/layout/IconVerticalSolidList"/>
    <dgm:cxn modelId="{D4E744A0-02D9-4FF0-B0C2-421BEDEC91E7}" type="presParOf" srcId="{E83FCC34-CD6B-448B-8A62-EACD12C519E2}" destId="{08AF1F17-C44D-4023-AD31-E7BCB93D95A2}" srcOrd="0" destOrd="0" presId="urn:microsoft.com/office/officeart/2018/2/layout/IconVerticalSolidList"/>
    <dgm:cxn modelId="{A6E16630-0190-4CA0-9003-77FD7A872C91}" type="presParOf" srcId="{E83FCC34-CD6B-448B-8A62-EACD12C519E2}" destId="{A4C16A4F-4E56-4326-BC51-C399683D5AB7}" srcOrd="1" destOrd="0" presId="urn:microsoft.com/office/officeart/2018/2/layout/IconVerticalSolidList"/>
    <dgm:cxn modelId="{CD5F5BF9-284D-4D16-BA9B-CAC9BF276964}" type="presParOf" srcId="{E83FCC34-CD6B-448B-8A62-EACD12C519E2}" destId="{300B514E-34AA-4451-B249-CFD97C8BF616}" srcOrd="2" destOrd="0" presId="urn:microsoft.com/office/officeart/2018/2/layout/IconVerticalSolidList"/>
    <dgm:cxn modelId="{338BBF3A-38B7-462A-99F9-38159D776E6F}" type="presParOf" srcId="{E83FCC34-CD6B-448B-8A62-EACD12C519E2}" destId="{2227728E-5C34-4B21-A806-D873BD850756}" srcOrd="3" destOrd="0" presId="urn:microsoft.com/office/officeart/2018/2/layout/IconVerticalSolidList"/>
    <dgm:cxn modelId="{3778C3A3-38DA-48B7-B7C2-D8A6755B881A}" type="presParOf" srcId="{23254F46-2ABA-4EF9-95BD-C4A24E34E42F}" destId="{4C43B586-6742-4220-A753-BFFFB63F0361}" srcOrd="3" destOrd="0" presId="urn:microsoft.com/office/officeart/2018/2/layout/IconVerticalSolidList"/>
    <dgm:cxn modelId="{74156592-AA98-4EC3-986A-59347AA9DA5D}" type="presParOf" srcId="{23254F46-2ABA-4EF9-95BD-C4A24E34E42F}" destId="{686584DD-4CC0-4D6A-8B47-5C18A4216507}" srcOrd="4" destOrd="0" presId="urn:microsoft.com/office/officeart/2018/2/layout/IconVerticalSolidList"/>
    <dgm:cxn modelId="{BE074025-7964-4581-8626-DA4D4DB723B7}" type="presParOf" srcId="{686584DD-4CC0-4D6A-8B47-5C18A4216507}" destId="{549EFB7E-9163-4FAF-9157-AE0497F699BC}" srcOrd="0" destOrd="0" presId="urn:microsoft.com/office/officeart/2018/2/layout/IconVerticalSolidList"/>
    <dgm:cxn modelId="{CE3910A2-EF11-491E-BE3B-50CF618F4B7A}" type="presParOf" srcId="{686584DD-4CC0-4D6A-8B47-5C18A4216507}" destId="{3F72BA89-0163-44A6-8780-65513620A4B0}" srcOrd="1" destOrd="0" presId="urn:microsoft.com/office/officeart/2018/2/layout/IconVerticalSolidList"/>
    <dgm:cxn modelId="{C5E54884-E82F-4D62-8324-A9BE1639361C}" type="presParOf" srcId="{686584DD-4CC0-4D6A-8B47-5C18A4216507}" destId="{E299BB9E-9763-460C-9626-F03E905B06CA}" srcOrd="2" destOrd="0" presId="urn:microsoft.com/office/officeart/2018/2/layout/IconVerticalSolidList"/>
    <dgm:cxn modelId="{90B091C7-D35E-493B-AB9C-832A2ED4E6D6}" type="presParOf" srcId="{686584DD-4CC0-4D6A-8B47-5C18A4216507}" destId="{6478FCD3-292A-472B-ABEF-CB150430DDB9}" srcOrd="3" destOrd="0" presId="urn:microsoft.com/office/officeart/2018/2/layout/IconVerticalSolidList"/>
    <dgm:cxn modelId="{87DB06EF-9F0F-45CD-A628-E2AA4DDE1BC8}" type="presParOf" srcId="{23254F46-2ABA-4EF9-95BD-C4A24E34E42F}" destId="{EFDCB580-1773-4E7D-B1B9-7911C8E0D1F5}" srcOrd="5" destOrd="0" presId="urn:microsoft.com/office/officeart/2018/2/layout/IconVerticalSolidList"/>
    <dgm:cxn modelId="{9C120F98-3201-454A-9F5A-07F9FD99706E}" type="presParOf" srcId="{23254F46-2ABA-4EF9-95BD-C4A24E34E42F}" destId="{6D96FDF0-E58D-4529-9672-471D141BB688}" srcOrd="6" destOrd="0" presId="urn:microsoft.com/office/officeart/2018/2/layout/IconVerticalSolidList"/>
    <dgm:cxn modelId="{077825D0-A49C-40C7-8A41-18C804753D2C}" type="presParOf" srcId="{6D96FDF0-E58D-4529-9672-471D141BB688}" destId="{ED31271E-39E7-45FF-9CAC-09E90793A1D3}" srcOrd="0" destOrd="0" presId="urn:microsoft.com/office/officeart/2018/2/layout/IconVerticalSolidList"/>
    <dgm:cxn modelId="{17EAF7AE-74F2-481D-8966-63BC7A2EEBF1}" type="presParOf" srcId="{6D96FDF0-E58D-4529-9672-471D141BB688}" destId="{804B9430-1BF6-4A1F-A050-7F40902EA094}" srcOrd="1" destOrd="0" presId="urn:microsoft.com/office/officeart/2018/2/layout/IconVerticalSolidList"/>
    <dgm:cxn modelId="{4D59CDE1-CED6-4949-ADC1-F79DFC10514A}" type="presParOf" srcId="{6D96FDF0-E58D-4529-9672-471D141BB688}" destId="{98E5247D-B183-41BF-874B-147B8F518EE0}" srcOrd="2" destOrd="0" presId="urn:microsoft.com/office/officeart/2018/2/layout/IconVerticalSolidList"/>
    <dgm:cxn modelId="{9A2C9ACA-8EE4-417E-B292-A98753BCB20B}" type="presParOf" srcId="{6D96FDF0-E58D-4529-9672-471D141BB688}" destId="{97041A52-AD25-44D3-8B4F-222B2E5331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F89E5C-7B3A-4293-BC67-3DEA2E7267B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0F4C10C-E3C7-472C-868B-EF24CB57ECAD}">
      <dgm:prSet custT="1"/>
      <dgm:spPr/>
      <dgm:t>
        <a:bodyPr/>
        <a:lstStyle/>
        <a:p>
          <a:r>
            <a:rPr lang="en-US" sz="1800" dirty="0"/>
            <a:t>Task: Modify Entrada’s 0.1.3 java code.</a:t>
          </a:r>
        </a:p>
      </dgm:t>
    </dgm:pt>
    <dgm:pt modelId="{8A2DA38B-E06A-4605-9D35-AB453107D56D}" type="parTrans" cxnId="{2EFCD8D6-4C1B-4F36-873F-A10626376D90}">
      <dgm:prSet/>
      <dgm:spPr/>
      <dgm:t>
        <a:bodyPr/>
        <a:lstStyle/>
        <a:p>
          <a:endParaRPr lang="en-US"/>
        </a:p>
      </dgm:t>
    </dgm:pt>
    <dgm:pt modelId="{E62C1CF5-B09C-4051-8BE1-C6CF3883493B}" type="sibTrans" cxnId="{2EFCD8D6-4C1B-4F36-873F-A10626376D90}">
      <dgm:prSet/>
      <dgm:spPr/>
      <dgm:t>
        <a:bodyPr/>
        <a:lstStyle/>
        <a:p>
          <a:endParaRPr lang="en-US"/>
        </a:p>
      </dgm:t>
    </dgm:pt>
    <dgm:pt modelId="{4A4D285B-D812-4E53-BFE6-B6A3E1CF5F64}">
      <dgm:prSet custT="1"/>
      <dgm:spPr/>
      <dgm:t>
        <a:bodyPr/>
        <a:lstStyle/>
        <a:p>
          <a:r>
            <a:rPr lang="en-US" sz="1800" dirty="0"/>
            <a:t>Tools used: Eclipse IDE, Apache Maven, Junit, Java Programming Language, Centos 7.</a:t>
          </a:r>
        </a:p>
      </dgm:t>
    </dgm:pt>
    <dgm:pt modelId="{3A3DE067-CB72-499D-98DF-BD0BB6D3D9BE}" type="parTrans" cxnId="{6A1383CF-B3DA-4EFF-BBCF-F4703833D5FA}">
      <dgm:prSet/>
      <dgm:spPr/>
      <dgm:t>
        <a:bodyPr/>
        <a:lstStyle/>
        <a:p>
          <a:endParaRPr lang="en-US"/>
        </a:p>
      </dgm:t>
    </dgm:pt>
    <dgm:pt modelId="{E8A5446E-C812-4CD4-86B0-B7E8844A28A3}" type="sibTrans" cxnId="{6A1383CF-B3DA-4EFF-BBCF-F4703833D5FA}">
      <dgm:prSet/>
      <dgm:spPr/>
      <dgm:t>
        <a:bodyPr/>
        <a:lstStyle/>
        <a:p>
          <a:endParaRPr lang="en-US"/>
        </a:p>
      </dgm:t>
    </dgm:pt>
    <dgm:pt modelId="{30C5DA39-5473-4879-BDE7-7A634CD12CA8}">
      <dgm:prSet custT="1"/>
      <dgm:spPr/>
      <dgm:t>
        <a:bodyPr/>
        <a:lstStyle/>
        <a:p>
          <a:r>
            <a:rPr lang="en-US" sz="1800" dirty="0"/>
            <a:t>Time Taken: 7 Days.</a:t>
          </a:r>
        </a:p>
      </dgm:t>
    </dgm:pt>
    <dgm:pt modelId="{E4F05393-6B87-4950-B06F-05C0CCF131AA}" type="parTrans" cxnId="{6C91D640-9C10-4B4B-9813-48B8105D19D4}">
      <dgm:prSet/>
      <dgm:spPr/>
      <dgm:t>
        <a:bodyPr/>
        <a:lstStyle/>
        <a:p>
          <a:endParaRPr lang="en-US"/>
        </a:p>
      </dgm:t>
    </dgm:pt>
    <dgm:pt modelId="{93B3E003-31DF-455C-825C-E5D622AE57C8}" type="sibTrans" cxnId="{6C91D640-9C10-4B4B-9813-48B8105D19D4}">
      <dgm:prSet/>
      <dgm:spPr/>
      <dgm:t>
        <a:bodyPr/>
        <a:lstStyle/>
        <a:p>
          <a:endParaRPr lang="en-US"/>
        </a:p>
      </dgm:t>
    </dgm:pt>
    <dgm:pt modelId="{74C0CDB8-90F9-4655-8DAB-B39AE4C3879A}">
      <dgm:prSet custT="1"/>
      <dgm:spPr/>
      <dgm:t>
        <a:bodyPr/>
        <a:lstStyle/>
        <a:p>
          <a:r>
            <a:rPr lang="en-US" sz="1800" dirty="0"/>
            <a:t>Final Result: Timestamp changed as intended and deployment was successful.</a:t>
          </a:r>
        </a:p>
      </dgm:t>
    </dgm:pt>
    <dgm:pt modelId="{893AFBBF-3AE3-43B3-975E-98006C112267}" type="parTrans" cxnId="{74EA2A67-0C6E-461A-B27C-510B35F49760}">
      <dgm:prSet/>
      <dgm:spPr/>
      <dgm:t>
        <a:bodyPr/>
        <a:lstStyle/>
        <a:p>
          <a:endParaRPr lang="en-US"/>
        </a:p>
      </dgm:t>
    </dgm:pt>
    <dgm:pt modelId="{1AB8F3E6-BB31-4562-9CD7-4E0ADF7EE041}" type="sibTrans" cxnId="{74EA2A67-0C6E-461A-B27C-510B35F49760}">
      <dgm:prSet/>
      <dgm:spPr/>
      <dgm:t>
        <a:bodyPr/>
        <a:lstStyle/>
        <a:p>
          <a:endParaRPr lang="en-US"/>
        </a:p>
      </dgm:t>
    </dgm:pt>
    <dgm:pt modelId="{BAD97764-02C0-4222-8878-2F00AF9232F7}" type="pres">
      <dgm:prSet presAssocID="{2AF89E5C-7B3A-4293-BC67-3DEA2E7267B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E003BE-8994-4DC6-91A8-793235ABF184}" type="pres">
      <dgm:prSet presAssocID="{2AF89E5C-7B3A-4293-BC67-3DEA2E7267B5}" presName="container" presStyleCnt="0">
        <dgm:presLayoutVars>
          <dgm:dir/>
          <dgm:resizeHandles val="exact"/>
        </dgm:presLayoutVars>
      </dgm:prSet>
      <dgm:spPr/>
    </dgm:pt>
    <dgm:pt modelId="{9F0B5897-E286-4B0A-ACED-DACB63820767}" type="pres">
      <dgm:prSet presAssocID="{70F4C10C-E3C7-472C-868B-EF24CB57ECAD}" presName="compNode" presStyleCnt="0"/>
      <dgm:spPr/>
    </dgm:pt>
    <dgm:pt modelId="{92127BF0-CCAC-475E-B4AC-DB8E9C6CAA83}" type="pres">
      <dgm:prSet presAssocID="{70F4C10C-E3C7-472C-868B-EF24CB57ECAD}" presName="iconBgRect" presStyleLbl="bgShp" presStyleIdx="0" presStyleCnt="4"/>
      <dgm:spPr/>
    </dgm:pt>
    <dgm:pt modelId="{51DD5AE9-903F-484E-83C5-6BAC308B3554}" type="pres">
      <dgm:prSet presAssocID="{70F4C10C-E3C7-472C-868B-EF24CB57ECA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8676F50E-673E-4311-84BB-681DA327B9A8}" type="pres">
      <dgm:prSet presAssocID="{70F4C10C-E3C7-472C-868B-EF24CB57ECAD}" presName="spaceRect" presStyleCnt="0"/>
      <dgm:spPr/>
    </dgm:pt>
    <dgm:pt modelId="{7CD42F82-9F61-4FB7-AE8D-332C2BA048FB}" type="pres">
      <dgm:prSet presAssocID="{70F4C10C-E3C7-472C-868B-EF24CB57ECAD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60A217FB-9872-4113-B6DD-6DD7B1A83E10}" type="pres">
      <dgm:prSet presAssocID="{E62C1CF5-B09C-4051-8BE1-C6CF3883493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4FB7179-BD5B-4BFC-B469-808288A2231C}" type="pres">
      <dgm:prSet presAssocID="{4A4D285B-D812-4E53-BFE6-B6A3E1CF5F64}" presName="compNode" presStyleCnt="0"/>
      <dgm:spPr/>
    </dgm:pt>
    <dgm:pt modelId="{D5B19169-A849-478C-81B8-5C151550C513}" type="pres">
      <dgm:prSet presAssocID="{4A4D285B-D812-4E53-BFE6-B6A3E1CF5F64}" presName="iconBgRect" presStyleLbl="bgShp" presStyleIdx="1" presStyleCnt="4"/>
      <dgm:spPr/>
    </dgm:pt>
    <dgm:pt modelId="{71AF0B11-5B3F-425D-852E-57146A4A1111}" type="pres">
      <dgm:prSet presAssocID="{4A4D285B-D812-4E53-BFE6-B6A3E1CF5F6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C692A4B-DBF9-4842-B003-CF52DFC2C812}" type="pres">
      <dgm:prSet presAssocID="{4A4D285B-D812-4E53-BFE6-B6A3E1CF5F64}" presName="spaceRect" presStyleCnt="0"/>
      <dgm:spPr/>
    </dgm:pt>
    <dgm:pt modelId="{03A3B147-BB8E-4C1F-8112-B2E6C0C9068B}" type="pres">
      <dgm:prSet presAssocID="{4A4D285B-D812-4E53-BFE6-B6A3E1CF5F64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A3F350C-6C10-4DF6-ACFC-1C085F0A83F1}" type="pres">
      <dgm:prSet presAssocID="{E8A5446E-C812-4CD4-86B0-B7E8844A28A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4A62EEA-22FB-4B22-88F2-A07788093A49}" type="pres">
      <dgm:prSet presAssocID="{30C5DA39-5473-4879-BDE7-7A634CD12CA8}" presName="compNode" presStyleCnt="0"/>
      <dgm:spPr/>
    </dgm:pt>
    <dgm:pt modelId="{9A439CE7-8683-4739-9309-8CA9F60E3A2E}" type="pres">
      <dgm:prSet presAssocID="{30C5DA39-5473-4879-BDE7-7A634CD12CA8}" presName="iconBgRect" presStyleLbl="bgShp" presStyleIdx="2" presStyleCnt="4"/>
      <dgm:spPr/>
    </dgm:pt>
    <dgm:pt modelId="{5CAE597A-8F8C-4DE6-AEA3-2E108F3CB51D}" type="pres">
      <dgm:prSet presAssocID="{30C5DA39-5473-4879-BDE7-7A634CD12CA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4072FEA-5C90-4460-9824-60848DC2521C}" type="pres">
      <dgm:prSet presAssocID="{30C5DA39-5473-4879-BDE7-7A634CD12CA8}" presName="spaceRect" presStyleCnt="0"/>
      <dgm:spPr/>
    </dgm:pt>
    <dgm:pt modelId="{E13157BA-9DC9-4EDD-82D1-76B88BCBAB06}" type="pres">
      <dgm:prSet presAssocID="{30C5DA39-5473-4879-BDE7-7A634CD12CA8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5E0DA8D-BD52-43AC-8489-27B20ABC3C63}" type="pres">
      <dgm:prSet presAssocID="{93B3E003-31DF-455C-825C-E5D622AE57C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A8854DB-EFF0-45B4-A12E-29A9E86707AE}" type="pres">
      <dgm:prSet presAssocID="{74C0CDB8-90F9-4655-8DAB-B39AE4C3879A}" presName="compNode" presStyleCnt="0"/>
      <dgm:spPr/>
    </dgm:pt>
    <dgm:pt modelId="{3A896B87-97A9-4C64-B92F-23E55486FCCA}" type="pres">
      <dgm:prSet presAssocID="{74C0CDB8-90F9-4655-8DAB-B39AE4C3879A}" presName="iconBgRect" presStyleLbl="bgShp" presStyleIdx="3" presStyleCnt="4"/>
      <dgm:spPr/>
    </dgm:pt>
    <dgm:pt modelId="{F05FD988-0D5A-4B3A-937E-E0B3FC2FD324}" type="pres">
      <dgm:prSet presAssocID="{74C0CDB8-90F9-4655-8DAB-B39AE4C3879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ABDD8A69-97FC-420E-807B-19E60160E777}" type="pres">
      <dgm:prSet presAssocID="{74C0CDB8-90F9-4655-8DAB-B39AE4C3879A}" presName="spaceRect" presStyleCnt="0"/>
      <dgm:spPr/>
    </dgm:pt>
    <dgm:pt modelId="{A6F7CE94-6600-4093-B143-534A6AB346B0}" type="pres">
      <dgm:prSet presAssocID="{74C0CDB8-90F9-4655-8DAB-B39AE4C3879A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65C10F-B4B0-4E2A-9AF4-4C42613356C5}" type="presOf" srcId="{93B3E003-31DF-455C-825C-E5D622AE57C8}" destId="{55E0DA8D-BD52-43AC-8489-27B20ABC3C63}" srcOrd="0" destOrd="0" presId="urn:microsoft.com/office/officeart/2018/2/layout/IconCircleList"/>
    <dgm:cxn modelId="{E672EF6B-E9F1-4616-B7F2-D2913AB3DAD0}" type="presOf" srcId="{74C0CDB8-90F9-4655-8DAB-B39AE4C3879A}" destId="{A6F7CE94-6600-4093-B143-534A6AB346B0}" srcOrd="0" destOrd="0" presId="urn:microsoft.com/office/officeart/2018/2/layout/IconCircleList"/>
    <dgm:cxn modelId="{FB8BCB20-DDAB-4F57-967F-00C74FF159BD}" type="presOf" srcId="{70F4C10C-E3C7-472C-868B-EF24CB57ECAD}" destId="{7CD42F82-9F61-4FB7-AE8D-332C2BA048FB}" srcOrd="0" destOrd="0" presId="urn:microsoft.com/office/officeart/2018/2/layout/IconCircleList"/>
    <dgm:cxn modelId="{A4E0B338-980C-4B7E-B741-7776F4FC78FF}" type="presOf" srcId="{30C5DA39-5473-4879-BDE7-7A634CD12CA8}" destId="{E13157BA-9DC9-4EDD-82D1-76B88BCBAB06}" srcOrd="0" destOrd="0" presId="urn:microsoft.com/office/officeart/2018/2/layout/IconCircleList"/>
    <dgm:cxn modelId="{48C0BE4B-C4E9-4CC1-A4A4-FD0DF048085C}" type="presOf" srcId="{4A4D285B-D812-4E53-BFE6-B6A3E1CF5F64}" destId="{03A3B147-BB8E-4C1F-8112-B2E6C0C9068B}" srcOrd="0" destOrd="0" presId="urn:microsoft.com/office/officeart/2018/2/layout/IconCircleList"/>
    <dgm:cxn modelId="{6A1383CF-B3DA-4EFF-BBCF-F4703833D5FA}" srcId="{2AF89E5C-7B3A-4293-BC67-3DEA2E7267B5}" destId="{4A4D285B-D812-4E53-BFE6-B6A3E1CF5F64}" srcOrd="1" destOrd="0" parTransId="{3A3DE067-CB72-499D-98DF-BD0BB6D3D9BE}" sibTransId="{E8A5446E-C812-4CD4-86B0-B7E8844A28A3}"/>
    <dgm:cxn modelId="{2EFCD8D6-4C1B-4F36-873F-A10626376D90}" srcId="{2AF89E5C-7B3A-4293-BC67-3DEA2E7267B5}" destId="{70F4C10C-E3C7-472C-868B-EF24CB57ECAD}" srcOrd="0" destOrd="0" parTransId="{8A2DA38B-E06A-4605-9D35-AB453107D56D}" sibTransId="{E62C1CF5-B09C-4051-8BE1-C6CF3883493B}"/>
    <dgm:cxn modelId="{C9A06C7A-FE42-4D1E-96C0-81EDF5FF643F}" type="presOf" srcId="{E8A5446E-C812-4CD4-86B0-B7E8844A28A3}" destId="{8A3F350C-6C10-4DF6-ACFC-1C085F0A83F1}" srcOrd="0" destOrd="0" presId="urn:microsoft.com/office/officeart/2018/2/layout/IconCircleList"/>
    <dgm:cxn modelId="{9A7083DD-FB03-40CB-B68C-DFFE883C907A}" type="presOf" srcId="{E62C1CF5-B09C-4051-8BE1-C6CF3883493B}" destId="{60A217FB-9872-4113-B6DD-6DD7B1A83E10}" srcOrd="0" destOrd="0" presId="urn:microsoft.com/office/officeart/2018/2/layout/IconCircleList"/>
    <dgm:cxn modelId="{74EA2A67-0C6E-461A-B27C-510B35F49760}" srcId="{2AF89E5C-7B3A-4293-BC67-3DEA2E7267B5}" destId="{74C0CDB8-90F9-4655-8DAB-B39AE4C3879A}" srcOrd="3" destOrd="0" parTransId="{893AFBBF-3AE3-43B3-975E-98006C112267}" sibTransId="{1AB8F3E6-BB31-4562-9CD7-4E0ADF7EE041}"/>
    <dgm:cxn modelId="{872D3959-6C02-440D-BA17-90D2596BF6B9}" type="presOf" srcId="{2AF89E5C-7B3A-4293-BC67-3DEA2E7267B5}" destId="{BAD97764-02C0-4222-8878-2F00AF9232F7}" srcOrd="0" destOrd="0" presId="urn:microsoft.com/office/officeart/2018/2/layout/IconCircleList"/>
    <dgm:cxn modelId="{6C91D640-9C10-4B4B-9813-48B8105D19D4}" srcId="{2AF89E5C-7B3A-4293-BC67-3DEA2E7267B5}" destId="{30C5DA39-5473-4879-BDE7-7A634CD12CA8}" srcOrd="2" destOrd="0" parTransId="{E4F05393-6B87-4950-B06F-05C0CCF131AA}" sibTransId="{93B3E003-31DF-455C-825C-E5D622AE57C8}"/>
    <dgm:cxn modelId="{04B8A978-C7EF-4C20-9DA2-203855A5C721}" type="presParOf" srcId="{BAD97764-02C0-4222-8878-2F00AF9232F7}" destId="{F8E003BE-8994-4DC6-91A8-793235ABF184}" srcOrd="0" destOrd="0" presId="urn:microsoft.com/office/officeart/2018/2/layout/IconCircleList"/>
    <dgm:cxn modelId="{B82737A4-8829-4A79-B9BF-10D1411D5E19}" type="presParOf" srcId="{F8E003BE-8994-4DC6-91A8-793235ABF184}" destId="{9F0B5897-E286-4B0A-ACED-DACB63820767}" srcOrd="0" destOrd="0" presId="urn:microsoft.com/office/officeart/2018/2/layout/IconCircleList"/>
    <dgm:cxn modelId="{4CB66AF5-4609-4B95-B60A-7119D7A14579}" type="presParOf" srcId="{9F0B5897-E286-4B0A-ACED-DACB63820767}" destId="{92127BF0-CCAC-475E-B4AC-DB8E9C6CAA83}" srcOrd="0" destOrd="0" presId="urn:microsoft.com/office/officeart/2018/2/layout/IconCircleList"/>
    <dgm:cxn modelId="{EC638A03-2188-4AF1-A62D-E1B04A09D160}" type="presParOf" srcId="{9F0B5897-E286-4B0A-ACED-DACB63820767}" destId="{51DD5AE9-903F-484E-83C5-6BAC308B3554}" srcOrd="1" destOrd="0" presId="urn:microsoft.com/office/officeart/2018/2/layout/IconCircleList"/>
    <dgm:cxn modelId="{DFC78161-44AF-4582-8D0C-689C160FE347}" type="presParOf" srcId="{9F0B5897-E286-4B0A-ACED-DACB63820767}" destId="{8676F50E-673E-4311-84BB-681DA327B9A8}" srcOrd="2" destOrd="0" presId="urn:microsoft.com/office/officeart/2018/2/layout/IconCircleList"/>
    <dgm:cxn modelId="{9F2AD928-351B-48C8-B849-123E36AA53F1}" type="presParOf" srcId="{9F0B5897-E286-4B0A-ACED-DACB63820767}" destId="{7CD42F82-9F61-4FB7-AE8D-332C2BA048FB}" srcOrd="3" destOrd="0" presId="urn:microsoft.com/office/officeart/2018/2/layout/IconCircleList"/>
    <dgm:cxn modelId="{77020ECE-69FD-4558-89A0-CBB877DBB895}" type="presParOf" srcId="{F8E003BE-8994-4DC6-91A8-793235ABF184}" destId="{60A217FB-9872-4113-B6DD-6DD7B1A83E10}" srcOrd="1" destOrd="0" presId="urn:microsoft.com/office/officeart/2018/2/layout/IconCircleList"/>
    <dgm:cxn modelId="{D730753C-F94B-42C5-8BB5-91B408BD415C}" type="presParOf" srcId="{F8E003BE-8994-4DC6-91A8-793235ABF184}" destId="{E4FB7179-BD5B-4BFC-B469-808288A2231C}" srcOrd="2" destOrd="0" presId="urn:microsoft.com/office/officeart/2018/2/layout/IconCircleList"/>
    <dgm:cxn modelId="{55DEC9BA-EF8C-4789-963E-D3600AA63C05}" type="presParOf" srcId="{E4FB7179-BD5B-4BFC-B469-808288A2231C}" destId="{D5B19169-A849-478C-81B8-5C151550C513}" srcOrd="0" destOrd="0" presId="urn:microsoft.com/office/officeart/2018/2/layout/IconCircleList"/>
    <dgm:cxn modelId="{93676C90-5986-4D23-BA9A-033A8E687D4C}" type="presParOf" srcId="{E4FB7179-BD5B-4BFC-B469-808288A2231C}" destId="{71AF0B11-5B3F-425D-852E-57146A4A1111}" srcOrd="1" destOrd="0" presId="urn:microsoft.com/office/officeart/2018/2/layout/IconCircleList"/>
    <dgm:cxn modelId="{A627E47B-A699-4620-9D89-1057D73E197F}" type="presParOf" srcId="{E4FB7179-BD5B-4BFC-B469-808288A2231C}" destId="{0C692A4B-DBF9-4842-B003-CF52DFC2C812}" srcOrd="2" destOrd="0" presId="urn:microsoft.com/office/officeart/2018/2/layout/IconCircleList"/>
    <dgm:cxn modelId="{933B8E38-E4AF-425F-A0F0-BB367987D480}" type="presParOf" srcId="{E4FB7179-BD5B-4BFC-B469-808288A2231C}" destId="{03A3B147-BB8E-4C1F-8112-B2E6C0C9068B}" srcOrd="3" destOrd="0" presId="urn:microsoft.com/office/officeart/2018/2/layout/IconCircleList"/>
    <dgm:cxn modelId="{09AB940B-475D-49C0-AEC2-F64624C13467}" type="presParOf" srcId="{F8E003BE-8994-4DC6-91A8-793235ABF184}" destId="{8A3F350C-6C10-4DF6-ACFC-1C085F0A83F1}" srcOrd="3" destOrd="0" presId="urn:microsoft.com/office/officeart/2018/2/layout/IconCircleList"/>
    <dgm:cxn modelId="{C0E556B1-D85D-4E8E-A2D3-06B845412DF4}" type="presParOf" srcId="{F8E003BE-8994-4DC6-91A8-793235ABF184}" destId="{D4A62EEA-22FB-4B22-88F2-A07788093A49}" srcOrd="4" destOrd="0" presId="urn:microsoft.com/office/officeart/2018/2/layout/IconCircleList"/>
    <dgm:cxn modelId="{2A3A8824-656C-47B2-8581-9D4838677A2F}" type="presParOf" srcId="{D4A62EEA-22FB-4B22-88F2-A07788093A49}" destId="{9A439CE7-8683-4739-9309-8CA9F60E3A2E}" srcOrd="0" destOrd="0" presId="urn:microsoft.com/office/officeart/2018/2/layout/IconCircleList"/>
    <dgm:cxn modelId="{961FB0D9-16CC-4C1F-B42E-B2C626980541}" type="presParOf" srcId="{D4A62EEA-22FB-4B22-88F2-A07788093A49}" destId="{5CAE597A-8F8C-4DE6-AEA3-2E108F3CB51D}" srcOrd="1" destOrd="0" presId="urn:microsoft.com/office/officeart/2018/2/layout/IconCircleList"/>
    <dgm:cxn modelId="{C8995678-01B8-481F-A0E4-1EED66C9729C}" type="presParOf" srcId="{D4A62EEA-22FB-4B22-88F2-A07788093A49}" destId="{84072FEA-5C90-4460-9824-60848DC2521C}" srcOrd="2" destOrd="0" presId="urn:microsoft.com/office/officeart/2018/2/layout/IconCircleList"/>
    <dgm:cxn modelId="{5C2ED17B-4DC1-4195-A30C-1A6322AF409E}" type="presParOf" srcId="{D4A62EEA-22FB-4B22-88F2-A07788093A49}" destId="{E13157BA-9DC9-4EDD-82D1-76B88BCBAB06}" srcOrd="3" destOrd="0" presId="urn:microsoft.com/office/officeart/2018/2/layout/IconCircleList"/>
    <dgm:cxn modelId="{24018638-FD00-4AD4-8F5D-1363732C4D15}" type="presParOf" srcId="{F8E003BE-8994-4DC6-91A8-793235ABF184}" destId="{55E0DA8D-BD52-43AC-8489-27B20ABC3C63}" srcOrd="5" destOrd="0" presId="urn:microsoft.com/office/officeart/2018/2/layout/IconCircleList"/>
    <dgm:cxn modelId="{0A30D742-CEDF-4474-A502-03D7029A5E4D}" type="presParOf" srcId="{F8E003BE-8994-4DC6-91A8-793235ABF184}" destId="{8A8854DB-EFF0-45B4-A12E-29A9E86707AE}" srcOrd="6" destOrd="0" presId="urn:microsoft.com/office/officeart/2018/2/layout/IconCircleList"/>
    <dgm:cxn modelId="{507E7F72-1BA3-47CA-92F7-F31561238454}" type="presParOf" srcId="{8A8854DB-EFF0-45B4-A12E-29A9E86707AE}" destId="{3A896B87-97A9-4C64-B92F-23E55486FCCA}" srcOrd="0" destOrd="0" presId="urn:microsoft.com/office/officeart/2018/2/layout/IconCircleList"/>
    <dgm:cxn modelId="{51BF6D47-C772-48F9-8C67-0CB3A96FE79D}" type="presParOf" srcId="{8A8854DB-EFF0-45B4-A12E-29A9E86707AE}" destId="{F05FD988-0D5A-4B3A-937E-E0B3FC2FD324}" srcOrd="1" destOrd="0" presId="urn:microsoft.com/office/officeart/2018/2/layout/IconCircleList"/>
    <dgm:cxn modelId="{089D3834-0CC1-4170-B76C-D85B4B3DFFA6}" type="presParOf" srcId="{8A8854DB-EFF0-45B4-A12E-29A9E86707AE}" destId="{ABDD8A69-97FC-420E-807B-19E60160E777}" srcOrd="2" destOrd="0" presId="urn:microsoft.com/office/officeart/2018/2/layout/IconCircleList"/>
    <dgm:cxn modelId="{A0756627-DB1C-46E6-9CE3-AE131D77223E}" type="presParOf" srcId="{8A8854DB-EFF0-45B4-A12E-29A9E86707AE}" destId="{A6F7CE94-6600-4093-B143-534A6AB346B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99DA32-CDD5-4597-ABBE-9A5EBE45422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07C172A-6552-4399-AAFF-8E84B676203C}">
      <dgm:prSet custT="1"/>
      <dgm:spPr/>
      <dgm:t>
        <a:bodyPr/>
        <a:lstStyle/>
        <a:p>
          <a:r>
            <a:rPr lang="en-US" sz="2400" dirty="0"/>
            <a:t>Setting up project workspace in Eclipse.</a:t>
          </a:r>
        </a:p>
      </dgm:t>
    </dgm:pt>
    <dgm:pt modelId="{9FEEF60B-F564-41B9-AC11-9D5702345124}" type="parTrans" cxnId="{EC38EC04-FEDC-4274-9F0E-926A97BAA73B}">
      <dgm:prSet/>
      <dgm:spPr/>
      <dgm:t>
        <a:bodyPr/>
        <a:lstStyle/>
        <a:p>
          <a:endParaRPr lang="en-US"/>
        </a:p>
      </dgm:t>
    </dgm:pt>
    <dgm:pt modelId="{42D8D180-2175-495E-A98D-2749950E7B7B}" type="sibTrans" cxnId="{EC38EC04-FEDC-4274-9F0E-926A97BAA73B}">
      <dgm:prSet/>
      <dgm:spPr/>
      <dgm:t>
        <a:bodyPr/>
        <a:lstStyle/>
        <a:p>
          <a:endParaRPr lang="en-US"/>
        </a:p>
      </dgm:t>
    </dgm:pt>
    <dgm:pt modelId="{F143D1E2-6EE4-4C8A-8B9A-F977E4614CC7}">
      <dgm:prSet custT="1"/>
      <dgm:spPr/>
      <dgm:t>
        <a:bodyPr/>
        <a:lstStyle/>
        <a:p>
          <a:r>
            <a:rPr lang="en-US" sz="2400" dirty="0"/>
            <a:t>Diving deep into the java codes.</a:t>
          </a:r>
        </a:p>
      </dgm:t>
    </dgm:pt>
    <dgm:pt modelId="{A49E7A36-DA98-4E6B-9D94-F10C33EAC431}" type="parTrans" cxnId="{6A1B04D3-C753-481C-B073-E899F5643D02}">
      <dgm:prSet/>
      <dgm:spPr/>
      <dgm:t>
        <a:bodyPr/>
        <a:lstStyle/>
        <a:p>
          <a:endParaRPr lang="en-US"/>
        </a:p>
      </dgm:t>
    </dgm:pt>
    <dgm:pt modelId="{551760DD-BC9D-4364-B701-02485A9B3E52}" type="sibTrans" cxnId="{6A1B04D3-C753-481C-B073-E899F5643D02}">
      <dgm:prSet/>
      <dgm:spPr/>
      <dgm:t>
        <a:bodyPr/>
        <a:lstStyle/>
        <a:p>
          <a:endParaRPr lang="en-US"/>
        </a:p>
      </dgm:t>
    </dgm:pt>
    <dgm:pt modelId="{21358B5C-23B1-4E26-AC0C-CB0807EDB969}">
      <dgm:prSet custT="1"/>
      <dgm:spPr/>
      <dgm:t>
        <a:bodyPr/>
        <a:lstStyle/>
        <a:p>
          <a:r>
            <a:rPr lang="en-US" sz="2400" dirty="0"/>
            <a:t>Implementing an accurate testing method.</a:t>
          </a:r>
        </a:p>
      </dgm:t>
    </dgm:pt>
    <dgm:pt modelId="{B103EC59-DC62-4483-B0B0-315BC85A962E}" type="parTrans" cxnId="{59DD5F09-1FF3-461A-94FD-F60A152A0873}">
      <dgm:prSet/>
      <dgm:spPr/>
      <dgm:t>
        <a:bodyPr/>
        <a:lstStyle/>
        <a:p>
          <a:endParaRPr lang="en-US"/>
        </a:p>
      </dgm:t>
    </dgm:pt>
    <dgm:pt modelId="{05650C74-A577-47BA-AFEC-0941486D6C71}" type="sibTrans" cxnId="{59DD5F09-1FF3-461A-94FD-F60A152A0873}">
      <dgm:prSet/>
      <dgm:spPr/>
      <dgm:t>
        <a:bodyPr/>
        <a:lstStyle/>
        <a:p>
          <a:endParaRPr lang="en-US"/>
        </a:p>
      </dgm:t>
    </dgm:pt>
    <dgm:pt modelId="{68B4DE4D-3953-4BDD-9940-67FB8C3B6EB6}">
      <dgm:prSet custT="1"/>
      <dgm:spPr/>
      <dgm:t>
        <a:bodyPr/>
        <a:lstStyle/>
        <a:p>
          <a:r>
            <a:rPr lang="en-US" sz="2400" dirty="0"/>
            <a:t>Deploying executables back into the cluster.</a:t>
          </a:r>
        </a:p>
      </dgm:t>
    </dgm:pt>
    <dgm:pt modelId="{70D9C843-6CB9-4F26-8076-2E68A833FEFD}" type="parTrans" cxnId="{35671670-5A90-4FE5-BF8B-D3DD3FB61B68}">
      <dgm:prSet/>
      <dgm:spPr/>
      <dgm:t>
        <a:bodyPr/>
        <a:lstStyle/>
        <a:p>
          <a:endParaRPr lang="en-US"/>
        </a:p>
      </dgm:t>
    </dgm:pt>
    <dgm:pt modelId="{BBAB6428-E566-485E-8D60-2C54A5C8BE08}" type="sibTrans" cxnId="{35671670-5A90-4FE5-BF8B-D3DD3FB61B68}">
      <dgm:prSet/>
      <dgm:spPr/>
      <dgm:t>
        <a:bodyPr/>
        <a:lstStyle/>
        <a:p>
          <a:endParaRPr lang="en-US"/>
        </a:p>
      </dgm:t>
    </dgm:pt>
    <dgm:pt modelId="{0B467960-F2C9-4719-9B3B-FB4C2DB68EC3}" type="pres">
      <dgm:prSet presAssocID="{7E99DA32-CDD5-4597-ABBE-9A5EBE45422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178769-8360-4B36-893C-D333C6F84F31}" type="pres">
      <dgm:prSet presAssocID="{107C172A-6552-4399-AAFF-8E84B676203C}" presName="compNode" presStyleCnt="0"/>
      <dgm:spPr/>
    </dgm:pt>
    <dgm:pt modelId="{E1A48D2C-7EAB-4702-B561-81AADBB64BA1}" type="pres">
      <dgm:prSet presAssocID="{107C172A-6552-4399-AAFF-8E84B676203C}" presName="bgRect" presStyleLbl="bgShp" presStyleIdx="0" presStyleCnt="4"/>
      <dgm:spPr/>
    </dgm:pt>
    <dgm:pt modelId="{47C321B3-E1A8-4F50-A8EC-0E46603FBB96}" type="pres">
      <dgm:prSet presAssocID="{107C172A-6552-4399-AAFF-8E84B676203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e"/>
        </a:ext>
      </dgm:extLst>
    </dgm:pt>
    <dgm:pt modelId="{201EE6B4-03C6-4115-AD20-044CC832868A}" type="pres">
      <dgm:prSet presAssocID="{107C172A-6552-4399-AAFF-8E84B676203C}" presName="spaceRect" presStyleCnt="0"/>
      <dgm:spPr/>
    </dgm:pt>
    <dgm:pt modelId="{691D196B-2A87-4D45-80C2-3D9D04D25480}" type="pres">
      <dgm:prSet presAssocID="{107C172A-6552-4399-AAFF-8E84B676203C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91E09BD-25A0-4EB9-952C-4E386DC0B598}" type="pres">
      <dgm:prSet presAssocID="{42D8D180-2175-495E-A98D-2749950E7B7B}" presName="sibTrans" presStyleCnt="0"/>
      <dgm:spPr/>
    </dgm:pt>
    <dgm:pt modelId="{8EC4CF47-6659-4456-8FA1-2839C0417EDD}" type="pres">
      <dgm:prSet presAssocID="{F143D1E2-6EE4-4C8A-8B9A-F977E4614CC7}" presName="compNode" presStyleCnt="0"/>
      <dgm:spPr/>
    </dgm:pt>
    <dgm:pt modelId="{935D47E9-4AA7-4C30-8D83-9CE7880EE9BB}" type="pres">
      <dgm:prSet presAssocID="{F143D1E2-6EE4-4C8A-8B9A-F977E4614CC7}" presName="bgRect" presStyleLbl="bgShp" presStyleIdx="1" presStyleCnt="4"/>
      <dgm:spPr/>
    </dgm:pt>
    <dgm:pt modelId="{4D573BD3-EFF7-44AB-8172-3AA0FD783D7F}" type="pres">
      <dgm:prSet presAssocID="{F143D1E2-6EE4-4C8A-8B9A-F977E4614CC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uba dive"/>
        </a:ext>
      </dgm:extLst>
    </dgm:pt>
    <dgm:pt modelId="{8BF2839E-1FA8-4B09-BEAD-79C395E6DAD1}" type="pres">
      <dgm:prSet presAssocID="{F143D1E2-6EE4-4C8A-8B9A-F977E4614CC7}" presName="spaceRect" presStyleCnt="0"/>
      <dgm:spPr/>
    </dgm:pt>
    <dgm:pt modelId="{DEC53753-3B39-488E-B24C-1300E3D9ADD7}" type="pres">
      <dgm:prSet presAssocID="{F143D1E2-6EE4-4C8A-8B9A-F977E4614CC7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10EE411-AC06-4474-81D0-E5E37C48B36E}" type="pres">
      <dgm:prSet presAssocID="{551760DD-BC9D-4364-B701-02485A9B3E52}" presName="sibTrans" presStyleCnt="0"/>
      <dgm:spPr/>
    </dgm:pt>
    <dgm:pt modelId="{30825BB0-5A6D-41FC-BFBC-2EB1AEBE5B4F}" type="pres">
      <dgm:prSet presAssocID="{21358B5C-23B1-4E26-AC0C-CB0807EDB969}" presName="compNode" presStyleCnt="0"/>
      <dgm:spPr/>
    </dgm:pt>
    <dgm:pt modelId="{CDD04C54-F053-4C61-8BEE-E233193F7F52}" type="pres">
      <dgm:prSet presAssocID="{21358B5C-23B1-4E26-AC0C-CB0807EDB969}" presName="bgRect" presStyleLbl="bgShp" presStyleIdx="2" presStyleCnt="4"/>
      <dgm:spPr/>
    </dgm:pt>
    <dgm:pt modelId="{648AD3D1-D5EA-40B0-A9FD-54F1DBB8BB4C}" type="pres">
      <dgm:prSet presAssocID="{21358B5C-23B1-4E26-AC0C-CB0807EDB96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780B167D-F953-415E-B802-B079491D2E0C}" type="pres">
      <dgm:prSet presAssocID="{21358B5C-23B1-4E26-AC0C-CB0807EDB969}" presName="spaceRect" presStyleCnt="0"/>
      <dgm:spPr/>
    </dgm:pt>
    <dgm:pt modelId="{3C27A03C-207B-45B7-BF19-A65D01F0DA34}" type="pres">
      <dgm:prSet presAssocID="{21358B5C-23B1-4E26-AC0C-CB0807EDB969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5B931C3-C80E-4629-A148-54410B174A23}" type="pres">
      <dgm:prSet presAssocID="{05650C74-A577-47BA-AFEC-0941486D6C71}" presName="sibTrans" presStyleCnt="0"/>
      <dgm:spPr/>
    </dgm:pt>
    <dgm:pt modelId="{86CD1A3C-4FE4-468B-842B-F6D5D6BAEDB1}" type="pres">
      <dgm:prSet presAssocID="{68B4DE4D-3953-4BDD-9940-67FB8C3B6EB6}" presName="compNode" presStyleCnt="0"/>
      <dgm:spPr/>
    </dgm:pt>
    <dgm:pt modelId="{68C39656-9355-4B0E-82A3-5F371828DF0B}" type="pres">
      <dgm:prSet presAssocID="{68B4DE4D-3953-4BDD-9940-67FB8C3B6EB6}" presName="bgRect" presStyleLbl="bgShp" presStyleIdx="3" presStyleCnt="4"/>
      <dgm:spPr/>
    </dgm:pt>
    <dgm:pt modelId="{7E354624-4AE3-48AC-B0D7-A8C6DD15AF3C}" type="pres">
      <dgm:prSet presAssocID="{68B4DE4D-3953-4BDD-9940-67FB8C3B6EB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18A8A20-A96F-4EDA-9C2C-B3698FA8D3D3}" type="pres">
      <dgm:prSet presAssocID="{68B4DE4D-3953-4BDD-9940-67FB8C3B6EB6}" presName="spaceRect" presStyleCnt="0"/>
      <dgm:spPr/>
    </dgm:pt>
    <dgm:pt modelId="{7256356B-437F-48E8-B3E7-7AE9CE32BB38}" type="pres">
      <dgm:prSet presAssocID="{68B4DE4D-3953-4BDD-9940-67FB8C3B6EB6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44CCB733-D0F4-46B8-B2FD-3ED2E102903E}" type="presOf" srcId="{7E99DA32-CDD5-4597-ABBE-9A5EBE454221}" destId="{0B467960-F2C9-4719-9B3B-FB4C2DB68EC3}" srcOrd="0" destOrd="0" presId="urn:microsoft.com/office/officeart/2018/2/layout/IconVerticalSolidList"/>
    <dgm:cxn modelId="{35671670-5A90-4FE5-BF8B-D3DD3FB61B68}" srcId="{7E99DA32-CDD5-4597-ABBE-9A5EBE454221}" destId="{68B4DE4D-3953-4BDD-9940-67FB8C3B6EB6}" srcOrd="3" destOrd="0" parTransId="{70D9C843-6CB9-4F26-8076-2E68A833FEFD}" sibTransId="{BBAB6428-E566-485E-8D60-2C54A5C8BE08}"/>
    <dgm:cxn modelId="{FDEC0924-65AF-47F8-B62D-8C6543DA8579}" type="presOf" srcId="{F143D1E2-6EE4-4C8A-8B9A-F977E4614CC7}" destId="{DEC53753-3B39-488E-B24C-1300E3D9ADD7}" srcOrd="0" destOrd="0" presId="urn:microsoft.com/office/officeart/2018/2/layout/IconVerticalSolidList"/>
    <dgm:cxn modelId="{7A70C64F-7D8B-41FD-ADF2-89D267634DCB}" type="presOf" srcId="{68B4DE4D-3953-4BDD-9940-67FB8C3B6EB6}" destId="{7256356B-437F-48E8-B3E7-7AE9CE32BB38}" srcOrd="0" destOrd="0" presId="urn:microsoft.com/office/officeart/2018/2/layout/IconVerticalSolidList"/>
    <dgm:cxn modelId="{EC38EC04-FEDC-4274-9F0E-926A97BAA73B}" srcId="{7E99DA32-CDD5-4597-ABBE-9A5EBE454221}" destId="{107C172A-6552-4399-AAFF-8E84B676203C}" srcOrd="0" destOrd="0" parTransId="{9FEEF60B-F564-41B9-AC11-9D5702345124}" sibTransId="{42D8D180-2175-495E-A98D-2749950E7B7B}"/>
    <dgm:cxn modelId="{6A1B04D3-C753-481C-B073-E899F5643D02}" srcId="{7E99DA32-CDD5-4597-ABBE-9A5EBE454221}" destId="{F143D1E2-6EE4-4C8A-8B9A-F977E4614CC7}" srcOrd="1" destOrd="0" parTransId="{A49E7A36-DA98-4E6B-9D94-F10C33EAC431}" sibTransId="{551760DD-BC9D-4364-B701-02485A9B3E52}"/>
    <dgm:cxn modelId="{317CF213-3642-475C-93FD-A70F6C4933D0}" type="presOf" srcId="{107C172A-6552-4399-AAFF-8E84B676203C}" destId="{691D196B-2A87-4D45-80C2-3D9D04D25480}" srcOrd="0" destOrd="0" presId="urn:microsoft.com/office/officeart/2018/2/layout/IconVerticalSolidList"/>
    <dgm:cxn modelId="{59DD5F09-1FF3-461A-94FD-F60A152A0873}" srcId="{7E99DA32-CDD5-4597-ABBE-9A5EBE454221}" destId="{21358B5C-23B1-4E26-AC0C-CB0807EDB969}" srcOrd="2" destOrd="0" parTransId="{B103EC59-DC62-4483-B0B0-315BC85A962E}" sibTransId="{05650C74-A577-47BA-AFEC-0941486D6C71}"/>
    <dgm:cxn modelId="{B4899290-3B35-4C43-AE66-556A57E1645B}" type="presOf" srcId="{21358B5C-23B1-4E26-AC0C-CB0807EDB969}" destId="{3C27A03C-207B-45B7-BF19-A65D01F0DA34}" srcOrd="0" destOrd="0" presId="urn:microsoft.com/office/officeart/2018/2/layout/IconVerticalSolidList"/>
    <dgm:cxn modelId="{11BD9745-BB97-45F1-B6FD-2496B8165471}" type="presParOf" srcId="{0B467960-F2C9-4719-9B3B-FB4C2DB68EC3}" destId="{31178769-8360-4B36-893C-D333C6F84F31}" srcOrd="0" destOrd="0" presId="urn:microsoft.com/office/officeart/2018/2/layout/IconVerticalSolidList"/>
    <dgm:cxn modelId="{BB0D19BA-0512-409C-A581-5ED3CE87BE5A}" type="presParOf" srcId="{31178769-8360-4B36-893C-D333C6F84F31}" destId="{E1A48D2C-7EAB-4702-B561-81AADBB64BA1}" srcOrd="0" destOrd="0" presId="urn:microsoft.com/office/officeart/2018/2/layout/IconVerticalSolidList"/>
    <dgm:cxn modelId="{47580399-61B9-43D7-BDA5-26C638255842}" type="presParOf" srcId="{31178769-8360-4B36-893C-D333C6F84F31}" destId="{47C321B3-E1A8-4F50-A8EC-0E46603FBB96}" srcOrd="1" destOrd="0" presId="urn:microsoft.com/office/officeart/2018/2/layout/IconVerticalSolidList"/>
    <dgm:cxn modelId="{4C7306EA-CBC3-41D6-A03A-66E1FA889A70}" type="presParOf" srcId="{31178769-8360-4B36-893C-D333C6F84F31}" destId="{201EE6B4-03C6-4115-AD20-044CC832868A}" srcOrd="2" destOrd="0" presId="urn:microsoft.com/office/officeart/2018/2/layout/IconVerticalSolidList"/>
    <dgm:cxn modelId="{4532595F-209F-4D19-B35F-648A2679ACBE}" type="presParOf" srcId="{31178769-8360-4B36-893C-D333C6F84F31}" destId="{691D196B-2A87-4D45-80C2-3D9D04D25480}" srcOrd="3" destOrd="0" presId="urn:microsoft.com/office/officeart/2018/2/layout/IconVerticalSolidList"/>
    <dgm:cxn modelId="{19D1FC82-E14D-4799-87A8-0DC1C883FF5F}" type="presParOf" srcId="{0B467960-F2C9-4719-9B3B-FB4C2DB68EC3}" destId="{691E09BD-25A0-4EB9-952C-4E386DC0B598}" srcOrd="1" destOrd="0" presId="urn:microsoft.com/office/officeart/2018/2/layout/IconVerticalSolidList"/>
    <dgm:cxn modelId="{0A8B58F2-D212-4A7C-AF78-6F02622B429E}" type="presParOf" srcId="{0B467960-F2C9-4719-9B3B-FB4C2DB68EC3}" destId="{8EC4CF47-6659-4456-8FA1-2839C0417EDD}" srcOrd="2" destOrd="0" presId="urn:microsoft.com/office/officeart/2018/2/layout/IconVerticalSolidList"/>
    <dgm:cxn modelId="{F1E866F4-18C3-47B1-A277-750DADE51A49}" type="presParOf" srcId="{8EC4CF47-6659-4456-8FA1-2839C0417EDD}" destId="{935D47E9-4AA7-4C30-8D83-9CE7880EE9BB}" srcOrd="0" destOrd="0" presId="urn:microsoft.com/office/officeart/2018/2/layout/IconVerticalSolidList"/>
    <dgm:cxn modelId="{D1084E4E-572F-471D-A0EF-B9CD2FEF230D}" type="presParOf" srcId="{8EC4CF47-6659-4456-8FA1-2839C0417EDD}" destId="{4D573BD3-EFF7-44AB-8172-3AA0FD783D7F}" srcOrd="1" destOrd="0" presId="urn:microsoft.com/office/officeart/2018/2/layout/IconVerticalSolidList"/>
    <dgm:cxn modelId="{B3AB0F06-AFB1-41C6-875D-60491DC0B4E1}" type="presParOf" srcId="{8EC4CF47-6659-4456-8FA1-2839C0417EDD}" destId="{8BF2839E-1FA8-4B09-BEAD-79C395E6DAD1}" srcOrd="2" destOrd="0" presId="urn:microsoft.com/office/officeart/2018/2/layout/IconVerticalSolidList"/>
    <dgm:cxn modelId="{8228411F-F21C-464D-89B1-E8461731CFA1}" type="presParOf" srcId="{8EC4CF47-6659-4456-8FA1-2839C0417EDD}" destId="{DEC53753-3B39-488E-B24C-1300E3D9ADD7}" srcOrd="3" destOrd="0" presId="urn:microsoft.com/office/officeart/2018/2/layout/IconVerticalSolidList"/>
    <dgm:cxn modelId="{804B6F54-6CF6-4E72-818E-CD7042E7239A}" type="presParOf" srcId="{0B467960-F2C9-4719-9B3B-FB4C2DB68EC3}" destId="{110EE411-AC06-4474-81D0-E5E37C48B36E}" srcOrd="3" destOrd="0" presId="urn:microsoft.com/office/officeart/2018/2/layout/IconVerticalSolidList"/>
    <dgm:cxn modelId="{0F9A1361-C8C5-40EE-BB4B-7CE344452D99}" type="presParOf" srcId="{0B467960-F2C9-4719-9B3B-FB4C2DB68EC3}" destId="{30825BB0-5A6D-41FC-BFBC-2EB1AEBE5B4F}" srcOrd="4" destOrd="0" presId="urn:microsoft.com/office/officeart/2018/2/layout/IconVerticalSolidList"/>
    <dgm:cxn modelId="{1850FD32-168F-4ED1-A475-543E34E0079A}" type="presParOf" srcId="{30825BB0-5A6D-41FC-BFBC-2EB1AEBE5B4F}" destId="{CDD04C54-F053-4C61-8BEE-E233193F7F52}" srcOrd="0" destOrd="0" presId="urn:microsoft.com/office/officeart/2018/2/layout/IconVerticalSolidList"/>
    <dgm:cxn modelId="{61F9FD3F-D6AF-4B8C-B7F5-62D8E36AF2FE}" type="presParOf" srcId="{30825BB0-5A6D-41FC-BFBC-2EB1AEBE5B4F}" destId="{648AD3D1-D5EA-40B0-A9FD-54F1DBB8BB4C}" srcOrd="1" destOrd="0" presId="urn:microsoft.com/office/officeart/2018/2/layout/IconVerticalSolidList"/>
    <dgm:cxn modelId="{98AF9776-9713-4DF8-AB93-3D3D80EA5E99}" type="presParOf" srcId="{30825BB0-5A6D-41FC-BFBC-2EB1AEBE5B4F}" destId="{780B167D-F953-415E-B802-B079491D2E0C}" srcOrd="2" destOrd="0" presId="urn:microsoft.com/office/officeart/2018/2/layout/IconVerticalSolidList"/>
    <dgm:cxn modelId="{94DC1DE7-53C8-4091-B967-F916FC0B2CAF}" type="presParOf" srcId="{30825BB0-5A6D-41FC-BFBC-2EB1AEBE5B4F}" destId="{3C27A03C-207B-45B7-BF19-A65D01F0DA34}" srcOrd="3" destOrd="0" presId="urn:microsoft.com/office/officeart/2018/2/layout/IconVerticalSolidList"/>
    <dgm:cxn modelId="{62DF34EF-92FE-49F8-B945-2E2897C11A3F}" type="presParOf" srcId="{0B467960-F2C9-4719-9B3B-FB4C2DB68EC3}" destId="{95B931C3-C80E-4629-A148-54410B174A23}" srcOrd="5" destOrd="0" presId="urn:microsoft.com/office/officeart/2018/2/layout/IconVerticalSolidList"/>
    <dgm:cxn modelId="{B4652F86-42D8-48F9-B2B8-5E611C792531}" type="presParOf" srcId="{0B467960-F2C9-4719-9B3B-FB4C2DB68EC3}" destId="{86CD1A3C-4FE4-468B-842B-F6D5D6BAEDB1}" srcOrd="6" destOrd="0" presId="urn:microsoft.com/office/officeart/2018/2/layout/IconVerticalSolidList"/>
    <dgm:cxn modelId="{7A9F4F1D-3F37-4EC3-AC68-3578F09BD0A7}" type="presParOf" srcId="{86CD1A3C-4FE4-468B-842B-F6D5D6BAEDB1}" destId="{68C39656-9355-4B0E-82A3-5F371828DF0B}" srcOrd="0" destOrd="0" presId="urn:microsoft.com/office/officeart/2018/2/layout/IconVerticalSolidList"/>
    <dgm:cxn modelId="{688890EB-ED9F-4BA5-908A-F65D8E8158D4}" type="presParOf" srcId="{86CD1A3C-4FE4-468B-842B-F6D5D6BAEDB1}" destId="{7E354624-4AE3-48AC-B0D7-A8C6DD15AF3C}" srcOrd="1" destOrd="0" presId="urn:microsoft.com/office/officeart/2018/2/layout/IconVerticalSolidList"/>
    <dgm:cxn modelId="{2E016C6E-6526-4CF8-A370-192E98C832DA}" type="presParOf" srcId="{86CD1A3C-4FE4-468B-842B-F6D5D6BAEDB1}" destId="{118A8A20-A96F-4EDA-9C2C-B3698FA8D3D3}" srcOrd="2" destOrd="0" presId="urn:microsoft.com/office/officeart/2018/2/layout/IconVerticalSolidList"/>
    <dgm:cxn modelId="{D3FC321C-F33D-46FF-BC4A-FFFD12FFDFA7}" type="presParOf" srcId="{86CD1A3C-4FE4-468B-842B-F6D5D6BAEDB1}" destId="{7256356B-437F-48E8-B3E7-7AE9CE32BB3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854143-695D-41C1-9049-7E051EC69D9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915E21-A3BC-476D-AF71-A5827A0E859F}">
      <dgm:prSet custT="1"/>
      <dgm:spPr/>
      <dgm:t>
        <a:bodyPr/>
        <a:lstStyle/>
        <a:p>
          <a:r>
            <a:rPr lang="en-US" sz="1800" dirty="0"/>
            <a:t>Task: upgrading entrada to version 2.0.X</a:t>
          </a:r>
        </a:p>
      </dgm:t>
    </dgm:pt>
    <dgm:pt modelId="{9616D47E-2898-478B-90FD-F543FF081781}" type="parTrans" cxnId="{6F2B8C44-585A-4F7B-A797-9C1CABE26E68}">
      <dgm:prSet/>
      <dgm:spPr/>
      <dgm:t>
        <a:bodyPr/>
        <a:lstStyle/>
        <a:p>
          <a:endParaRPr lang="en-US"/>
        </a:p>
      </dgm:t>
    </dgm:pt>
    <dgm:pt modelId="{59A96AA8-727D-44B7-8D61-F580C7E4BF68}" type="sibTrans" cxnId="{6F2B8C44-585A-4F7B-A797-9C1CABE26E68}">
      <dgm:prSet/>
      <dgm:spPr/>
      <dgm:t>
        <a:bodyPr/>
        <a:lstStyle/>
        <a:p>
          <a:endParaRPr lang="en-US"/>
        </a:p>
      </dgm:t>
    </dgm:pt>
    <dgm:pt modelId="{1EDFE206-32CB-4A2A-B55C-DDB572AB6C66}">
      <dgm:prSet custT="1"/>
      <dgm:spPr/>
      <dgm:t>
        <a:bodyPr/>
        <a:lstStyle/>
        <a:p>
          <a:r>
            <a:rPr lang="en-US" sz="1800" dirty="0"/>
            <a:t>Tools used: </a:t>
          </a:r>
          <a:r>
            <a:rPr lang="en-US" sz="1800" dirty="0" err="1"/>
            <a:t>docker</a:t>
          </a:r>
          <a:r>
            <a:rPr lang="en-US" sz="1800" dirty="0"/>
            <a:t>, </a:t>
          </a:r>
          <a:r>
            <a:rPr lang="en-US" sz="1800" dirty="0" err="1"/>
            <a:t>docker</a:t>
          </a:r>
          <a:r>
            <a:rPr lang="en-US" sz="1800" dirty="0"/>
            <a:t>-compose, vim, PostgreSQL , HDFS, Centos7</a:t>
          </a:r>
        </a:p>
      </dgm:t>
    </dgm:pt>
    <dgm:pt modelId="{6F3D2AB7-7E84-4D22-BDFB-96D5B809ABE0}" type="parTrans" cxnId="{30157607-FBE6-4A9D-A356-F280581322CF}">
      <dgm:prSet/>
      <dgm:spPr/>
      <dgm:t>
        <a:bodyPr/>
        <a:lstStyle/>
        <a:p>
          <a:endParaRPr lang="en-US"/>
        </a:p>
      </dgm:t>
    </dgm:pt>
    <dgm:pt modelId="{D2927391-8363-4FA6-AA21-C4F07F761B1F}" type="sibTrans" cxnId="{30157607-FBE6-4A9D-A356-F280581322CF}">
      <dgm:prSet/>
      <dgm:spPr/>
      <dgm:t>
        <a:bodyPr/>
        <a:lstStyle/>
        <a:p>
          <a:endParaRPr lang="en-US"/>
        </a:p>
      </dgm:t>
    </dgm:pt>
    <dgm:pt modelId="{B62975EC-005A-445C-A42A-579278DA8A1B}">
      <dgm:prSet custT="1"/>
      <dgm:spPr/>
      <dgm:t>
        <a:bodyPr/>
        <a:lstStyle/>
        <a:p>
          <a:r>
            <a:rPr lang="en-US" sz="1800" dirty="0"/>
            <a:t>Time Taken:2-3 weeks </a:t>
          </a:r>
        </a:p>
      </dgm:t>
    </dgm:pt>
    <dgm:pt modelId="{4B12C409-CCF9-4EFE-BA43-680A83F2EE82}" type="parTrans" cxnId="{A918A156-6743-419F-90E4-1F3DF44650FC}">
      <dgm:prSet/>
      <dgm:spPr/>
      <dgm:t>
        <a:bodyPr/>
        <a:lstStyle/>
        <a:p>
          <a:endParaRPr lang="en-US"/>
        </a:p>
      </dgm:t>
    </dgm:pt>
    <dgm:pt modelId="{E9A5ACA6-4C7F-4F06-BE10-D6B7C95E78FC}" type="sibTrans" cxnId="{A918A156-6743-419F-90E4-1F3DF44650FC}">
      <dgm:prSet/>
      <dgm:spPr/>
      <dgm:t>
        <a:bodyPr/>
        <a:lstStyle/>
        <a:p>
          <a:endParaRPr lang="en-US"/>
        </a:p>
      </dgm:t>
    </dgm:pt>
    <dgm:pt modelId="{4D730764-E90D-497F-9499-465A6B0D2649}">
      <dgm:prSet custT="1"/>
      <dgm:spPr/>
      <dgm:t>
        <a:bodyPr/>
        <a:lstStyle/>
        <a:p>
          <a:r>
            <a:rPr lang="en-US" sz="1800" dirty="0"/>
            <a:t>Final Result: entrada is working with high performance (production version)</a:t>
          </a:r>
        </a:p>
      </dgm:t>
    </dgm:pt>
    <dgm:pt modelId="{48466334-73C5-4B69-94E7-26A3A211C50F}" type="parTrans" cxnId="{6E399C60-D4BB-428B-9B21-EF405A9E1219}">
      <dgm:prSet/>
      <dgm:spPr/>
      <dgm:t>
        <a:bodyPr/>
        <a:lstStyle/>
        <a:p>
          <a:endParaRPr lang="en-US"/>
        </a:p>
      </dgm:t>
    </dgm:pt>
    <dgm:pt modelId="{08AB68BB-971F-4353-84E7-B71F2B2151D4}" type="sibTrans" cxnId="{6E399C60-D4BB-428B-9B21-EF405A9E1219}">
      <dgm:prSet/>
      <dgm:spPr/>
      <dgm:t>
        <a:bodyPr/>
        <a:lstStyle/>
        <a:p>
          <a:endParaRPr lang="en-US"/>
        </a:p>
      </dgm:t>
    </dgm:pt>
    <dgm:pt modelId="{17686FC3-6A22-4E26-A3BE-AE8B13FF14D4}" type="pres">
      <dgm:prSet presAssocID="{58854143-695D-41C1-9049-7E051EC69D9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A9B032-9F49-48AA-81B6-384EA7DA1322}" type="pres">
      <dgm:prSet presAssocID="{58854143-695D-41C1-9049-7E051EC69D9C}" presName="container" presStyleCnt="0">
        <dgm:presLayoutVars>
          <dgm:dir/>
          <dgm:resizeHandles val="exact"/>
        </dgm:presLayoutVars>
      </dgm:prSet>
      <dgm:spPr/>
    </dgm:pt>
    <dgm:pt modelId="{6B53EBFD-0155-4C15-BCC6-E57C9C7BB6F4}" type="pres">
      <dgm:prSet presAssocID="{65915E21-A3BC-476D-AF71-A5827A0E859F}" presName="compNode" presStyleCnt="0"/>
      <dgm:spPr/>
    </dgm:pt>
    <dgm:pt modelId="{AA9CE857-3621-4BA9-A8CB-2CE279D33EAC}" type="pres">
      <dgm:prSet presAssocID="{65915E21-A3BC-476D-AF71-A5827A0E859F}" presName="iconBgRect" presStyleLbl="bgShp" presStyleIdx="0" presStyleCnt="4"/>
      <dgm:spPr/>
    </dgm:pt>
    <dgm:pt modelId="{C4F73483-1B7E-4E7F-8480-9D5F6A83954C}" type="pres">
      <dgm:prSet presAssocID="{65915E21-A3BC-476D-AF71-A5827A0E859F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FA6FC450-E60A-4D9F-9361-8CA2F940BDD4}" type="pres">
      <dgm:prSet presAssocID="{65915E21-A3BC-476D-AF71-A5827A0E859F}" presName="spaceRect" presStyleCnt="0"/>
      <dgm:spPr/>
    </dgm:pt>
    <dgm:pt modelId="{0EDBD4C4-FBFF-4076-88B3-FF426CCA0FB6}" type="pres">
      <dgm:prSet presAssocID="{65915E21-A3BC-476D-AF71-A5827A0E859F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E7FF301-5885-4E49-98DE-7A8AECBE3592}" type="pres">
      <dgm:prSet presAssocID="{59A96AA8-727D-44B7-8D61-F580C7E4BF6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6B549C5-0748-4707-A543-263077A65AAF}" type="pres">
      <dgm:prSet presAssocID="{1EDFE206-32CB-4A2A-B55C-DDB572AB6C66}" presName="compNode" presStyleCnt="0"/>
      <dgm:spPr/>
    </dgm:pt>
    <dgm:pt modelId="{A9F42716-9BA8-48CC-8DEA-3F937A252A7E}" type="pres">
      <dgm:prSet presAssocID="{1EDFE206-32CB-4A2A-B55C-DDB572AB6C66}" presName="iconBgRect" presStyleLbl="bgShp" presStyleIdx="1" presStyleCnt="4"/>
      <dgm:spPr/>
    </dgm:pt>
    <dgm:pt modelId="{2A990479-214A-483C-876A-280DE7887C84}" type="pres">
      <dgm:prSet presAssocID="{1EDFE206-32CB-4A2A-B55C-DDB572AB6C66}" presName="iconRect" presStyleLbl="node1" presStyleIdx="1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047B1DA5-4E0F-4999-BF1D-928A9522BA25}" type="pres">
      <dgm:prSet presAssocID="{1EDFE206-32CB-4A2A-B55C-DDB572AB6C66}" presName="spaceRect" presStyleCnt="0"/>
      <dgm:spPr/>
    </dgm:pt>
    <dgm:pt modelId="{2A03B45F-4803-4143-9652-1FAB778C4980}" type="pres">
      <dgm:prSet presAssocID="{1EDFE206-32CB-4A2A-B55C-DDB572AB6C66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72C7EB0-CB0A-4C4E-BF33-36B2702002F7}" type="pres">
      <dgm:prSet presAssocID="{D2927391-8363-4FA6-AA21-C4F07F761B1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3101503-941F-4011-9209-3A1C04CE9E4C}" type="pres">
      <dgm:prSet presAssocID="{B62975EC-005A-445C-A42A-579278DA8A1B}" presName="compNode" presStyleCnt="0"/>
      <dgm:spPr/>
    </dgm:pt>
    <dgm:pt modelId="{E6865A5E-3399-4F03-9781-6DA960322321}" type="pres">
      <dgm:prSet presAssocID="{B62975EC-005A-445C-A42A-579278DA8A1B}" presName="iconBgRect" presStyleLbl="bgShp" presStyleIdx="2" presStyleCnt="4"/>
      <dgm:spPr/>
    </dgm:pt>
    <dgm:pt modelId="{1F5D8084-4649-47A4-93C5-005A1FF38EEE}" type="pres">
      <dgm:prSet presAssocID="{B62975EC-005A-445C-A42A-579278DA8A1B}" presName="iconRect" presStyleLbl="node1" presStyleIdx="2" presStyleCnt="4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24911C2C-5A46-44E2-922F-B33FFD2DCD7F}" type="pres">
      <dgm:prSet presAssocID="{B62975EC-005A-445C-A42A-579278DA8A1B}" presName="spaceRect" presStyleCnt="0"/>
      <dgm:spPr/>
    </dgm:pt>
    <dgm:pt modelId="{F56E9608-6205-4D37-8388-0A393A8AED68}" type="pres">
      <dgm:prSet presAssocID="{B62975EC-005A-445C-A42A-579278DA8A1B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7B4CEE35-BE10-4DAD-8CB8-D64F448B175E}" type="pres">
      <dgm:prSet presAssocID="{E9A5ACA6-4C7F-4F06-BE10-D6B7C95E78F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9A89A76-D9D2-4E43-A443-8A725F84C594}" type="pres">
      <dgm:prSet presAssocID="{4D730764-E90D-497F-9499-465A6B0D2649}" presName="compNode" presStyleCnt="0"/>
      <dgm:spPr/>
    </dgm:pt>
    <dgm:pt modelId="{0BBF0683-2FE8-416E-9875-D9BBC61AD232}" type="pres">
      <dgm:prSet presAssocID="{4D730764-E90D-497F-9499-465A6B0D2649}" presName="iconBgRect" presStyleLbl="bgShp" presStyleIdx="3" presStyleCnt="4"/>
      <dgm:spPr/>
    </dgm:pt>
    <dgm:pt modelId="{A93C20E0-47DA-4E7B-B2DB-7F94F1E8B9AA}" type="pres">
      <dgm:prSet presAssocID="{4D730764-E90D-497F-9499-465A6B0D2649}" presName="iconRect" presStyleLbl="node1" presStyleIdx="3" presStyleCnt="4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9E6CB1CE-ED93-4FC0-9DD8-058F1866B79B}" type="pres">
      <dgm:prSet presAssocID="{4D730764-E90D-497F-9499-465A6B0D2649}" presName="spaceRect" presStyleCnt="0"/>
      <dgm:spPr/>
    </dgm:pt>
    <dgm:pt modelId="{3885191B-FD65-4447-A2AC-B30DE9742216}" type="pres">
      <dgm:prSet presAssocID="{4D730764-E90D-497F-9499-465A6B0D2649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0E71DE-2CCF-4574-B00D-7473174D7C3A}" type="presOf" srcId="{D2927391-8363-4FA6-AA21-C4F07F761B1F}" destId="{B72C7EB0-CB0A-4C4E-BF33-36B2702002F7}" srcOrd="0" destOrd="0" presId="urn:microsoft.com/office/officeart/2018/2/layout/IconCircleList"/>
    <dgm:cxn modelId="{B9DEC9B5-86DA-41AC-9103-6F472C60AA22}" type="presOf" srcId="{1EDFE206-32CB-4A2A-B55C-DDB572AB6C66}" destId="{2A03B45F-4803-4143-9652-1FAB778C4980}" srcOrd="0" destOrd="0" presId="urn:microsoft.com/office/officeart/2018/2/layout/IconCircleList"/>
    <dgm:cxn modelId="{A918A156-6743-419F-90E4-1F3DF44650FC}" srcId="{58854143-695D-41C1-9049-7E051EC69D9C}" destId="{B62975EC-005A-445C-A42A-579278DA8A1B}" srcOrd="2" destOrd="0" parTransId="{4B12C409-CCF9-4EFE-BA43-680A83F2EE82}" sibTransId="{E9A5ACA6-4C7F-4F06-BE10-D6B7C95E78FC}"/>
    <dgm:cxn modelId="{6F2B8C44-585A-4F7B-A797-9C1CABE26E68}" srcId="{58854143-695D-41C1-9049-7E051EC69D9C}" destId="{65915E21-A3BC-476D-AF71-A5827A0E859F}" srcOrd="0" destOrd="0" parTransId="{9616D47E-2898-478B-90FD-F543FF081781}" sibTransId="{59A96AA8-727D-44B7-8D61-F580C7E4BF68}"/>
    <dgm:cxn modelId="{55251AAC-06C2-41D1-9CD8-338AA69A4CCE}" type="presOf" srcId="{4D730764-E90D-497F-9499-465A6B0D2649}" destId="{3885191B-FD65-4447-A2AC-B30DE9742216}" srcOrd="0" destOrd="0" presId="urn:microsoft.com/office/officeart/2018/2/layout/IconCircleList"/>
    <dgm:cxn modelId="{44827038-705E-4DA7-AC54-D81EE1236A84}" type="presOf" srcId="{58854143-695D-41C1-9049-7E051EC69D9C}" destId="{17686FC3-6A22-4E26-A3BE-AE8B13FF14D4}" srcOrd="0" destOrd="0" presId="urn:microsoft.com/office/officeart/2018/2/layout/IconCircleList"/>
    <dgm:cxn modelId="{30157607-FBE6-4A9D-A356-F280581322CF}" srcId="{58854143-695D-41C1-9049-7E051EC69D9C}" destId="{1EDFE206-32CB-4A2A-B55C-DDB572AB6C66}" srcOrd="1" destOrd="0" parTransId="{6F3D2AB7-7E84-4D22-BDFB-96D5B809ABE0}" sibTransId="{D2927391-8363-4FA6-AA21-C4F07F761B1F}"/>
    <dgm:cxn modelId="{394E9580-6BD2-4A16-8CAA-188953121BAB}" type="presOf" srcId="{E9A5ACA6-4C7F-4F06-BE10-D6B7C95E78FC}" destId="{7B4CEE35-BE10-4DAD-8CB8-D64F448B175E}" srcOrd="0" destOrd="0" presId="urn:microsoft.com/office/officeart/2018/2/layout/IconCircleList"/>
    <dgm:cxn modelId="{6E399C60-D4BB-428B-9B21-EF405A9E1219}" srcId="{58854143-695D-41C1-9049-7E051EC69D9C}" destId="{4D730764-E90D-497F-9499-465A6B0D2649}" srcOrd="3" destOrd="0" parTransId="{48466334-73C5-4B69-94E7-26A3A211C50F}" sibTransId="{08AB68BB-971F-4353-84E7-B71F2B2151D4}"/>
    <dgm:cxn modelId="{62E6C148-E0C6-446A-8E29-1B1C9126B1B2}" type="presOf" srcId="{59A96AA8-727D-44B7-8D61-F580C7E4BF68}" destId="{FE7FF301-5885-4E49-98DE-7A8AECBE3592}" srcOrd="0" destOrd="0" presId="urn:microsoft.com/office/officeart/2018/2/layout/IconCircleList"/>
    <dgm:cxn modelId="{B37A6398-B1C1-4070-B1F8-35880D37207F}" type="presOf" srcId="{B62975EC-005A-445C-A42A-579278DA8A1B}" destId="{F56E9608-6205-4D37-8388-0A393A8AED68}" srcOrd="0" destOrd="0" presId="urn:microsoft.com/office/officeart/2018/2/layout/IconCircleList"/>
    <dgm:cxn modelId="{E6AE6308-BCE0-447F-87C5-ACBC318E617D}" type="presOf" srcId="{65915E21-A3BC-476D-AF71-A5827A0E859F}" destId="{0EDBD4C4-FBFF-4076-88B3-FF426CCA0FB6}" srcOrd="0" destOrd="0" presId="urn:microsoft.com/office/officeart/2018/2/layout/IconCircleList"/>
    <dgm:cxn modelId="{DA83D716-DACF-4F8A-B8E2-7CDB3FA67D1B}" type="presParOf" srcId="{17686FC3-6A22-4E26-A3BE-AE8B13FF14D4}" destId="{0BA9B032-9F49-48AA-81B6-384EA7DA1322}" srcOrd="0" destOrd="0" presId="urn:microsoft.com/office/officeart/2018/2/layout/IconCircleList"/>
    <dgm:cxn modelId="{80259C2C-6053-4169-BC90-AC5F4CB936DF}" type="presParOf" srcId="{0BA9B032-9F49-48AA-81B6-384EA7DA1322}" destId="{6B53EBFD-0155-4C15-BCC6-E57C9C7BB6F4}" srcOrd="0" destOrd="0" presId="urn:microsoft.com/office/officeart/2018/2/layout/IconCircleList"/>
    <dgm:cxn modelId="{3FA32C16-470F-4543-8CE3-6ECF58452CA9}" type="presParOf" srcId="{6B53EBFD-0155-4C15-BCC6-E57C9C7BB6F4}" destId="{AA9CE857-3621-4BA9-A8CB-2CE279D33EAC}" srcOrd="0" destOrd="0" presId="urn:microsoft.com/office/officeart/2018/2/layout/IconCircleList"/>
    <dgm:cxn modelId="{B2863833-79D7-494D-B8D1-E5A97C89DBC6}" type="presParOf" srcId="{6B53EBFD-0155-4C15-BCC6-E57C9C7BB6F4}" destId="{C4F73483-1B7E-4E7F-8480-9D5F6A83954C}" srcOrd="1" destOrd="0" presId="urn:microsoft.com/office/officeart/2018/2/layout/IconCircleList"/>
    <dgm:cxn modelId="{4D250B46-FF5E-4F7F-9D63-1065E2B2A49D}" type="presParOf" srcId="{6B53EBFD-0155-4C15-BCC6-E57C9C7BB6F4}" destId="{FA6FC450-E60A-4D9F-9361-8CA2F940BDD4}" srcOrd="2" destOrd="0" presId="urn:microsoft.com/office/officeart/2018/2/layout/IconCircleList"/>
    <dgm:cxn modelId="{40D2337D-38C8-47DF-B495-1204AB51CDD3}" type="presParOf" srcId="{6B53EBFD-0155-4C15-BCC6-E57C9C7BB6F4}" destId="{0EDBD4C4-FBFF-4076-88B3-FF426CCA0FB6}" srcOrd="3" destOrd="0" presId="urn:microsoft.com/office/officeart/2018/2/layout/IconCircleList"/>
    <dgm:cxn modelId="{41043D1D-031D-4E2C-BBB2-D99DB36D4D7F}" type="presParOf" srcId="{0BA9B032-9F49-48AA-81B6-384EA7DA1322}" destId="{FE7FF301-5885-4E49-98DE-7A8AECBE3592}" srcOrd="1" destOrd="0" presId="urn:microsoft.com/office/officeart/2018/2/layout/IconCircleList"/>
    <dgm:cxn modelId="{9E3F6048-7DB0-490C-96AC-E16ECF4B0620}" type="presParOf" srcId="{0BA9B032-9F49-48AA-81B6-384EA7DA1322}" destId="{A6B549C5-0748-4707-A543-263077A65AAF}" srcOrd="2" destOrd="0" presId="urn:microsoft.com/office/officeart/2018/2/layout/IconCircleList"/>
    <dgm:cxn modelId="{18C96D4B-B772-4634-B55E-F457FEA27764}" type="presParOf" srcId="{A6B549C5-0748-4707-A543-263077A65AAF}" destId="{A9F42716-9BA8-48CC-8DEA-3F937A252A7E}" srcOrd="0" destOrd="0" presId="urn:microsoft.com/office/officeart/2018/2/layout/IconCircleList"/>
    <dgm:cxn modelId="{B0A24272-6947-49DF-9993-C3E56C57DB77}" type="presParOf" srcId="{A6B549C5-0748-4707-A543-263077A65AAF}" destId="{2A990479-214A-483C-876A-280DE7887C84}" srcOrd="1" destOrd="0" presId="urn:microsoft.com/office/officeart/2018/2/layout/IconCircleList"/>
    <dgm:cxn modelId="{9CA54D2A-B636-429C-89AF-9565DF224278}" type="presParOf" srcId="{A6B549C5-0748-4707-A543-263077A65AAF}" destId="{047B1DA5-4E0F-4999-BF1D-928A9522BA25}" srcOrd="2" destOrd="0" presId="urn:microsoft.com/office/officeart/2018/2/layout/IconCircleList"/>
    <dgm:cxn modelId="{7DE4D4C0-5978-41FD-B16E-8649BFB687F1}" type="presParOf" srcId="{A6B549C5-0748-4707-A543-263077A65AAF}" destId="{2A03B45F-4803-4143-9652-1FAB778C4980}" srcOrd="3" destOrd="0" presId="urn:microsoft.com/office/officeart/2018/2/layout/IconCircleList"/>
    <dgm:cxn modelId="{0770BDFF-77E5-42EC-9724-01258BEB92E0}" type="presParOf" srcId="{0BA9B032-9F49-48AA-81B6-384EA7DA1322}" destId="{B72C7EB0-CB0A-4C4E-BF33-36B2702002F7}" srcOrd="3" destOrd="0" presId="urn:microsoft.com/office/officeart/2018/2/layout/IconCircleList"/>
    <dgm:cxn modelId="{D533D867-3993-4EC9-BFBD-386C883D1C67}" type="presParOf" srcId="{0BA9B032-9F49-48AA-81B6-384EA7DA1322}" destId="{33101503-941F-4011-9209-3A1C04CE9E4C}" srcOrd="4" destOrd="0" presId="urn:microsoft.com/office/officeart/2018/2/layout/IconCircleList"/>
    <dgm:cxn modelId="{6E4A1412-89F3-4D0B-BA4A-B2C10F1FA9C9}" type="presParOf" srcId="{33101503-941F-4011-9209-3A1C04CE9E4C}" destId="{E6865A5E-3399-4F03-9781-6DA960322321}" srcOrd="0" destOrd="0" presId="urn:microsoft.com/office/officeart/2018/2/layout/IconCircleList"/>
    <dgm:cxn modelId="{D75F6E9D-AAF7-4E36-AFE5-DF857F6E4188}" type="presParOf" srcId="{33101503-941F-4011-9209-3A1C04CE9E4C}" destId="{1F5D8084-4649-47A4-93C5-005A1FF38EEE}" srcOrd="1" destOrd="0" presId="urn:microsoft.com/office/officeart/2018/2/layout/IconCircleList"/>
    <dgm:cxn modelId="{FD7CB5B3-1036-4E1B-9681-464CF7772934}" type="presParOf" srcId="{33101503-941F-4011-9209-3A1C04CE9E4C}" destId="{24911C2C-5A46-44E2-922F-B33FFD2DCD7F}" srcOrd="2" destOrd="0" presId="urn:microsoft.com/office/officeart/2018/2/layout/IconCircleList"/>
    <dgm:cxn modelId="{798937C4-79C0-472A-91D3-43BB06EC3040}" type="presParOf" srcId="{33101503-941F-4011-9209-3A1C04CE9E4C}" destId="{F56E9608-6205-4D37-8388-0A393A8AED68}" srcOrd="3" destOrd="0" presId="urn:microsoft.com/office/officeart/2018/2/layout/IconCircleList"/>
    <dgm:cxn modelId="{F92443C1-8F78-48B3-AACD-AF94EA89273F}" type="presParOf" srcId="{0BA9B032-9F49-48AA-81B6-384EA7DA1322}" destId="{7B4CEE35-BE10-4DAD-8CB8-D64F448B175E}" srcOrd="5" destOrd="0" presId="urn:microsoft.com/office/officeart/2018/2/layout/IconCircleList"/>
    <dgm:cxn modelId="{99BAE83E-0E1F-4906-B5F1-8951F699B35C}" type="presParOf" srcId="{0BA9B032-9F49-48AA-81B6-384EA7DA1322}" destId="{99A89A76-D9D2-4E43-A443-8A725F84C594}" srcOrd="6" destOrd="0" presId="urn:microsoft.com/office/officeart/2018/2/layout/IconCircleList"/>
    <dgm:cxn modelId="{17FD2529-833D-4E75-A964-E29D71D256D8}" type="presParOf" srcId="{99A89A76-D9D2-4E43-A443-8A725F84C594}" destId="{0BBF0683-2FE8-416E-9875-D9BBC61AD232}" srcOrd="0" destOrd="0" presId="urn:microsoft.com/office/officeart/2018/2/layout/IconCircleList"/>
    <dgm:cxn modelId="{221AC589-F222-4477-BC5D-0A29D3EB34FF}" type="presParOf" srcId="{99A89A76-D9D2-4E43-A443-8A725F84C594}" destId="{A93C20E0-47DA-4E7B-B2DB-7F94F1E8B9AA}" srcOrd="1" destOrd="0" presId="urn:microsoft.com/office/officeart/2018/2/layout/IconCircleList"/>
    <dgm:cxn modelId="{D5088071-71E1-41FF-A0AC-22042B1A7AE1}" type="presParOf" srcId="{99A89A76-D9D2-4E43-A443-8A725F84C594}" destId="{9E6CB1CE-ED93-4FC0-9DD8-058F1866B79B}" srcOrd="2" destOrd="0" presId="urn:microsoft.com/office/officeart/2018/2/layout/IconCircleList"/>
    <dgm:cxn modelId="{2BA9E6BD-81B4-4190-8BF7-C26A82EC6697}" type="presParOf" srcId="{99A89A76-D9D2-4E43-A443-8A725F84C594}" destId="{3885191B-FD65-4447-A2AC-B30DE974221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E364FFE-15CE-4574-8F33-E60ED84EA0F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29F794E-CF6D-410F-BB88-D920FB94F82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Installing and Understanding </a:t>
          </a:r>
          <a:r>
            <a:rPr lang="en-US" sz="2400" dirty="0" err="1"/>
            <a:t>docker</a:t>
          </a:r>
          <a:endParaRPr lang="en-US" sz="2400" dirty="0"/>
        </a:p>
      </dgm:t>
    </dgm:pt>
    <dgm:pt modelId="{B7C9EDD0-4D24-4C9A-B000-0BEFDD3D2CDD}" type="parTrans" cxnId="{FCB40704-D348-4461-9ECD-F3346CC308A3}">
      <dgm:prSet/>
      <dgm:spPr/>
      <dgm:t>
        <a:bodyPr/>
        <a:lstStyle/>
        <a:p>
          <a:endParaRPr lang="en-US"/>
        </a:p>
      </dgm:t>
    </dgm:pt>
    <dgm:pt modelId="{7F41801A-2665-4BEB-9A8D-892E798AED52}" type="sibTrans" cxnId="{FCB40704-D348-4461-9ECD-F3346CC308A3}">
      <dgm:prSet/>
      <dgm:spPr/>
      <dgm:t>
        <a:bodyPr/>
        <a:lstStyle/>
        <a:p>
          <a:endParaRPr lang="en-US"/>
        </a:p>
      </dgm:t>
    </dgm:pt>
    <dgm:pt modelId="{1505DDF7-42C6-4084-84EF-412DEB110A3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The version of PostgreSQL is not compatible with new version of entrada.</a:t>
          </a:r>
        </a:p>
      </dgm:t>
    </dgm:pt>
    <dgm:pt modelId="{7A0028A6-CE56-45E4-86FE-D7D923FE2EB8}" type="parTrans" cxnId="{60AA04BC-B96E-4E39-AF23-96E629A209E2}">
      <dgm:prSet/>
      <dgm:spPr/>
      <dgm:t>
        <a:bodyPr/>
        <a:lstStyle/>
        <a:p>
          <a:endParaRPr lang="en-US"/>
        </a:p>
      </dgm:t>
    </dgm:pt>
    <dgm:pt modelId="{D1DCCBBF-4870-4F70-8BDB-A8E2BCA591A0}" type="sibTrans" cxnId="{60AA04BC-B96E-4E39-AF23-96E629A209E2}">
      <dgm:prSet/>
      <dgm:spPr/>
      <dgm:t>
        <a:bodyPr/>
        <a:lstStyle/>
        <a:p>
          <a:endParaRPr lang="en-US"/>
        </a:p>
      </dgm:t>
    </dgm:pt>
    <dgm:pt modelId="{F51ED70F-7C7B-4F04-BF4B-7E99B52D5F0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Setting up HDFS to work with entrada.</a:t>
          </a:r>
        </a:p>
      </dgm:t>
    </dgm:pt>
    <dgm:pt modelId="{106437D7-7AE2-4546-9149-808B981C41BA}" type="parTrans" cxnId="{F4BC6A3B-06DD-4025-B1D1-44FC28C4CCF2}">
      <dgm:prSet/>
      <dgm:spPr/>
      <dgm:t>
        <a:bodyPr/>
        <a:lstStyle/>
        <a:p>
          <a:endParaRPr lang="en-US"/>
        </a:p>
      </dgm:t>
    </dgm:pt>
    <dgm:pt modelId="{ABE2FEFF-438E-4246-948C-81E444361B6A}" type="sibTrans" cxnId="{F4BC6A3B-06DD-4025-B1D1-44FC28C4CCF2}">
      <dgm:prSet/>
      <dgm:spPr/>
      <dgm:t>
        <a:bodyPr/>
        <a:lstStyle/>
        <a:p>
          <a:endParaRPr lang="en-US"/>
        </a:p>
      </dgm:t>
    </dgm:pt>
    <dgm:pt modelId="{BEA104B7-A23E-4653-9CCA-B3F1253E5B5E}" type="pres">
      <dgm:prSet presAssocID="{2E364FFE-15CE-4574-8F33-E60ED84EA0F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837BF4-8625-47CF-BD97-85DB4D7B2417}" type="pres">
      <dgm:prSet presAssocID="{929F794E-CF6D-410F-BB88-D920FB94F822}" presName="compNode" presStyleCnt="0"/>
      <dgm:spPr/>
    </dgm:pt>
    <dgm:pt modelId="{8EC96CDD-B350-49BB-9794-D38A1DEC8BE1}" type="pres">
      <dgm:prSet presAssocID="{929F794E-CF6D-410F-BB88-D920FB94F822}" presName="bgRect" presStyleLbl="bgShp" presStyleIdx="0" presStyleCnt="3"/>
      <dgm:spPr/>
    </dgm:pt>
    <dgm:pt modelId="{B368B1DC-D074-43B1-BE78-07D5F6866660}" type="pres">
      <dgm:prSet presAssocID="{929F794E-CF6D-410F-BB88-D920FB94F82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237F57C-FC77-4AB9-85DD-69E6F5951144}" type="pres">
      <dgm:prSet presAssocID="{929F794E-CF6D-410F-BB88-D920FB94F822}" presName="spaceRect" presStyleCnt="0"/>
      <dgm:spPr/>
    </dgm:pt>
    <dgm:pt modelId="{CB20B14E-93FC-4204-B634-F173FD6D80B6}" type="pres">
      <dgm:prSet presAssocID="{929F794E-CF6D-410F-BB88-D920FB94F822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2FD8F85-CDEE-43E7-B96F-1EBB2631F058}" type="pres">
      <dgm:prSet presAssocID="{7F41801A-2665-4BEB-9A8D-892E798AED52}" presName="sibTrans" presStyleCnt="0"/>
      <dgm:spPr/>
    </dgm:pt>
    <dgm:pt modelId="{4C6D62F5-5CD7-423E-83B0-B974F19054F5}" type="pres">
      <dgm:prSet presAssocID="{1505DDF7-42C6-4084-84EF-412DEB110A3A}" presName="compNode" presStyleCnt="0"/>
      <dgm:spPr/>
    </dgm:pt>
    <dgm:pt modelId="{DA01DADC-00E6-4905-BF3D-249EA377CE2E}" type="pres">
      <dgm:prSet presAssocID="{1505DDF7-42C6-4084-84EF-412DEB110A3A}" presName="bgRect" presStyleLbl="bgShp" presStyleIdx="1" presStyleCnt="3"/>
      <dgm:spPr/>
    </dgm:pt>
    <dgm:pt modelId="{5E5B52DA-2D8A-4B8E-93C4-E4D3116249AD}" type="pres">
      <dgm:prSet presAssocID="{1505DDF7-42C6-4084-84EF-412DEB110A3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8C870FD1-D943-419E-AF91-C30D22D42EF9}" type="pres">
      <dgm:prSet presAssocID="{1505DDF7-42C6-4084-84EF-412DEB110A3A}" presName="spaceRect" presStyleCnt="0"/>
      <dgm:spPr/>
    </dgm:pt>
    <dgm:pt modelId="{2B8AC38F-ADB7-4B83-89EB-B85F18D0CCD5}" type="pres">
      <dgm:prSet presAssocID="{1505DDF7-42C6-4084-84EF-412DEB110A3A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F5B783A-A62D-409E-AF2C-B1F29D69FBC8}" type="pres">
      <dgm:prSet presAssocID="{D1DCCBBF-4870-4F70-8BDB-A8E2BCA591A0}" presName="sibTrans" presStyleCnt="0"/>
      <dgm:spPr/>
    </dgm:pt>
    <dgm:pt modelId="{7AE376CE-5EC2-494E-8565-18A410F18037}" type="pres">
      <dgm:prSet presAssocID="{F51ED70F-7C7B-4F04-BF4B-7E99B52D5F09}" presName="compNode" presStyleCnt="0"/>
      <dgm:spPr/>
    </dgm:pt>
    <dgm:pt modelId="{20FDA03C-4C5E-40E6-B1D0-E4C53855381C}" type="pres">
      <dgm:prSet presAssocID="{F51ED70F-7C7B-4F04-BF4B-7E99B52D5F09}" presName="bgRect" presStyleLbl="bgShp" presStyleIdx="2" presStyleCnt="3"/>
      <dgm:spPr/>
    </dgm:pt>
    <dgm:pt modelId="{8BE0A115-8CD7-4738-9B86-40FD25959F77}" type="pres">
      <dgm:prSet presAssocID="{F51ED70F-7C7B-4F04-BF4B-7E99B52D5F0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56BC93C2-CCB8-4A6A-BAD4-B01E5452C401}" type="pres">
      <dgm:prSet presAssocID="{F51ED70F-7C7B-4F04-BF4B-7E99B52D5F09}" presName="spaceRect" presStyleCnt="0"/>
      <dgm:spPr/>
    </dgm:pt>
    <dgm:pt modelId="{9F7F13AD-040C-4D17-8E38-C1105375CCE3}" type="pres">
      <dgm:prSet presAssocID="{F51ED70F-7C7B-4F04-BF4B-7E99B52D5F09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60AA04BC-B96E-4E39-AF23-96E629A209E2}" srcId="{2E364FFE-15CE-4574-8F33-E60ED84EA0FD}" destId="{1505DDF7-42C6-4084-84EF-412DEB110A3A}" srcOrd="1" destOrd="0" parTransId="{7A0028A6-CE56-45E4-86FE-D7D923FE2EB8}" sibTransId="{D1DCCBBF-4870-4F70-8BDB-A8E2BCA591A0}"/>
    <dgm:cxn modelId="{A33EEF55-B021-403E-9EE7-E2132CB7EF68}" type="presOf" srcId="{929F794E-CF6D-410F-BB88-D920FB94F822}" destId="{CB20B14E-93FC-4204-B634-F173FD6D80B6}" srcOrd="0" destOrd="0" presId="urn:microsoft.com/office/officeart/2018/2/layout/IconVerticalSolidList"/>
    <dgm:cxn modelId="{76C11CC8-70D2-4E44-AADC-3696A3280460}" type="presOf" srcId="{F51ED70F-7C7B-4F04-BF4B-7E99B52D5F09}" destId="{9F7F13AD-040C-4D17-8E38-C1105375CCE3}" srcOrd="0" destOrd="0" presId="urn:microsoft.com/office/officeart/2018/2/layout/IconVerticalSolidList"/>
    <dgm:cxn modelId="{D280FD8F-565A-4A9A-9E88-246D917D2AF7}" type="presOf" srcId="{1505DDF7-42C6-4084-84EF-412DEB110A3A}" destId="{2B8AC38F-ADB7-4B83-89EB-B85F18D0CCD5}" srcOrd="0" destOrd="0" presId="urn:microsoft.com/office/officeart/2018/2/layout/IconVerticalSolidList"/>
    <dgm:cxn modelId="{F4BC6A3B-06DD-4025-B1D1-44FC28C4CCF2}" srcId="{2E364FFE-15CE-4574-8F33-E60ED84EA0FD}" destId="{F51ED70F-7C7B-4F04-BF4B-7E99B52D5F09}" srcOrd="2" destOrd="0" parTransId="{106437D7-7AE2-4546-9149-808B981C41BA}" sibTransId="{ABE2FEFF-438E-4246-948C-81E444361B6A}"/>
    <dgm:cxn modelId="{FCB40704-D348-4461-9ECD-F3346CC308A3}" srcId="{2E364FFE-15CE-4574-8F33-E60ED84EA0FD}" destId="{929F794E-CF6D-410F-BB88-D920FB94F822}" srcOrd="0" destOrd="0" parTransId="{B7C9EDD0-4D24-4C9A-B000-0BEFDD3D2CDD}" sibTransId="{7F41801A-2665-4BEB-9A8D-892E798AED52}"/>
    <dgm:cxn modelId="{38983CD9-D884-4206-9841-C3E91E164B99}" type="presOf" srcId="{2E364FFE-15CE-4574-8F33-E60ED84EA0FD}" destId="{BEA104B7-A23E-4653-9CCA-B3F1253E5B5E}" srcOrd="0" destOrd="0" presId="urn:microsoft.com/office/officeart/2018/2/layout/IconVerticalSolidList"/>
    <dgm:cxn modelId="{BF6CD0ED-370F-4C97-B35E-E26C9E708E02}" type="presParOf" srcId="{BEA104B7-A23E-4653-9CCA-B3F1253E5B5E}" destId="{0A837BF4-8625-47CF-BD97-85DB4D7B2417}" srcOrd="0" destOrd="0" presId="urn:microsoft.com/office/officeart/2018/2/layout/IconVerticalSolidList"/>
    <dgm:cxn modelId="{924A5E1E-EFAF-4633-B0DC-8921AE842A12}" type="presParOf" srcId="{0A837BF4-8625-47CF-BD97-85DB4D7B2417}" destId="{8EC96CDD-B350-49BB-9794-D38A1DEC8BE1}" srcOrd="0" destOrd="0" presId="urn:microsoft.com/office/officeart/2018/2/layout/IconVerticalSolidList"/>
    <dgm:cxn modelId="{713D49BC-7746-4EA3-AAB9-0C7D2F2C940A}" type="presParOf" srcId="{0A837BF4-8625-47CF-BD97-85DB4D7B2417}" destId="{B368B1DC-D074-43B1-BE78-07D5F6866660}" srcOrd="1" destOrd="0" presId="urn:microsoft.com/office/officeart/2018/2/layout/IconVerticalSolidList"/>
    <dgm:cxn modelId="{DE416F49-07EF-451D-89DD-66B78495247A}" type="presParOf" srcId="{0A837BF4-8625-47CF-BD97-85DB4D7B2417}" destId="{C237F57C-FC77-4AB9-85DD-69E6F5951144}" srcOrd="2" destOrd="0" presId="urn:microsoft.com/office/officeart/2018/2/layout/IconVerticalSolidList"/>
    <dgm:cxn modelId="{0E38069A-0328-47CE-BE61-09A27DBBF97E}" type="presParOf" srcId="{0A837BF4-8625-47CF-BD97-85DB4D7B2417}" destId="{CB20B14E-93FC-4204-B634-F173FD6D80B6}" srcOrd="3" destOrd="0" presId="urn:microsoft.com/office/officeart/2018/2/layout/IconVerticalSolidList"/>
    <dgm:cxn modelId="{97E1C315-76A8-438C-A3F0-BF94763BD758}" type="presParOf" srcId="{BEA104B7-A23E-4653-9CCA-B3F1253E5B5E}" destId="{02FD8F85-CDEE-43E7-B96F-1EBB2631F058}" srcOrd="1" destOrd="0" presId="urn:microsoft.com/office/officeart/2018/2/layout/IconVerticalSolidList"/>
    <dgm:cxn modelId="{BD7E4513-EDE4-448D-9F5D-0BA11B33A329}" type="presParOf" srcId="{BEA104B7-A23E-4653-9CCA-B3F1253E5B5E}" destId="{4C6D62F5-5CD7-423E-83B0-B974F19054F5}" srcOrd="2" destOrd="0" presId="urn:microsoft.com/office/officeart/2018/2/layout/IconVerticalSolidList"/>
    <dgm:cxn modelId="{621256D9-486D-4D18-9547-D356DB57552E}" type="presParOf" srcId="{4C6D62F5-5CD7-423E-83B0-B974F19054F5}" destId="{DA01DADC-00E6-4905-BF3D-249EA377CE2E}" srcOrd="0" destOrd="0" presId="urn:microsoft.com/office/officeart/2018/2/layout/IconVerticalSolidList"/>
    <dgm:cxn modelId="{9CAD93D4-E87F-4C96-9109-571C5ECFD195}" type="presParOf" srcId="{4C6D62F5-5CD7-423E-83B0-B974F19054F5}" destId="{5E5B52DA-2D8A-4B8E-93C4-E4D3116249AD}" srcOrd="1" destOrd="0" presId="urn:microsoft.com/office/officeart/2018/2/layout/IconVerticalSolidList"/>
    <dgm:cxn modelId="{786E6C51-F1F3-4A73-A576-2FBAE365E26A}" type="presParOf" srcId="{4C6D62F5-5CD7-423E-83B0-B974F19054F5}" destId="{8C870FD1-D943-419E-AF91-C30D22D42EF9}" srcOrd="2" destOrd="0" presId="urn:microsoft.com/office/officeart/2018/2/layout/IconVerticalSolidList"/>
    <dgm:cxn modelId="{0B9C63C8-CD1E-438F-AE7D-13E1A04BC2D5}" type="presParOf" srcId="{4C6D62F5-5CD7-423E-83B0-B974F19054F5}" destId="{2B8AC38F-ADB7-4B83-89EB-B85F18D0CCD5}" srcOrd="3" destOrd="0" presId="urn:microsoft.com/office/officeart/2018/2/layout/IconVerticalSolidList"/>
    <dgm:cxn modelId="{7638037B-3C60-4DD3-B03D-E311D51BD2DB}" type="presParOf" srcId="{BEA104B7-A23E-4653-9CCA-B3F1253E5B5E}" destId="{8F5B783A-A62D-409E-AF2C-B1F29D69FBC8}" srcOrd="3" destOrd="0" presId="urn:microsoft.com/office/officeart/2018/2/layout/IconVerticalSolidList"/>
    <dgm:cxn modelId="{16D2D6EC-7811-49B1-ACEB-456028EED7BE}" type="presParOf" srcId="{BEA104B7-A23E-4653-9CCA-B3F1253E5B5E}" destId="{7AE376CE-5EC2-494E-8565-18A410F18037}" srcOrd="4" destOrd="0" presId="urn:microsoft.com/office/officeart/2018/2/layout/IconVerticalSolidList"/>
    <dgm:cxn modelId="{48D541C4-509C-4FC3-8432-C5933E912485}" type="presParOf" srcId="{7AE376CE-5EC2-494E-8565-18A410F18037}" destId="{20FDA03C-4C5E-40E6-B1D0-E4C53855381C}" srcOrd="0" destOrd="0" presId="urn:microsoft.com/office/officeart/2018/2/layout/IconVerticalSolidList"/>
    <dgm:cxn modelId="{57847EF6-95E7-4212-BAB0-CF49EB03B72F}" type="presParOf" srcId="{7AE376CE-5EC2-494E-8565-18A410F18037}" destId="{8BE0A115-8CD7-4738-9B86-40FD25959F77}" srcOrd="1" destOrd="0" presId="urn:microsoft.com/office/officeart/2018/2/layout/IconVerticalSolidList"/>
    <dgm:cxn modelId="{7C9746AC-87E4-44B6-9640-74AE3EDF4563}" type="presParOf" srcId="{7AE376CE-5EC2-494E-8565-18A410F18037}" destId="{56BC93C2-CCB8-4A6A-BAD4-B01E5452C401}" srcOrd="2" destOrd="0" presId="urn:microsoft.com/office/officeart/2018/2/layout/IconVerticalSolidList"/>
    <dgm:cxn modelId="{EFD0D2DC-FFD4-40DC-B815-32E3A4161871}" type="presParOf" srcId="{7AE376CE-5EC2-494E-8565-18A410F18037}" destId="{9F7F13AD-040C-4D17-8E38-C1105375CCE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8854143-695D-41C1-9049-7E051EC69D9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915E21-A3BC-476D-AF71-A5827A0E859F}">
      <dgm:prSet custT="1"/>
      <dgm:spPr/>
      <dgm:t>
        <a:bodyPr/>
        <a:lstStyle/>
        <a:p>
          <a:r>
            <a:rPr lang="en-US" sz="1800" dirty="0"/>
            <a:t>Task: Grafana dashboard customization</a:t>
          </a:r>
        </a:p>
      </dgm:t>
    </dgm:pt>
    <dgm:pt modelId="{9616D47E-2898-478B-90FD-F543FF081781}" type="parTrans" cxnId="{6F2B8C44-585A-4F7B-A797-9C1CABE26E68}">
      <dgm:prSet/>
      <dgm:spPr/>
      <dgm:t>
        <a:bodyPr/>
        <a:lstStyle/>
        <a:p>
          <a:endParaRPr lang="en-US"/>
        </a:p>
      </dgm:t>
    </dgm:pt>
    <dgm:pt modelId="{59A96AA8-727D-44B7-8D61-F580C7E4BF68}" type="sibTrans" cxnId="{6F2B8C44-585A-4F7B-A797-9C1CABE26E68}">
      <dgm:prSet/>
      <dgm:spPr/>
      <dgm:t>
        <a:bodyPr/>
        <a:lstStyle/>
        <a:p>
          <a:endParaRPr lang="en-US"/>
        </a:p>
      </dgm:t>
    </dgm:pt>
    <dgm:pt modelId="{1EDFE206-32CB-4A2A-B55C-DDB572AB6C66}">
      <dgm:prSet custT="1"/>
      <dgm:spPr/>
      <dgm:t>
        <a:bodyPr/>
        <a:lstStyle/>
        <a:p>
          <a:r>
            <a:rPr lang="en-US" sz="1800" dirty="0"/>
            <a:t>Tools used: Grafana Interface, JSON, Centos7 OS</a:t>
          </a:r>
        </a:p>
      </dgm:t>
    </dgm:pt>
    <dgm:pt modelId="{6F3D2AB7-7E84-4D22-BDFB-96D5B809ABE0}" type="parTrans" cxnId="{30157607-FBE6-4A9D-A356-F280581322CF}">
      <dgm:prSet/>
      <dgm:spPr/>
      <dgm:t>
        <a:bodyPr/>
        <a:lstStyle/>
        <a:p>
          <a:endParaRPr lang="en-US"/>
        </a:p>
      </dgm:t>
    </dgm:pt>
    <dgm:pt modelId="{D2927391-8363-4FA6-AA21-C4F07F761B1F}" type="sibTrans" cxnId="{30157607-FBE6-4A9D-A356-F280581322CF}">
      <dgm:prSet/>
      <dgm:spPr/>
      <dgm:t>
        <a:bodyPr/>
        <a:lstStyle/>
        <a:p>
          <a:endParaRPr lang="en-US"/>
        </a:p>
      </dgm:t>
    </dgm:pt>
    <dgm:pt modelId="{B62975EC-005A-445C-A42A-579278DA8A1B}">
      <dgm:prSet custT="1"/>
      <dgm:spPr/>
      <dgm:t>
        <a:bodyPr/>
        <a:lstStyle/>
        <a:p>
          <a:r>
            <a:rPr lang="en-US" sz="1800" dirty="0"/>
            <a:t>Time Taken: 5 days</a:t>
          </a:r>
        </a:p>
      </dgm:t>
    </dgm:pt>
    <dgm:pt modelId="{4B12C409-CCF9-4EFE-BA43-680A83F2EE82}" type="parTrans" cxnId="{A918A156-6743-419F-90E4-1F3DF44650FC}">
      <dgm:prSet/>
      <dgm:spPr/>
      <dgm:t>
        <a:bodyPr/>
        <a:lstStyle/>
        <a:p>
          <a:endParaRPr lang="en-US"/>
        </a:p>
      </dgm:t>
    </dgm:pt>
    <dgm:pt modelId="{E9A5ACA6-4C7F-4F06-BE10-D6B7C95E78FC}" type="sibTrans" cxnId="{A918A156-6743-419F-90E4-1F3DF44650FC}">
      <dgm:prSet/>
      <dgm:spPr/>
      <dgm:t>
        <a:bodyPr/>
        <a:lstStyle/>
        <a:p>
          <a:endParaRPr lang="en-US"/>
        </a:p>
      </dgm:t>
    </dgm:pt>
    <dgm:pt modelId="{4D730764-E90D-497F-9499-465A6B0D2649}">
      <dgm:prSet custT="1"/>
      <dgm:spPr/>
      <dgm:t>
        <a:bodyPr/>
        <a:lstStyle/>
        <a:p>
          <a:r>
            <a:rPr lang="en-US" sz="1800" dirty="0"/>
            <a:t>Final Result: A Beautiful and working dashboard that meets the client needs.</a:t>
          </a:r>
        </a:p>
      </dgm:t>
    </dgm:pt>
    <dgm:pt modelId="{48466334-73C5-4B69-94E7-26A3A211C50F}" type="parTrans" cxnId="{6E399C60-D4BB-428B-9B21-EF405A9E1219}">
      <dgm:prSet/>
      <dgm:spPr/>
      <dgm:t>
        <a:bodyPr/>
        <a:lstStyle/>
        <a:p>
          <a:endParaRPr lang="en-US"/>
        </a:p>
      </dgm:t>
    </dgm:pt>
    <dgm:pt modelId="{08AB68BB-971F-4353-84E7-B71F2B2151D4}" type="sibTrans" cxnId="{6E399C60-D4BB-428B-9B21-EF405A9E1219}">
      <dgm:prSet/>
      <dgm:spPr/>
      <dgm:t>
        <a:bodyPr/>
        <a:lstStyle/>
        <a:p>
          <a:endParaRPr lang="en-US"/>
        </a:p>
      </dgm:t>
    </dgm:pt>
    <dgm:pt modelId="{17686FC3-6A22-4E26-A3BE-AE8B13FF14D4}" type="pres">
      <dgm:prSet presAssocID="{58854143-695D-41C1-9049-7E051EC69D9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A9B032-9F49-48AA-81B6-384EA7DA1322}" type="pres">
      <dgm:prSet presAssocID="{58854143-695D-41C1-9049-7E051EC69D9C}" presName="container" presStyleCnt="0">
        <dgm:presLayoutVars>
          <dgm:dir/>
          <dgm:resizeHandles val="exact"/>
        </dgm:presLayoutVars>
      </dgm:prSet>
      <dgm:spPr/>
    </dgm:pt>
    <dgm:pt modelId="{6B53EBFD-0155-4C15-BCC6-E57C9C7BB6F4}" type="pres">
      <dgm:prSet presAssocID="{65915E21-A3BC-476D-AF71-A5827A0E859F}" presName="compNode" presStyleCnt="0"/>
      <dgm:spPr/>
    </dgm:pt>
    <dgm:pt modelId="{AA9CE857-3621-4BA9-A8CB-2CE279D33EAC}" type="pres">
      <dgm:prSet presAssocID="{65915E21-A3BC-476D-AF71-A5827A0E859F}" presName="iconBgRect" presStyleLbl="bgShp" presStyleIdx="0" presStyleCnt="4"/>
      <dgm:spPr/>
    </dgm:pt>
    <dgm:pt modelId="{C4F73483-1B7E-4E7F-8480-9D5F6A83954C}" type="pres">
      <dgm:prSet presAssocID="{65915E21-A3BC-476D-AF71-A5827A0E859F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FA6FC450-E60A-4D9F-9361-8CA2F940BDD4}" type="pres">
      <dgm:prSet presAssocID="{65915E21-A3BC-476D-AF71-A5827A0E859F}" presName="spaceRect" presStyleCnt="0"/>
      <dgm:spPr/>
    </dgm:pt>
    <dgm:pt modelId="{0EDBD4C4-FBFF-4076-88B3-FF426CCA0FB6}" type="pres">
      <dgm:prSet presAssocID="{65915E21-A3BC-476D-AF71-A5827A0E859F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E7FF301-5885-4E49-98DE-7A8AECBE3592}" type="pres">
      <dgm:prSet presAssocID="{59A96AA8-727D-44B7-8D61-F580C7E4BF6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6B549C5-0748-4707-A543-263077A65AAF}" type="pres">
      <dgm:prSet presAssocID="{1EDFE206-32CB-4A2A-B55C-DDB572AB6C66}" presName="compNode" presStyleCnt="0"/>
      <dgm:spPr/>
    </dgm:pt>
    <dgm:pt modelId="{A9F42716-9BA8-48CC-8DEA-3F937A252A7E}" type="pres">
      <dgm:prSet presAssocID="{1EDFE206-32CB-4A2A-B55C-DDB572AB6C66}" presName="iconBgRect" presStyleLbl="bgShp" presStyleIdx="1" presStyleCnt="4"/>
      <dgm:spPr/>
    </dgm:pt>
    <dgm:pt modelId="{2A990479-214A-483C-876A-280DE7887C84}" type="pres">
      <dgm:prSet presAssocID="{1EDFE206-32CB-4A2A-B55C-DDB572AB6C66}" presName="iconRect" presStyleLbl="node1" presStyleIdx="1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047B1DA5-4E0F-4999-BF1D-928A9522BA25}" type="pres">
      <dgm:prSet presAssocID="{1EDFE206-32CB-4A2A-B55C-DDB572AB6C66}" presName="spaceRect" presStyleCnt="0"/>
      <dgm:spPr/>
    </dgm:pt>
    <dgm:pt modelId="{2A03B45F-4803-4143-9652-1FAB778C4980}" type="pres">
      <dgm:prSet presAssocID="{1EDFE206-32CB-4A2A-B55C-DDB572AB6C66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72C7EB0-CB0A-4C4E-BF33-36B2702002F7}" type="pres">
      <dgm:prSet presAssocID="{D2927391-8363-4FA6-AA21-C4F07F761B1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3101503-941F-4011-9209-3A1C04CE9E4C}" type="pres">
      <dgm:prSet presAssocID="{B62975EC-005A-445C-A42A-579278DA8A1B}" presName="compNode" presStyleCnt="0"/>
      <dgm:spPr/>
    </dgm:pt>
    <dgm:pt modelId="{E6865A5E-3399-4F03-9781-6DA960322321}" type="pres">
      <dgm:prSet presAssocID="{B62975EC-005A-445C-A42A-579278DA8A1B}" presName="iconBgRect" presStyleLbl="bgShp" presStyleIdx="2" presStyleCnt="4"/>
      <dgm:spPr/>
    </dgm:pt>
    <dgm:pt modelId="{1F5D8084-4649-47A4-93C5-005A1FF38EEE}" type="pres">
      <dgm:prSet presAssocID="{B62975EC-005A-445C-A42A-579278DA8A1B}" presName="iconRect" presStyleLbl="node1" presStyleIdx="2" presStyleCnt="4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24911C2C-5A46-44E2-922F-B33FFD2DCD7F}" type="pres">
      <dgm:prSet presAssocID="{B62975EC-005A-445C-A42A-579278DA8A1B}" presName="spaceRect" presStyleCnt="0"/>
      <dgm:spPr/>
    </dgm:pt>
    <dgm:pt modelId="{F56E9608-6205-4D37-8388-0A393A8AED68}" type="pres">
      <dgm:prSet presAssocID="{B62975EC-005A-445C-A42A-579278DA8A1B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7B4CEE35-BE10-4DAD-8CB8-D64F448B175E}" type="pres">
      <dgm:prSet presAssocID="{E9A5ACA6-4C7F-4F06-BE10-D6B7C95E78F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9A89A76-D9D2-4E43-A443-8A725F84C594}" type="pres">
      <dgm:prSet presAssocID="{4D730764-E90D-497F-9499-465A6B0D2649}" presName="compNode" presStyleCnt="0"/>
      <dgm:spPr/>
    </dgm:pt>
    <dgm:pt modelId="{0BBF0683-2FE8-416E-9875-D9BBC61AD232}" type="pres">
      <dgm:prSet presAssocID="{4D730764-E90D-497F-9499-465A6B0D2649}" presName="iconBgRect" presStyleLbl="bgShp" presStyleIdx="3" presStyleCnt="4"/>
      <dgm:spPr/>
    </dgm:pt>
    <dgm:pt modelId="{A93C20E0-47DA-4E7B-B2DB-7F94F1E8B9AA}" type="pres">
      <dgm:prSet presAssocID="{4D730764-E90D-497F-9499-465A6B0D2649}" presName="iconRect" presStyleLbl="node1" presStyleIdx="3" presStyleCnt="4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9E6CB1CE-ED93-4FC0-9DD8-058F1866B79B}" type="pres">
      <dgm:prSet presAssocID="{4D730764-E90D-497F-9499-465A6B0D2649}" presName="spaceRect" presStyleCnt="0"/>
      <dgm:spPr/>
    </dgm:pt>
    <dgm:pt modelId="{3885191B-FD65-4447-A2AC-B30DE9742216}" type="pres">
      <dgm:prSet presAssocID="{4D730764-E90D-497F-9499-465A6B0D2649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0E71DE-2CCF-4574-B00D-7473174D7C3A}" type="presOf" srcId="{D2927391-8363-4FA6-AA21-C4F07F761B1F}" destId="{B72C7EB0-CB0A-4C4E-BF33-36B2702002F7}" srcOrd="0" destOrd="0" presId="urn:microsoft.com/office/officeart/2018/2/layout/IconCircleList"/>
    <dgm:cxn modelId="{B9DEC9B5-86DA-41AC-9103-6F472C60AA22}" type="presOf" srcId="{1EDFE206-32CB-4A2A-B55C-DDB572AB6C66}" destId="{2A03B45F-4803-4143-9652-1FAB778C4980}" srcOrd="0" destOrd="0" presId="urn:microsoft.com/office/officeart/2018/2/layout/IconCircleList"/>
    <dgm:cxn modelId="{A918A156-6743-419F-90E4-1F3DF44650FC}" srcId="{58854143-695D-41C1-9049-7E051EC69D9C}" destId="{B62975EC-005A-445C-A42A-579278DA8A1B}" srcOrd="2" destOrd="0" parTransId="{4B12C409-CCF9-4EFE-BA43-680A83F2EE82}" sibTransId="{E9A5ACA6-4C7F-4F06-BE10-D6B7C95E78FC}"/>
    <dgm:cxn modelId="{6F2B8C44-585A-4F7B-A797-9C1CABE26E68}" srcId="{58854143-695D-41C1-9049-7E051EC69D9C}" destId="{65915E21-A3BC-476D-AF71-A5827A0E859F}" srcOrd="0" destOrd="0" parTransId="{9616D47E-2898-478B-90FD-F543FF081781}" sibTransId="{59A96AA8-727D-44B7-8D61-F580C7E4BF68}"/>
    <dgm:cxn modelId="{55251AAC-06C2-41D1-9CD8-338AA69A4CCE}" type="presOf" srcId="{4D730764-E90D-497F-9499-465A6B0D2649}" destId="{3885191B-FD65-4447-A2AC-B30DE9742216}" srcOrd="0" destOrd="0" presId="urn:microsoft.com/office/officeart/2018/2/layout/IconCircleList"/>
    <dgm:cxn modelId="{44827038-705E-4DA7-AC54-D81EE1236A84}" type="presOf" srcId="{58854143-695D-41C1-9049-7E051EC69D9C}" destId="{17686FC3-6A22-4E26-A3BE-AE8B13FF14D4}" srcOrd="0" destOrd="0" presId="urn:microsoft.com/office/officeart/2018/2/layout/IconCircleList"/>
    <dgm:cxn modelId="{30157607-FBE6-4A9D-A356-F280581322CF}" srcId="{58854143-695D-41C1-9049-7E051EC69D9C}" destId="{1EDFE206-32CB-4A2A-B55C-DDB572AB6C66}" srcOrd="1" destOrd="0" parTransId="{6F3D2AB7-7E84-4D22-BDFB-96D5B809ABE0}" sibTransId="{D2927391-8363-4FA6-AA21-C4F07F761B1F}"/>
    <dgm:cxn modelId="{394E9580-6BD2-4A16-8CAA-188953121BAB}" type="presOf" srcId="{E9A5ACA6-4C7F-4F06-BE10-D6B7C95E78FC}" destId="{7B4CEE35-BE10-4DAD-8CB8-D64F448B175E}" srcOrd="0" destOrd="0" presId="urn:microsoft.com/office/officeart/2018/2/layout/IconCircleList"/>
    <dgm:cxn modelId="{6E399C60-D4BB-428B-9B21-EF405A9E1219}" srcId="{58854143-695D-41C1-9049-7E051EC69D9C}" destId="{4D730764-E90D-497F-9499-465A6B0D2649}" srcOrd="3" destOrd="0" parTransId="{48466334-73C5-4B69-94E7-26A3A211C50F}" sibTransId="{08AB68BB-971F-4353-84E7-B71F2B2151D4}"/>
    <dgm:cxn modelId="{62E6C148-E0C6-446A-8E29-1B1C9126B1B2}" type="presOf" srcId="{59A96AA8-727D-44B7-8D61-F580C7E4BF68}" destId="{FE7FF301-5885-4E49-98DE-7A8AECBE3592}" srcOrd="0" destOrd="0" presId="urn:microsoft.com/office/officeart/2018/2/layout/IconCircleList"/>
    <dgm:cxn modelId="{B37A6398-B1C1-4070-B1F8-35880D37207F}" type="presOf" srcId="{B62975EC-005A-445C-A42A-579278DA8A1B}" destId="{F56E9608-6205-4D37-8388-0A393A8AED68}" srcOrd="0" destOrd="0" presId="urn:microsoft.com/office/officeart/2018/2/layout/IconCircleList"/>
    <dgm:cxn modelId="{E6AE6308-BCE0-447F-87C5-ACBC318E617D}" type="presOf" srcId="{65915E21-A3BC-476D-AF71-A5827A0E859F}" destId="{0EDBD4C4-FBFF-4076-88B3-FF426CCA0FB6}" srcOrd="0" destOrd="0" presId="urn:microsoft.com/office/officeart/2018/2/layout/IconCircleList"/>
    <dgm:cxn modelId="{DA83D716-DACF-4F8A-B8E2-7CDB3FA67D1B}" type="presParOf" srcId="{17686FC3-6A22-4E26-A3BE-AE8B13FF14D4}" destId="{0BA9B032-9F49-48AA-81B6-384EA7DA1322}" srcOrd="0" destOrd="0" presId="urn:microsoft.com/office/officeart/2018/2/layout/IconCircleList"/>
    <dgm:cxn modelId="{80259C2C-6053-4169-BC90-AC5F4CB936DF}" type="presParOf" srcId="{0BA9B032-9F49-48AA-81B6-384EA7DA1322}" destId="{6B53EBFD-0155-4C15-BCC6-E57C9C7BB6F4}" srcOrd="0" destOrd="0" presId="urn:microsoft.com/office/officeart/2018/2/layout/IconCircleList"/>
    <dgm:cxn modelId="{3FA32C16-470F-4543-8CE3-6ECF58452CA9}" type="presParOf" srcId="{6B53EBFD-0155-4C15-BCC6-E57C9C7BB6F4}" destId="{AA9CE857-3621-4BA9-A8CB-2CE279D33EAC}" srcOrd="0" destOrd="0" presId="urn:microsoft.com/office/officeart/2018/2/layout/IconCircleList"/>
    <dgm:cxn modelId="{B2863833-79D7-494D-B8D1-E5A97C89DBC6}" type="presParOf" srcId="{6B53EBFD-0155-4C15-BCC6-E57C9C7BB6F4}" destId="{C4F73483-1B7E-4E7F-8480-9D5F6A83954C}" srcOrd="1" destOrd="0" presId="urn:microsoft.com/office/officeart/2018/2/layout/IconCircleList"/>
    <dgm:cxn modelId="{4D250B46-FF5E-4F7F-9D63-1065E2B2A49D}" type="presParOf" srcId="{6B53EBFD-0155-4C15-BCC6-E57C9C7BB6F4}" destId="{FA6FC450-E60A-4D9F-9361-8CA2F940BDD4}" srcOrd="2" destOrd="0" presId="urn:microsoft.com/office/officeart/2018/2/layout/IconCircleList"/>
    <dgm:cxn modelId="{40D2337D-38C8-47DF-B495-1204AB51CDD3}" type="presParOf" srcId="{6B53EBFD-0155-4C15-BCC6-E57C9C7BB6F4}" destId="{0EDBD4C4-FBFF-4076-88B3-FF426CCA0FB6}" srcOrd="3" destOrd="0" presId="urn:microsoft.com/office/officeart/2018/2/layout/IconCircleList"/>
    <dgm:cxn modelId="{41043D1D-031D-4E2C-BBB2-D99DB36D4D7F}" type="presParOf" srcId="{0BA9B032-9F49-48AA-81B6-384EA7DA1322}" destId="{FE7FF301-5885-4E49-98DE-7A8AECBE3592}" srcOrd="1" destOrd="0" presId="urn:microsoft.com/office/officeart/2018/2/layout/IconCircleList"/>
    <dgm:cxn modelId="{9E3F6048-7DB0-490C-96AC-E16ECF4B0620}" type="presParOf" srcId="{0BA9B032-9F49-48AA-81B6-384EA7DA1322}" destId="{A6B549C5-0748-4707-A543-263077A65AAF}" srcOrd="2" destOrd="0" presId="urn:microsoft.com/office/officeart/2018/2/layout/IconCircleList"/>
    <dgm:cxn modelId="{18C96D4B-B772-4634-B55E-F457FEA27764}" type="presParOf" srcId="{A6B549C5-0748-4707-A543-263077A65AAF}" destId="{A9F42716-9BA8-48CC-8DEA-3F937A252A7E}" srcOrd="0" destOrd="0" presId="urn:microsoft.com/office/officeart/2018/2/layout/IconCircleList"/>
    <dgm:cxn modelId="{B0A24272-6947-49DF-9993-C3E56C57DB77}" type="presParOf" srcId="{A6B549C5-0748-4707-A543-263077A65AAF}" destId="{2A990479-214A-483C-876A-280DE7887C84}" srcOrd="1" destOrd="0" presId="urn:microsoft.com/office/officeart/2018/2/layout/IconCircleList"/>
    <dgm:cxn modelId="{9CA54D2A-B636-429C-89AF-9565DF224278}" type="presParOf" srcId="{A6B549C5-0748-4707-A543-263077A65AAF}" destId="{047B1DA5-4E0F-4999-BF1D-928A9522BA25}" srcOrd="2" destOrd="0" presId="urn:microsoft.com/office/officeart/2018/2/layout/IconCircleList"/>
    <dgm:cxn modelId="{7DE4D4C0-5978-41FD-B16E-8649BFB687F1}" type="presParOf" srcId="{A6B549C5-0748-4707-A543-263077A65AAF}" destId="{2A03B45F-4803-4143-9652-1FAB778C4980}" srcOrd="3" destOrd="0" presId="urn:microsoft.com/office/officeart/2018/2/layout/IconCircleList"/>
    <dgm:cxn modelId="{0770BDFF-77E5-42EC-9724-01258BEB92E0}" type="presParOf" srcId="{0BA9B032-9F49-48AA-81B6-384EA7DA1322}" destId="{B72C7EB0-CB0A-4C4E-BF33-36B2702002F7}" srcOrd="3" destOrd="0" presId="urn:microsoft.com/office/officeart/2018/2/layout/IconCircleList"/>
    <dgm:cxn modelId="{D533D867-3993-4EC9-BFBD-386C883D1C67}" type="presParOf" srcId="{0BA9B032-9F49-48AA-81B6-384EA7DA1322}" destId="{33101503-941F-4011-9209-3A1C04CE9E4C}" srcOrd="4" destOrd="0" presId="urn:microsoft.com/office/officeart/2018/2/layout/IconCircleList"/>
    <dgm:cxn modelId="{6E4A1412-89F3-4D0B-BA4A-B2C10F1FA9C9}" type="presParOf" srcId="{33101503-941F-4011-9209-3A1C04CE9E4C}" destId="{E6865A5E-3399-4F03-9781-6DA960322321}" srcOrd="0" destOrd="0" presId="urn:microsoft.com/office/officeart/2018/2/layout/IconCircleList"/>
    <dgm:cxn modelId="{D75F6E9D-AAF7-4E36-AFE5-DF857F6E4188}" type="presParOf" srcId="{33101503-941F-4011-9209-3A1C04CE9E4C}" destId="{1F5D8084-4649-47A4-93C5-005A1FF38EEE}" srcOrd="1" destOrd="0" presId="urn:microsoft.com/office/officeart/2018/2/layout/IconCircleList"/>
    <dgm:cxn modelId="{FD7CB5B3-1036-4E1B-9681-464CF7772934}" type="presParOf" srcId="{33101503-941F-4011-9209-3A1C04CE9E4C}" destId="{24911C2C-5A46-44E2-922F-B33FFD2DCD7F}" srcOrd="2" destOrd="0" presId="urn:microsoft.com/office/officeart/2018/2/layout/IconCircleList"/>
    <dgm:cxn modelId="{798937C4-79C0-472A-91D3-43BB06EC3040}" type="presParOf" srcId="{33101503-941F-4011-9209-3A1C04CE9E4C}" destId="{F56E9608-6205-4D37-8388-0A393A8AED68}" srcOrd="3" destOrd="0" presId="urn:microsoft.com/office/officeart/2018/2/layout/IconCircleList"/>
    <dgm:cxn modelId="{F92443C1-8F78-48B3-AACD-AF94EA89273F}" type="presParOf" srcId="{0BA9B032-9F49-48AA-81B6-384EA7DA1322}" destId="{7B4CEE35-BE10-4DAD-8CB8-D64F448B175E}" srcOrd="5" destOrd="0" presId="urn:microsoft.com/office/officeart/2018/2/layout/IconCircleList"/>
    <dgm:cxn modelId="{99BAE83E-0E1F-4906-B5F1-8951F699B35C}" type="presParOf" srcId="{0BA9B032-9F49-48AA-81B6-384EA7DA1322}" destId="{99A89A76-D9D2-4E43-A443-8A725F84C594}" srcOrd="6" destOrd="0" presId="urn:microsoft.com/office/officeart/2018/2/layout/IconCircleList"/>
    <dgm:cxn modelId="{17FD2529-833D-4E75-A964-E29D71D256D8}" type="presParOf" srcId="{99A89A76-D9D2-4E43-A443-8A725F84C594}" destId="{0BBF0683-2FE8-416E-9875-D9BBC61AD232}" srcOrd="0" destOrd="0" presId="urn:microsoft.com/office/officeart/2018/2/layout/IconCircleList"/>
    <dgm:cxn modelId="{221AC589-F222-4477-BC5D-0A29D3EB34FF}" type="presParOf" srcId="{99A89A76-D9D2-4E43-A443-8A725F84C594}" destId="{A93C20E0-47DA-4E7B-B2DB-7F94F1E8B9AA}" srcOrd="1" destOrd="0" presId="urn:microsoft.com/office/officeart/2018/2/layout/IconCircleList"/>
    <dgm:cxn modelId="{D5088071-71E1-41FF-A0AC-22042B1A7AE1}" type="presParOf" srcId="{99A89A76-D9D2-4E43-A443-8A725F84C594}" destId="{9E6CB1CE-ED93-4FC0-9DD8-058F1866B79B}" srcOrd="2" destOrd="0" presId="urn:microsoft.com/office/officeart/2018/2/layout/IconCircleList"/>
    <dgm:cxn modelId="{2BA9E6BD-81B4-4190-8BF7-C26A82EC6697}" type="presParOf" srcId="{99A89A76-D9D2-4E43-A443-8A725F84C594}" destId="{3885191B-FD65-4447-A2AC-B30DE974221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2EE4C-6F71-4D48-9613-9293DC98C4DF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3EA2E-4476-40AA-83A7-25E89C902A5C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E48E3-FEBA-4F93-AA06-4FA09898C8DA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Update Entrada to version 2.0.X.</a:t>
          </a:r>
        </a:p>
      </dsp:txBody>
      <dsp:txXfrm>
        <a:off x="2039300" y="956381"/>
        <a:ext cx="4474303" cy="1765627"/>
      </dsp:txXfrm>
    </dsp:sp>
    <dsp:sp modelId="{1406037E-340E-4C12-B80B-02077041304F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2B54D6-6C1E-47F0-96AF-0D8662814A2F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8AC1B-4487-4E59-BE17-CFB269294770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Modify Entrada’s 0.1.3 java code in order to include the packet timestamp.</a:t>
          </a:r>
        </a:p>
      </dsp:txBody>
      <dsp:txXfrm>
        <a:off x="2039300" y="3163416"/>
        <a:ext cx="4474303" cy="1765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491A5-8226-4C31-8BBF-C52DF7D13C65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0177EE-DA5A-4F1E-B870-F01C6BA9B0B0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66C02-D072-4FD5-BB64-4C210CD0AE35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Split the workload equally; some will work on modifying Entrada while others work on updating it. </a:t>
          </a:r>
        </a:p>
      </dsp:txBody>
      <dsp:txXfrm>
        <a:off x="1941716" y="718"/>
        <a:ext cx="4571887" cy="1681139"/>
      </dsp:txXfrm>
    </dsp:sp>
    <dsp:sp modelId="{4BF36B2D-1C72-4C1F-8ACC-2F6F53ACEF8F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BDD0D6-E290-4905-B532-1E619D76FEA2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A4796-2F82-4DE1-8D31-87B766D63BF4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This ensures we meet the client’s needs and deliver a working system while also allowing us to freely work on updating it without risking the whole project. </a:t>
          </a:r>
        </a:p>
      </dsp:txBody>
      <dsp:txXfrm>
        <a:off x="1941716" y="2102143"/>
        <a:ext cx="4571887" cy="1681139"/>
      </dsp:txXfrm>
    </dsp:sp>
    <dsp:sp modelId="{63940C05-684F-4903-A570-2C22535FA6D0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B0F0A-1138-47BA-B010-7331F5BE2865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69FB0-DF07-41D9-9D37-6771F6B33EA6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If update fails we can always revert back to the modified old version.</a:t>
          </a:r>
        </a:p>
      </dsp:txBody>
      <dsp:txXfrm>
        <a:off x="1941716" y="4203567"/>
        <a:ext cx="4571887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3A53A-5633-4F32-9728-38EC4FB94391}">
      <dsp:nvSpPr>
        <dsp:cNvPr id="0" name=""/>
        <dsp:cNvSpPr/>
      </dsp:nvSpPr>
      <dsp:spPr>
        <a:xfrm>
          <a:off x="0" y="374900"/>
          <a:ext cx="6513603" cy="232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520700" rIns="505528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b="1" kern="1200"/>
            <a:t>Feeding Entrada Using a Script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/>
            <a:t>Send files between machines.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/>
            <a:t>Split PCAP files to 5 minutes intervals. 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/>
            <a:t>Name files in special format.</a:t>
          </a:r>
        </a:p>
      </dsp:txBody>
      <dsp:txXfrm>
        <a:off x="0" y="374900"/>
        <a:ext cx="6513603" cy="2323125"/>
      </dsp:txXfrm>
    </dsp:sp>
    <dsp:sp modelId="{A84B1EE4-AE58-4322-BE34-7D1D0F44D4ED}">
      <dsp:nvSpPr>
        <dsp:cNvPr id="0" name=""/>
        <dsp:cNvSpPr/>
      </dsp:nvSpPr>
      <dsp:spPr>
        <a:xfrm>
          <a:off x="325680" y="5900"/>
          <a:ext cx="4559522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/>
            <a:t>Task 1</a:t>
          </a:r>
        </a:p>
      </dsp:txBody>
      <dsp:txXfrm>
        <a:off x="361706" y="41926"/>
        <a:ext cx="4487470" cy="665948"/>
      </dsp:txXfrm>
    </dsp:sp>
    <dsp:sp modelId="{E97C0401-C313-4ECF-B559-6F9B9C155278}">
      <dsp:nvSpPr>
        <dsp:cNvPr id="0" name=""/>
        <dsp:cNvSpPr/>
      </dsp:nvSpPr>
      <dsp:spPr>
        <a:xfrm>
          <a:off x="0" y="3202025"/>
          <a:ext cx="6513603" cy="267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520700" rIns="505528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b="1" kern="1200"/>
            <a:t>Modify Entrada Code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/>
            <a:t>Use the PCAP file timestamp.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/>
            <a:t>Upgrade the system to the new version (2.0.X)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/>
            <a:t>Grafana dashboard.</a:t>
          </a:r>
        </a:p>
      </dsp:txBody>
      <dsp:txXfrm>
        <a:off x="0" y="3202025"/>
        <a:ext cx="6513603" cy="2677500"/>
      </dsp:txXfrm>
    </dsp:sp>
    <dsp:sp modelId="{8590C616-DFA2-4FB2-858A-2DF381881E4E}">
      <dsp:nvSpPr>
        <dsp:cNvPr id="0" name=""/>
        <dsp:cNvSpPr/>
      </dsp:nvSpPr>
      <dsp:spPr>
        <a:xfrm>
          <a:off x="325680" y="2833025"/>
          <a:ext cx="4559522" cy="73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/>
            <a:t>Task 2</a:t>
          </a:r>
        </a:p>
      </dsp:txBody>
      <dsp:txXfrm>
        <a:off x="361706" y="2869051"/>
        <a:ext cx="4487470" cy="6659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3E815-02F6-4457-932D-B7E62C93169D}">
      <dsp:nvSpPr>
        <dsp:cNvPr id="0" name=""/>
        <dsp:cNvSpPr/>
      </dsp:nvSpPr>
      <dsp:spPr>
        <a:xfrm>
          <a:off x="0" y="3928"/>
          <a:ext cx="10515600" cy="8867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D6152-F732-434F-9D66-40055366913D}">
      <dsp:nvSpPr>
        <dsp:cNvPr id="0" name=""/>
        <dsp:cNvSpPr/>
      </dsp:nvSpPr>
      <dsp:spPr>
        <a:xfrm>
          <a:off x="268228" y="203438"/>
          <a:ext cx="488165" cy="4876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EA8CC-C896-4182-92E0-96A1E26879A6}">
      <dsp:nvSpPr>
        <dsp:cNvPr id="0" name=""/>
        <dsp:cNvSpPr/>
      </dsp:nvSpPr>
      <dsp:spPr>
        <a:xfrm>
          <a:off x="1024623" y="3928"/>
          <a:ext cx="9475196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Ali tries to modify the java code to use the PCAP file timestamp instead of the live timestamp.</a:t>
          </a:r>
        </a:p>
      </dsp:txBody>
      <dsp:txXfrm>
        <a:off x="1024623" y="3928"/>
        <a:ext cx="9475196" cy="914416"/>
      </dsp:txXfrm>
    </dsp:sp>
    <dsp:sp modelId="{08AF1F17-C44D-4023-AD31-E7BCB93D95A2}">
      <dsp:nvSpPr>
        <dsp:cNvPr id="0" name=""/>
        <dsp:cNvSpPr/>
      </dsp:nvSpPr>
      <dsp:spPr>
        <a:xfrm>
          <a:off x="0" y="1146949"/>
          <a:ext cx="10515600" cy="8867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C16A4F-4E56-4326-BC51-C399683D5AB7}">
      <dsp:nvSpPr>
        <dsp:cNvPr id="0" name=""/>
        <dsp:cNvSpPr/>
      </dsp:nvSpPr>
      <dsp:spPr>
        <a:xfrm>
          <a:off x="268228" y="1346459"/>
          <a:ext cx="488165" cy="4876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7728E-5C34-4B21-A806-D873BD850756}">
      <dsp:nvSpPr>
        <dsp:cNvPr id="0" name=""/>
        <dsp:cNvSpPr/>
      </dsp:nvSpPr>
      <dsp:spPr>
        <a:xfrm>
          <a:off x="1024623" y="1146949"/>
          <a:ext cx="9475196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/>
            <a:t>Mashal</a:t>
          </a:r>
          <a:r>
            <a:rPr lang="en-US" sz="2400" kern="1200" dirty="0"/>
            <a:t> and Khaled try to upgrade the system to the new version (2.0.X).</a:t>
          </a:r>
        </a:p>
      </dsp:txBody>
      <dsp:txXfrm>
        <a:off x="1024623" y="1146949"/>
        <a:ext cx="9475196" cy="914416"/>
      </dsp:txXfrm>
    </dsp:sp>
    <dsp:sp modelId="{549EFB7E-9163-4FAF-9157-AE0497F699BC}">
      <dsp:nvSpPr>
        <dsp:cNvPr id="0" name=""/>
        <dsp:cNvSpPr/>
      </dsp:nvSpPr>
      <dsp:spPr>
        <a:xfrm>
          <a:off x="0" y="2289971"/>
          <a:ext cx="10515600" cy="8867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72BA89-0163-44A6-8780-65513620A4B0}">
      <dsp:nvSpPr>
        <dsp:cNvPr id="0" name=""/>
        <dsp:cNvSpPr/>
      </dsp:nvSpPr>
      <dsp:spPr>
        <a:xfrm>
          <a:off x="268228" y="2489480"/>
          <a:ext cx="488165" cy="4876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78FCD3-292A-472B-ABEF-CB150430DDB9}">
      <dsp:nvSpPr>
        <dsp:cNvPr id="0" name=""/>
        <dsp:cNvSpPr/>
      </dsp:nvSpPr>
      <dsp:spPr>
        <a:xfrm>
          <a:off x="1024623" y="2289971"/>
          <a:ext cx="9475196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Khaled modifies the </a:t>
          </a:r>
          <a:r>
            <a:rPr lang="en-US" sz="2400" kern="1200" dirty="0" err="1"/>
            <a:t>Grafana</a:t>
          </a:r>
          <a:r>
            <a:rPr lang="en-US" sz="2400" kern="1200" dirty="0"/>
            <a:t> dashboard to meet the client's requirements. </a:t>
          </a:r>
        </a:p>
      </dsp:txBody>
      <dsp:txXfrm>
        <a:off x="1024623" y="2289971"/>
        <a:ext cx="9475196" cy="914416"/>
      </dsp:txXfrm>
    </dsp:sp>
    <dsp:sp modelId="{ED31271E-39E7-45FF-9CAC-09E90793A1D3}">
      <dsp:nvSpPr>
        <dsp:cNvPr id="0" name=""/>
        <dsp:cNvSpPr/>
      </dsp:nvSpPr>
      <dsp:spPr>
        <a:xfrm>
          <a:off x="0" y="3432992"/>
          <a:ext cx="10515600" cy="8867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4B9430-1BF6-4A1F-A050-7F40902EA094}">
      <dsp:nvSpPr>
        <dsp:cNvPr id="0" name=""/>
        <dsp:cNvSpPr/>
      </dsp:nvSpPr>
      <dsp:spPr>
        <a:xfrm>
          <a:off x="268228" y="3632501"/>
          <a:ext cx="488165" cy="4876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41A52-AD25-44D3-8B4F-222B2E5331F0}">
      <dsp:nvSpPr>
        <dsp:cNvPr id="0" name=""/>
        <dsp:cNvSpPr/>
      </dsp:nvSpPr>
      <dsp:spPr>
        <a:xfrm>
          <a:off x="1024623" y="3432992"/>
          <a:ext cx="9475196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/>
            <a:t>Mashal</a:t>
          </a:r>
          <a:r>
            <a:rPr lang="en-US" sz="2400" kern="1200" dirty="0"/>
            <a:t> and Ali upgrade and configure PostgreSQL to work with Entrada 2.0.X.</a:t>
          </a:r>
        </a:p>
      </dsp:txBody>
      <dsp:txXfrm>
        <a:off x="1024623" y="3432992"/>
        <a:ext cx="9475196" cy="9144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27BF0-CCAC-475E-B4AC-DB8E9C6CAA83}">
      <dsp:nvSpPr>
        <dsp:cNvPr id="0" name=""/>
        <dsp:cNvSpPr/>
      </dsp:nvSpPr>
      <dsp:spPr>
        <a:xfrm>
          <a:off x="109363" y="1609087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DD5AE9-903F-484E-83C5-6BAC308B3554}">
      <dsp:nvSpPr>
        <dsp:cNvPr id="0" name=""/>
        <dsp:cNvSpPr/>
      </dsp:nvSpPr>
      <dsp:spPr>
        <a:xfrm>
          <a:off x="284370" y="1784094"/>
          <a:ext cx="483351" cy="4833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42F82-9F61-4FB7-AE8D-332C2BA048FB}">
      <dsp:nvSpPr>
        <dsp:cNvPr id="0" name=""/>
        <dsp:cNvSpPr/>
      </dsp:nvSpPr>
      <dsp:spPr>
        <a:xfrm>
          <a:off x="1121306" y="1609087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Task: Modify Entrada’s 0.1.3 java code.</a:t>
          </a:r>
        </a:p>
      </dsp:txBody>
      <dsp:txXfrm>
        <a:off x="1121306" y="1609087"/>
        <a:ext cx="1964358" cy="833364"/>
      </dsp:txXfrm>
    </dsp:sp>
    <dsp:sp modelId="{D5B19169-A849-478C-81B8-5C151550C513}">
      <dsp:nvSpPr>
        <dsp:cNvPr id="0" name=""/>
        <dsp:cNvSpPr/>
      </dsp:nvSpPr>
      <dsp:spPr>
        <a:xfrm>
          <a:off x="3427939" y="1609087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F0B11-5B3F-425D-852E-57146A4A1111}">
      <dsp:nvSpPr>
        <dsp:cNvPr id="0" name=""/>
        <dsp:cNvSpPr/>
      </dsp:nvSpPr>
      <dsp:spPr>
        <a:xfrm>
          <a:off x="3602945" y="1784094"/>
          <a:ext cx="483351" cy="4833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3B147-BB8E-4C1F-8112-B2E6C0C9068B}">
      <dsp:nvSpPr>
        <dsp:cNvPr id="0" name=""/>
        <dsp:cNvSpPr/>
      </dsp:nvSpPr>
      <dsp:spPr>
        <a:xfrm>
          <a:off x="4439881" y="1609087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Tools used: Eclipse IDE, Apache Maven, Junit, Java Programming Language, Centos 7.</a:t>
          </a:r>
        </a:p>
      </dsp:txBody>
      <dsp:txXfrm>
        <a:off x="4439881" y="1609087"/>
        <a:ext cx="1964358" cy="833364"/>
      </dsp:txXfrm>
    </dsp:sp>
    <dsp:sp modelId="{9A439CE7-8683-4739-9309-8CA9F60E3A2E}">
      <dsp:nvSpPr>
        <dsp:cNvPr id="0" name=""/>
        <dsp:cNvSpPr/>
      </dsp:nvSpPr>
      <dsp:spPr>
        <a:xfrm>
          <a:off x="109363" y="3442974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AE597A-8F8C-4DE6-AEA3-2E108F3CB51D}">
      <dsp:nvSpPr>
        <dsp:cNvPr id="0" name=""/>
        <dsp:cNvSpPr/>
      </dsp:nvSpPr>
      <dsp:spPr>
        <a:xfrm>
          <a:off x="284370" y="3617980"/>
          <a:ext cx="483351" cy="4833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157BA-9DC9-4EDD-82D1-76B88BCBAB06}">
      <dsp:nvSpPr>
        <dsp:cNvPr id="0" name=""/>
        <dsp:cNvSpPr/>
      </dsp:nvSpPr>
      <dsp:spPr>
        <a:xfrm>
          <a:off x="1121306" y="3442974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Time Taken: 7 Days.</a:t>
          </a:r>
        </a:p>
      </dsp:txBody>
      <dsp:txXfrm>
        <a:off x="1121306" y="3442974"/>
        <a:ext cx="1964358" cy="833364"/>
      </dsp:txXfrm>
    </dsp:sp>
    <dsp:sp modelId="{3A896B87-97A9-4C64-B92F-23E55486FCCA}">
      <dsp:nvSpPr>
        <dsp:cNvPr id="0" name=""/>
        <dsp:cNvSpPr/>
      </dsp:nvSpPr>
      <dsp:spPr>
        <a:xfrm>
          <a:off x="3427939" y="3442974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5FD988-0D5A-4B3A-937E-E0B3FC2FD324}">
      <dsp:nvSpPr>
        <dsp:cNvPr id="0" name=""/>
        <dsp:cNvSpPr/>
      </dsp:nvSpPr>
      <dsp:spPr>
        <a:xfrm>
          <a:off x="3602945" y="3617980"/>
          <a:ext cx="483351" cy="4833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7CE94-6600-4093-B143-534A6AB346B0}">
      <dsp:nvSpPr>
        <dsp:cNvPr id="0" name=""/>
        <dsp:cNvSpPr/>
      </dsp:nvSpPr>
      <dsp:spPr>
        <a:xfrm>
          <a:off x="4439881" y="3442974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Final Result: Timestamp changed as intended and deployment was successful.</a:t>
          </a:r>
        </a:p>
      </dsp:txBody>
      <dsp:txXfrm>
        <a:off x="4439881" y="3442974"/>
        <a:ext cx="1964358" cy="8333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A48D2C-7EAB-4702-B561-81AADBB64BA1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C321B3-E1A8-4F50-A8EC-0E46603FBB96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D196B-2A87-4D45-80C2-3D9D04D25480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Setting up project workspace in Eclipse.</a:t>
          </a:r>
        </a:p>
      </dsp:txBody>
      <dsp:txXfrm>
        <a:off x="1429899" y="2442"/>
        <a:ext cx="5083704" cy="1238008"/>
      </dsp:txXfrm>
    </dsp:sp>
    <dsp:sp modelId="{935D47E9-4AA7-4C30-8D83-9CE7880EE9BB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573BD3-EFF7-44AB-8172-3AA0FD783D7F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C53753-3B39-488E-B24C-1300E3D9ADD7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Diving deep into the java codes.</a:t>
          </a:r>
        </a:p>
      </dsp:txBody>
      <dsp:txXfrm>
        <a:off x="1429899" y="1549953"/>
        <a:ext cx="5083704" cy="1238008"/>
      </dsp:txXfrm>
    </dsp:sp>
    <dsp:sp modelId="{CDD04C54-F053-4C61-8BEE-E233193F7F52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AD3D1-D5EA-40B0-A9FD-54F1DBB8BB4C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7A03C-207B-45B7-BF19-A65D01F0DA34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Implementing an accurate testing method.</a:t>
          </a:r>
        </a:p>
      </dsp:txBody>
      <dsp:txXfrm>
        <a:off x="1429899" y="3097464"/>
        <a:ext cx="5083704" cy="1238008"/>
      </dsp:txXfrm>
    </dsp:sp>
    <dsp:sp modelId="{68C39656-9355-4B0E-82A3-5F371828DF0B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54624-4AE3-48AC-B0D7-A8C6DD15AF3C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56356B-437F-48E8-B3E7-7AE9CE32BB38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Deploying executables back into the cluster.</a:t>
          </a:r>
        </a:p>
      </dsp:txBody>
      <dsp:txXfrm>
        <a:off x="1429899" y="4644974"/>
        <a:ext cx="5083704" cy="12380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9CE857-3621-4BA9-A8CB-2CE279D33EAC}">
      <dsp:nvSpPr>
        <dsp:cNvPr id="0" name=""/>
        <dsp:cNvSpPr/>
      </dsp:nvSpPr>
      <dsp:spPr>
        <a:xfrm>
          <a:off x="109363" y="1609087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F73483-1B7E-4E7F-8480-9D5F6A83954C}">
      <dsp:nvSpPr>
        <dsp:cNvPr id="0" name=""/>
        <dsp:cNvSpPr/>
      </dsp:nvSpPr>
      <dsp:spPr>
        <a:xfrm>
          <a:off x="284370" y="1784094"/>
          <a:ext cx="483351" cy="483351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BD4C4-FBFF-4076-88B3-FF426CCA0FB6}">
      <dsp:nvSpPr>
        <dsp:cNvPr id="0" name=""/>
        <dsp:cNvSpPr/>
      </dsp:nvSpPr>
      <dsp:spPr>
        <a:xfrm>
          <a:off x="1121306" y="1609087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Task: upgrading entrada to version 2.0.X</a:t>
          </a:r>
        </a:p>
      </dsp:txBody>
      <dsp:txXfrm>
        <a:off x="1121306" y="1609087"/>
        <a:ext cx="1964358" cy="833364"/>
      </dsp:txXfrm>
    </dsp:sp>
    <dsp:sp modelId="{A9F42716-9BA8-48CC-8DEA-3F937A252A7E}">
      <dsp:nvSpPr>
        <dsp:cNvPr id="0" name=""/>
        <dsp:cNvSpPr/>
      </dsp:nvSpPr>
      <dsp:spPr>
        <a:xfrm>
          <a:off x="3427939" y="1609087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90479-214A-483C-876A-280DE7887C84}">
      <dsp:nvSpPr>
        <dsp:cNvPr id="0" name=""/>
        <dsp:cNvSpPr/>
      </dsp:nvSpPr>
      <dsp:spPr>
        <a:xfrm>
          <a:off x="3602945" y="1784094"/>
          <a:ext cx="483351" cy="483351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3B45F-4803-4143-9652-1FAB778C4980}">
      <dsp:nvSpPr>
        <dsp:cNvPr id="0" name=""/>
        <dsp:cNvSpPr/>
      </dsp:nvSpPr>
      <dsp:spPr>
        <a:xfrm>
          <a:off x="4439881" y="1609087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Tools used: </a:t>
          </a:r>
          <a:r>
            <a:rPr lang="en-US" sz="1800" kern="1200" dirty="0" err="1"/>
            <a:t>docker</a:t>
          </a:r>
          <a:r>
            <a:rPr lang="en-US" sz="1800" kern="1200" dirty="0"/>
            <a:t>, </a:t>
          </a:r>
          <a:r>
            <a:rPr lang="en-US" sz="1800" kern="1200" dirty="0" err="1"/>
            <a:t>docker</a:t>
          </a:r>
          <a:r>
            <a:rPr lang="en-US" sz="1800" kern="1200" dirty="0"/>
            <a:t>-compose, vim, PostgreSQL , HDFS, Centos7</a:t>
          </a:r>
        </a:p>
      </dsp:txBody>
      <dsp:txXfrm>
        <a:off x="4439881" y="1609087"/>
        <a:ext cx="1964358" cy="833364"/>
      </dsp:txXfrm>
    </dsp:sp>
    <dsp:sp modelId="{E6865A5E-3399-4F03-9781-6DA960322321}">
      <dsp:nvSpPr>
        <dsp:cNvPr id="0" name=""/>
        <dsp:cNvSpPr/>
      </dsp:nvSpPr>
      <dsp:spPr>
        <a:xfrm>
          <a:off x="109363" y="3442974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5D8084-4649-47A4-93C5-005A1FF38EEE}">
      <dsp:nvSpPr>
        <dsp:cNvPr id="0" name=""/>
        <dsp:cNvSpPr/>
      </dsp:nvSpPr>
      <dsp:spPr>
        <a:xfrm>
          <a:off x="284370" y="3617980"/>
          <a:ext cx="483351" cy="483351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E9608-6205-4D37-8388-0A393A8AED68}">
      <dsp:nvSpPr>
        <dsp:cNvPr id="0" name=""/>
        <dsp:cNvSpPr/>
      </dsp:nvSpPr>
      <dsp:spPr>
        <a:xfrm>
          <a:off x="1121306" y="3442974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Time Taken:2-3 weeks </a:t>
          </a:r>
        </a:p>
      </dsp:txBody>
      <dsp:txXfrm>
        <a:off x="1121306" y="3442974"/>
        <a:ext cx="1964358" cy="833364"/>
      </dsp:txXfrm>
    </dsp:sp>
    <dsp:sp modelId="{0BBF0683-2FE8-416E-9875-D9BBC61AD232}">
      <dsp:nvSpPr>
        <dsp:cNvPr id="0" name=""/>
        <dsp:cNvSpPr/>
      </dsp:nvSpPr>
      <dsp:spPr>
        <a:xfrm>
          <a:off x="3427939" y="3442974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3C20E0-47DA-4E7B-B2DB-7F94F1E8B9AA}">
      <dsp:nvSpPr>
        <dsp:cNvPr id="0" name=""/>
        <dsp:cNvSpPr/>
      </dsp:nvSpPr>
      <dsp:spPr>
        <a:xfrm>
          <a:off x="3602945" y="3617980"/>
          <a:ext cx="483351" cy="483351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85191B-FD65-4447-A2AC-B30DE9742216}">
      <dsp:nvSpPr>
        <dsp:cNvPr id="0" name=""/>
        <dsp:cNvSpPr/>
      </dsp:nvSpPr>
      <dsp:spPr>
        <a:xfrm>
          <a:off x="4439881" y="3442974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Final Result: entrada is working with high performance (production version)</a:t>
          </a:r>
        </a:p>
      </dsp:txBody>
      <dsp:txXfrm>
        <a:off x="4439881" y="3442974"/>
        <a:ext cx="1964358" cy="8333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96CDD-B350-49BB-9794-D38A1DEC8BE1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8B1DC-D074-43B1-BE78-07D5F6866660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20B14E-93FC-4204-B634-F173FD6D80B6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Installing and Understanding </a:t>
          </a:r>
          <a:r>
            <a:rPr lang="en-US" sz="2400" kern="1200" dirty="0" err="1"/>
            <a:t>docker</a:t>
          </a:r>
          <a:endParaRPr lang="en-US" sz="2400" kern="1200" dirty="0"/>
        </a:p>
      </dsp:txBody>
      <dsp:txXfrm>
        <a:off x="1941716" y="718"/>
        <a:ext cx="4571887" cy="1681139"/>
      </dsp:txXfrm>
    </dsp:sp>
    <dsp:sp modelId="{DA01DADC-00E6-4905-BF3D-249EA377CE2E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5B52DA-2D8A-4B8E-93C4-E4D3116249AD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8AC38F-ADB7-4B83-89EB-B85F18D0CCD5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The version of PostgreSQL is not compatible with new version of entrada.</a:t>
          </a:r>
        </a:p>
      </dsp:txBody>
      <dsp:txXfrm>
        <a:off x="1941716" y="2102143"/>
        <a:ext cx="4571887" cy="1681139"/>
      </dsp:txXfrm>
    </dsp:sp>
    <dsp:sp modelId="{20FDA03C-4C5E-40E6-B1D0-E4C53855381C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E0A115-8CD7-4738-9B86-40FD25959F77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F13AD-040C-4D17-8E38-C1105375CCE3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Setting up HDFS to work with entrada.</a:t>
          </a:r>
        </a:p>
      </dsp:txBody>
      <dsp:txXfrm>
        <a:off x="1941716" y="4203567"/>
        <a:ext cx="4571887" cy="168113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9CE857-3621-4BA9-A8CB-2CE279D33EAC}">
      <dsp:nvSpPr>
        <dsp:cNvPr id="0" name=""/>
        <dsp:cNvSpPr/>
      </dsp:nvSpPr>
      <dsp:spPr>
        <a:xfrm>
          <a:off x="109363" y="1609087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F73483-1B7E-4E7F-8480-9D5F6A83954C}">
      <dsp:nvSpPr>
        <dsp:cNvPr id="0" name=""/>
        <dsp:cNvSpPr/>
      </dsp:nvSpPr>
      <dsp:spPr>
        <a:xfrm>
          <a:off x="284370" y="1784094"/>
          <a:ext cx="483351" cy="483351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BD4C4-FBFF-4076-88B3-FF426CCA0FB6}">
      <dsp:nvSpPr>
        <dsp:cNvPr id="0" name=""/>
        <dsp:cNvSpPr/>
      </dsp:nvSpPr>
      <dsp:spPr>
        <a:xfrm>
          <a:off x="1121306" y="1609087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Task: Grafana dashboard customization</a:t>
          </a:r>
        </a:p>
      </dsp:txBody>
      <dsp:txXfrm>
        <a:off x="1121306" y="1609087"/>
        <a:ext cx="1964358" cy="833364"/>
      </dsp:txXfrm>
    </dsp:sp>
    <dsp:sp modelId="{A9F42716-9BA8-48CC-8DEA-3F937A252A7E}">
      <dsp:nvSpPr>
        <dsp:cNvPr id="0" name=""/>
        <dsp:cNvSpPr/>
      </dsp:nvSpPr>
      <dsp:spPr>
        <a:xfrm>
          <a:off x="3427939" y="1609087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90479-214A-483C-876A-280DE7887C84}">
      <dsp:nvSpPr>
        <dsp:cNvPr id="0" name=""/>
        <dsp:cNvSpPr/>
      </dsp:nvSpPr>
      <dsp:spPr>
        <a:xfrm>
          <a:off x="3602945" y="1784094"/>
          <a:ext cx="483351" cy="483351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3B45F-4803-4143-9652-1FAB778C4980}">
      <dsp:nvSpPr>
        <dsp:cNvPr id="0" name=""/>
        <dsp:cNvSpPr/>
      </dsp:nvSpPr>
      <dsp:spPr>
        <a:xfrm>
          <a:off x="4439881" y="1609087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Tools used: Grafana Interface, JSON, Centos7 OS</a:t>
          </a:r>
        </a:p>
      </dsp:txBody>
      <dsp:txXfrm>
        <a:off x="4439881" y="1609087"/>
        <a:ext cx="1964358" cy="833364"/>
      </dsp:txXfrm>
    </dsp:sp>
    <dsp:sp modelId="{E6865A5E-3399-4F03-9781-6DA960322321}">
      <dsp:nvSpPr>
        <dsp:cNvPr id="0" name=""/>
        <dsp:cNvSpPr/>
      </dsp:nvSpPr>
      <dsp:spPr>
        <a:xfrm>
          <a:off x="109363" y="3442974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5D8084-4649-47A4-93C5-005A1FF38EEE}">
      <dsp:nvSpPr>
        <dsp:cNvPr id="0" name=""/>
        <dsp:cNvSpPr/>
      </dsp:nvSpPr>
      <dsp:spPr>
        <a:xfrm>
          <a:off x="284370" y="3617980"/>
          <a:ext cx="483351" cy="483351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E9608-6205-4D37-8388-0A393A8AED68}">
      <dsp:nvSpPr>
        <dsp:cNvPr id="0" name=""/>
        <dsp:cNvSpPr/>
      </dsp:nvSpPr>
      <dsp:spPr>
        <a:xfrm>
          <a:off x="1121306" y="3442974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Time Taken: 5 days</a:t>
          </a:r>
        </a:p>
      </dsp:txBody>
      <dsp:txXfrm>
        <a:off x="1121306" y="3442974"/>
        <a:ext cx="1964358" cy="833364"/>
      </dsp:txXfrm>
    </dsp:sp>
    <dsp:sp modelId="{0BBF0683-2FE8-416E-9875-D9BBC61AD232}">
      <dsp:nvSpPr>
        <dsp:cNvPr id="0" name=""/>
        <dsp:cNvSpPr/>
      </dsp:nvSpPr>
      <dsp:spPr>
        <a:xfrm>
          <a:off x="3427939" y="3442974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3C20E0-47DA-4E7B-B2DB-7F94F1E8B9AA}">
      <dsp:nvSpPr>
        <dsp:cNvPr id="0" name=""/>
        <dsp:cNvSpPr/>
      </dsp:nvSpPr>
      <dsp:spPr>
        <a:xfrm>
          <a:off x="3602945" y="3617980"/>
          <a:ext cx="483351" cy="483351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85191B-FD65-4447-A2AC-B30DE9742216}">
      <dsp:nvSpPr>
        <dsp:cNvPr id="0" name=""/>
        <dsp:cNvSpPr/>
      </dsp:nvSpPr>
      <dsp:spPr>
        <a:xfrm>
          <a:off x="4439881" y="3442974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Final Result: A Beautiful and working dashboard that meets the client needs.</a:t>
          </a:r>
        </a:p>
      </dsp:txBody>
      <dsp:txXfrm>
        <a:off x="4439881" y="3442974"/>
        <a:ext cx="1964358" cy="833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C8C89-17FF-42F8-9E1D-7555C66541B0}" type="datetimeFigureOut">
              <a:rPr lang="en-US" smtClean="0"/>
              <a:t>9/8/19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D4C47-2660-41C7-AD8F-2DB38074E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49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D4C47-2660-41C7-AD8F-2DB38074E3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95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D4C47-2660-41C7-AD8F-2DB38074E33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64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D4C47-2660-41C7-AD8F-2DB38074E33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87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8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2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5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3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6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3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0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8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1EE3A-9322-EE42-8944-DBFD3A22011F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8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45.sv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ÙØªÙØ¬Ø© Ø¨Ø­Ø« Ø§ÙØµÙØ± Ø¹Ù âªserver pngâ¬â">
            <a:extLst>
              <a:ext uri="{FF2B5EF4-FFF2-40B4-BE49-F238E27FC236}">
                <a16:creationId xmlns:a16="http://schemas.microsoft.com/office/drawing/2014/main" xmlns="" id="{209E4133-C6C9-4E7A-A0EB-D5FE51315F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69" r="1" b="19771"/>
          <a:stretch/>
        </p:blipFill>
        <p:spPr bwMode="auto">
          <a:xfrm>
            <a:off x="3" y="10"/>
            <a:ext cx="10655455" cy="685799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2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2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6FC455A-E3F3-413D-BB0E-30C9A7892DC4}"/>
              </a:ext>
            </a:extLst>
          </p:cNvPr>
          <p:cNvSpPr txBox="1"/>
          <p:nvPr/>
        </p:nvSpPr>
        <p:spPr>
          <a:xfrm>
            <a:off x="6746628" y="620486"/>
            <a:ext cx="4645250" cy="576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2360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Workload Split </a:t>
            </a:r>
            <a:endParaRPr lang="en-US" sz="6600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CFCAC9A5-9548-4B0F-A39E-51499B3569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0102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458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FFFFFF"/>
                </a:solidFill>
              </a:rPr>
              <a:t>Ali’s Overview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xmlns="" id="{B2654A3F-7244-4C63-950E-C238C5B82B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80969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03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FFFFFF"/>
                </a:solidFill>
              </a:rPr>
              <a:t>Issues Faced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xmlns="" id="{85475A06-2E22-443E-8E4E-AB099BBD9F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62005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679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6600" b="1" dirty="0" err="1">
                <a:solidFill>
                  <a:srgbClr val="FFFFFF"/>
                </a:solidFill>
              </a:rPr>
              <a:t>Mashal’s</a:t>
            </a:r>
            <a:r>
              <a:rPr lang="en-US" sz="6600" b="1" dirty="0">
                <a:solidFill>
                  <a:srgbClr val="FFFFFF"/>
                </a:solidFill>
              </a:rPr>
              <a:t> Overview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xmlns="" id="{97084CD6-DD8A-4E4F-8088-A804DF2CA0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28271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157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FFFFFF"/>
                </a:solidFill>
              </a:rPr>
              <a:t>Issues Faced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F43F2B67-950B-47F0-9A73-21E90245B5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4480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2860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FFFFFF"/>
                </a:solidFill>
              </a:rPr>
              <a:t>Khalid’s Overview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xmlns="" id="{97084CD6-DD8A-4E4F-8088-A804DF2CA0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548642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6833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72C192-FFF2-4B96-ACC0-1F0C9A106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sz="6600" b="1" dirty="0"/>
              <a:t>Issues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3D8105-B970-4366-A419-F51995B5E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 fontScale="92500"/>
          </a:bodyPr>
          <a:lstStyle/>
          <a:p>
            <a:r>
              <a:rPr lang="en-US" sz="2400" dirty="0"/>
              <a:t>Show data from multiple servers ( DNS1-Primary and DNS2-Primary) on one page. </a:t>
            </a:r>
          </a:p>
          <a:p>
            <a:pPr lvl="1"/>
            <a:r>
              <a:rPr lang="en-US" dirty="0"/>
              <a:t>Solution: modify every query in the panels to show the correct data from the analyzed packets by Entrada.</a:t>
            </a:r>
          </a:p>
          <a:p>
            <a:pPr lvl="1"/>
            <a:endParaRPr lang="en-US" dirty="0"/>
          </a:p>
          <a:p>
            <a:r>
              <a:rPr lang="en-US" sz="2400" dirty="0"/>
              <a:t>Show and compare the percentages of specific data such as : ip4 vs ip6 percentages and  TCP vs UDP.</a:t>
            </a:r>
          </a:p>
          <a:p>
            <a:pPr lvl="1"/>
            <a:r>
              <a:rPr lang="en-US" dirty="0"/>
              <a:t>Solution: install chart plugin and write the proper query.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xmlns="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xmlns="" id="{6034C1AA-0285-4C4E-9697-F8420C1BE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05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57845966-6EFC-468A-9CC7-BAB4B95854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325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xmlns="" id="{75554383-98AF-4A47-BB65-705FAAA4BE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9" name="Freeform: Shape 78">
            <a:extLst>
              <a:ext uri="{FF2B5EF4-FFF2-40B4-BE49-F238E27FC236}">
                <a16:creationId xmlns:a16="http://schemas.microsoft.com/office/drawing/2014/main" xmlns="" id="{ADAD1991-FFD1-4E94-ABAB-7560D3300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 descr="ÙØªÙØ¬Ø© Ø¨Ø­Ø« Ø§ÙØµÙØ± Ø¹Ù âªserver pngâ¬â">
            <a:extLst>
              <a:ext uri="{FF2B5EF4-FFF2-40B4-BE49-F238E27FC236}">
                <a16:creationId xmlns:a16="http://schemas.microsoft.com/office/drawing/2014/main" xmlns="" id="{9D942DAA-6E3D-4F2B-ABB3-D04C9E8B7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15623" y="1176793"/>
            <a:ext cx="4903661" cy="454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6FC455A-E3F3-413D-BB0E-30C9A7892DC4}"/>
              </a:ext>
            </a:extLst>
          </p:cNvPr>
          <p:cNvSpPr txBox="1"/>
          <p:nvPr/>
        </p:nvSpPr>
        <p:spPr>
          <a:xfrm>
            <a:off x="6746628" y="620486"/>
            <a:ext cx="4645250" cy="576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52456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3000" b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6623" y="740056"/>
            <a:ext cx="4172714" cy="51297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Cost Assumption</a:t>
            </a:r>
          </a:p>
        </p:txBody>
      </p:sp>
      <p:sp>
        <p:nvSpPr>
          <p:cNvPr id="37" name="Rectangle 26">
            <a:extLst>
              <a:ext uri="{FF2B5EF4-FFF2-40B4-BE49-F238E27FC236}">
                <a16:creationId xmlns:a16="http://schemas.microsoft.com/office/drawing/2014/main" xmlns="" id="{90BB9581-2E1D-405D-AC21-AD669748D5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6891187" cy="5546414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584481"/>
              </p:ext>
            </p:extLst>
          </p:nvPr>
        </p:nvGraphicFramePr>
        <p:xfrm>
          <a:off x="643466" y="643464"/>
          <a:ext cx="6891188" cy="5563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20586">
                  <a:extLst>
                    <a:ext uri="{9D8B030D-6E8A-4147-A177-3AD203B41FA5}">
                      <a16:colId xmlns:a16="http://schemas.microsoft.com/office/drawing/2014/main" xmlns="" val="2162628378"/>
                    </a:ext>
                  </a:extLst>
                </a:gridCol>
                <a:gridCol w="1686732">
                  <a:extLst>
                    <a:ext uri="{9D8B030D-6E8A-4147-A177-3AD203B41FA5}">
                      <a16:colId xmlns:a16="http://schemas.microsoft.com/office/drawing/2014/main" xmlns="" val="595561551"/>
                    </a:ext>
                  </a:extLst>
                </a:gridCol>
                <a:gridCol w="2083870">
                  <a:extLst>
                    <a:ext uri="{9D8B030D-6E8A-4147-A177-3AD203B41FA5}">
                      <a16:colId xmlns:a16="http://schemas.microsoft.com/office/drawing/2014/main" xmlns="" val="3255526274"/>
                    </a:ext>
                  </a:extLst>
                </a:gridCol>
              </a:tblGrid>
              <a:tr h="51472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Tool</a:t>
                      </a:r>
                      <a:endParaRPr lang="en-US" sz="1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Number</a:t>
                      </a:r>
                      <a:endParaRPr lang="en-US" sz="1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Cost </a:t>
                      </a:r>
                      <a:r>
                        <a:rPr lang="en-US" sz="2400" dirty="0" smtClean="0"/>
                        <a:t>(OMR)</a:t>
                      </a:r>
                      <a:endParaRPr 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extLst>
                  <a:ext uri="{0D108BD9-81ED-4DB2-BD59-A6C34878D82A}">
                    <a16:rowId xmlns:a16="http://schemas.microsoft.com/office/drawing/2014/main" xmlns="" val="1784872527"/>
                  </a:ext>
                </a:extLst>
              </a:tr>
              <a:tr h="433664">
                <a:tc>
                  <a:txBody>
                    <a:bodyPr/>
                    <a:lstStyle/>
                    <a:p>
                      <a:r>
                        <a:rPr lang="en-US" sz="1800" b="0" dirty="0"/>
                        <a:t>Desktop Computers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3</a:t>
                      </a:r>
                      <a:endParaRPr lang="en-US" sz="1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400</a:t>
                      </a:r>
                      <a:endParaRPr lang="en-US" sz="1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extLst>
                  <a:ext uri="{0D108BD9-81ED-4DB2-BD59-A6C34878D82A}">
                    <a16:rowId xmlns:a16="http://schemas.microsoft.com/office/drawing/2014/main" xmlns="" val="2200977308"/>
                  </a:ext>
                </a:extLst>
              </a:tr>
              <a:tr h="433664">
                <a:tc>
                  <a:txBody>
                    <a:bodyPr/>
                    <a:lstStyle/>
                    <a:p>
                      <a:r>
                        <a:rPr lang="en-US" sz="1800" b="0" dirty="0"/>
                        <a:t>Server</a:t>
                      </a:r>
                      <a:r>
                        <a:rPr lang="en-US" sz="1800" b="0" baseline="0" dirty="0"/>
                        <a:t> Nodes</a:t>
                      </a:r>
                      <a:r>
                        <a:rPr lang="en-US" sz="1800" b="0" dirty="0"/>
                        <a:t> 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4</a:t>
                      </a:r>
                      <a:endParaRPr lang="en-US" sz="1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1,000</a:t>
                      </a:r>
                      <a:endParaRPr lang="en-US" sz="1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extLst>
                  <a:ext uri="{0D108BD9-81ED-4DB2-BD59-A6C34878D82A}">
                    <a16:rowId xmlns:a16="http://schemas.microsoft.com/office/drawing/2014/main" xmlns="" val="503525524"/>
                  </a:ext>
                </a:extLst>
              </a:tr>
              <a:tr h="433664">
                <a:tc>
                  <a:txBody>
                    <a:bodyPr/>
                    <a:lstStyle/>
                    <a:p>
                      <a:r>
                        <a:rPr lang="en-US" sz="1800" b="0" dirty="0"/>
                        <a:t>Steel</a:t>
                      </a:r>
                      <a:r>
                        <a:rPr lang="en-US" sz="1800" b="0" baseline="0" dirty="0"/>
                        <a:t> Rack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1</a:t>
                      </a:r>
                      <a:endParaRPr lang="en-US" sz="1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600</a:t>
                      </a:r>
                      <a:endParaRPr lang="en-US" sz="1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extLst>
                  <a:ext uri="{0D108BD9-81ED-4DB2-BD59-A6C34878D82A}">
                    <a16:rowId xmlns:a16="http://schemas.microsoft.com/office/drawing/2014/main" xmlns="" val="1071871437"/>
                  </a:ext>
                </a:extLst>
              </a:tr>
              <a:tr h="433664">
                <a:tc>
                  <a:txBody>
                    <a:bodyPr/>
                    <a:lstStyle/>
                    <a:p>
                      <a:r>
                        <a:rPr lang="en-US" sz="1800" b="0" dirty="0"/>
                        <a:t>Switch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1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1,500</a:t>
                      </a:r>
                      <a:endParaRPr lang="en-US" sz="1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extLst>
                  <a:ext uri="{0D108BD9-81ED-4DB2-BD59-A6C34878D82A}">
                    <a16:rowId xmlns:a16="http://schemas.microsoft.com/office/drawing/2014/main" xmlns="" val="2717687947"/>
                  </a:ext>
                </a:extLst>
              </a:tr>
              <a:tr h="433664">
                <a:tc>
                  <a:txBody>
                    <a:bodyPr/>
                    <a:lstStyle/>
                    <a:p>
                      <a:r>
                        <a:rPr lang="en-US" sz="1800" b="0"/>
                        <a:t>KVM</a:t>
                      </a:r>
                      <a:endParaRPr lang="en-US" sz="1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1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400</a:t>
                      </a:r>
                      <a:endParaRPr lang="en-US" sz="1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extLst>
                  <a:ext uri="{0D108BD9-81ED-4DB2-BD59-A6C34878D82A}">
                    <a16:rowId xmlns:a16="http://schemas.microsoft.com/office/drawing/2014/main" xmlns="" val="1601319439"/>
                  </a:ext>
                </a:extLst>
              </a:tr>
              <a:tr h="433664">
                <a:tc>
                  <a:txBody>
                    <a:bodyPr/>
                    <a:lstStyle/>
                    <a:p>
                      <a:r>
                        <a:rPr lang="en-US" sz="1800" b="0"/>
                        <a:t>Workspace</a:t>
                      </a:r>
                      <a:r>
                        <a:rPr lang="en-US" sz="1800" b="0" baseline="0"/>
                        <a:t> </a:t>
                      </a:r>
                      <a:r>
                        <a:rPr lang="en-US" sz="1800" b="0"/>
                        <a:t>Rent</a:t>
                      </a:r>
                      <a:endParaRPr lang="en-US" sz="1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1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350/month</a:t>
                      </a:r>
                      <a:endParaRPr lang="en-US" sz="1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extLst>
                  <a:ext uri="{0D108BD9-81ED-4DB2-BD59-A6C34878D82A}">
                    <a16:rowId xmlns:a16="http://schemas.microsoft.com/office/drawing/2014/main" xmlns="" val="526296104"/>
                  </a:ext>
                </a:extLst>
              </a:tr>
              <a:tr h="433664">
                <a:tc>
                  <a:txBody>
                    <a:bodyPr/>
                    <a:lstStyle/>
                    <a:p>
                      <a:r>
                        <a:rPr lang="en-US" sz="1800" b="0"/>
                        <a:t>Employee</a:t>
                      </a:r>
                      <a:r>
                        <a:rPr lang="en-US" sz="1800" b="0" baseline="0"/>
                        <a:t> Salary</a:t>
                      </a:r>
                      <a:endParaRPr lang="en-US" sz="1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3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800/month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extLst>
                  <a:ext uri="{0D108BD9-81ED-4DB2-BD59-A6C34878D82A}">
                    <a16:rowId xmlns:a16="http://schemas.microsoft.com/office/drawing/2014/main" xmlns="" val="1770766845"/>
                  </a:ext>
                </a:extLst>
              </a:tr>
              <a:tr h="433664">
                <a:tc>
                  <a:txBody>
                    <a:bodyPr/>
                    <a:lstStyle/>
                    <a:p>
                      <a:r>
                        <a:rPr lang="en-US" sz="1800" b="0" dirty="0"/>
                        <a:t>Software Licensing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-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Free</a:t>
                      </a:r>
                      <a:endParaRPr lang="en-US" sz="1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extLst>
                  <a:ext uri="{0D108BD9-81ED-4DB2-BD59-A6C34878D82A}">
                    <a16:rowId xmlns:a16="http://schemas.microsoft.com/office/drawing/2014/main" xmlns="" val="236219316"/>
                  </a:ext>
                </a:extLst>
              </a:tr>
              <a:tr h="433664">
                <a:tc>
                  <a:txBody>
                    <a:bodyPr/>
                    <a:lstStyle/>
                    <a:p>
                      <a:r>
                        <a:rPr lang="en-US" sz="1800" b="0" dirty="0"/>
                        <a:t>TOTAL FIXED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-</a:t>
                      </a:r>
                      <a:endParaRPr lang="en-US" sz="1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8,050</a:t>
                      </a:r>
                      <a:endParaRPr lang="en-US" sz="1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extLst>
                  <a:ext uri="{0D108BD9-81ED-4DB2-BD59-A6C34878D82A}">
                    <a16:rowId xmlns:a16="http://schemas.microsoft.com/office/drawing/2014/main" xmlns="" val="3523946346"/>
                  </a:ext>
                </a:extLst>
              </a:tr>
              <a:tr h="433664">
                <a:tc>
                  <a:txBody>
                    <a:bodyPr/>
                    <a:lstStyle/>
                    <a:p>
                      <a:r>
                        <a:rPr lang="en-US" sz="1800" b="0"/>
                        <a:t>Annual Running Cost</a:t>
                      </a:r>
                      <a:endParaRPr lang="en-US" sz="1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-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33,000</a:t>
                      </a:r>
                      <a:endParaRPr lang="en-US" sz="1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extLst>
                  <a:ext uri="{0D108BD9-81ED-4DB2-BD59-A6C34878D82A}">
                    <a16:rowId xmlns:a16="http://schemas.microsoft.com/office/drawing/2014/main" xmlns="" val="2352222308"/>
                  </a:ext>
                </a:extLst>
              </a:tr>
              <a:tr h="695054">
                <a:tc>
                  <a:txBody>
                    <a:bodyPr/>
                    <a:lstStyle/>
                    <a:p>
                      <a:r>
                        <a:rPr lang="en-US" sz="1800" b="0" dirty="0"/>
                        <a:t>TOTAL</a:t>
                      </a:r>
                      <a:r>
                        <a:rPr lang="en-US" sz="1800" b="0" baseline="0" dirty="0"/>
                        <a:t> + RUNNING COSTS </a:t>
                      </a:r>
                      <a:endParaRPr lang="en-US" sz="1800" b="0" baseline="0" dirty="0" smtClean="0"/>
                    </a:p>
                    <a:p>
                      <a:r>
                        <a:rPr lang="en-US" sz="1800" b="0" baseline="0" dirty="0" smtClean="0"/>
                        <a:t>(~ </a:t>
                      </a:r>
                      <a:r>
                        <a:rPr lang="en-US" sz="1800" b="0" baseline="0" dirty="0"/>
                        <a:t>1 </a:t>
                      </a:r>
                      <a:r>
                        <a:rPr lang="en-US" sz="1800" b="0" baseline="0" dirty="0" smtClean="0"/>
                        <a:t>Year)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-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33,800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extLst>
                  <a:ext uri="{0D108BD9-81ED-4DB2-BD59-A6C34878D82A}">
                    <a16:rowId xmlns:a16="http://schemas.microsoft.com/office/drawing/2014/main" xmlns="" val="327094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109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2DD2BC0-6F29-4B4F-8D61-2DCF6D2E8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rgbClr val="FFFFFF"/>
                </a:solidFill>
              </a:rPr>
              <a:t>Services Provided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7562678"/>
              </p:ext>
            </p:extLst>
          </p:nvPr>
        </p:nvGraphicFramePr>
        <p:xfrm>
          <a:off x="1036320" y="3180975"/>
          <a:ext cx="10119361" cy="2598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5284">
                  <a:extLst>
                    <a:ext uri="{9D8B030D-6E8A-4147-A177-3AD203B41FA5}">
                      <a16:colId xmlns:a16="http://schemas.microsoft.com/office/drawing/2014/main" xmlns="" val="1327917867"/>
                    </a:ext>
                  </a:extLst>
                </a:gridCol>
                <a:gridCol w="3404077">
                  <a:extLst>
                    <a:ext uri="{9D8B030D-6E8A-4147-A177-3AD203B41FA5}">
                      <a16:colId xmlns:a16="http://schemas.microsoft.com/office/drawing/2014/main" xmlns="" val="2613390166"/>
                    </a:ext>
                  </a:extLst>
                </a:gridCol>
              </a:tblGrid>
              <a:tr h="51386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Service</a:t>
                      </a:r>
                    </a:p>
                  </a:txBody>
                  <a:tcPr marL="116788" marR="116788" marT="58394" marB="583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Pricing (OMR)</a:t>
                      </a:r>
                    </a:p>
                  </a:txBody>
                  <a:tcPr marL="116788" marR="116788" marT="58394" marB="58394"/>
                </a:tc>
                <a:extLst>
                  <a:ext uri="{0D108BD9-81ED-4DB2-BD59-A6C34878D82A}">
                    <a16:rowId xmlns:a16="http://schemas.microsoft.com/office/drawing/2014/main" xmlns="" val="1069383605"/>
                  </a:ext>
                </a:extLst>
              </a:tr>
              <a:tr h="513866">
                <a:tc>
                  <a:txBody>
                    <a:bodyPr/>
                    <a:lstStyle/>
                    <a:p>
                      <a:r>
                        <a:rPr lang="en-US" sz="2400" dirty="0"/>
                        <a:t>Entrada Installation</a:t>
                      </a:r>
                    </a:p>
                  </a:txBody>
                  <a:tcPr marL="116788" marR="116788" marT="58394" marB="5839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1,000</a:t>
                      </a:r>
                    </a:p>
                  </a:txBody>
                  <a:tcPr marL="116788" marR="116788" marT="58394" marB="58394"/>
                </a:tc>
                <a:extLst>
                  <a:ext uri="{0D108BD9-81ED-4DB2-BD59-A6C34878D82A}">
                    <a16:rowId xmlns:a16="http://schemas.microsoft.com/office/drawing/2014/main" xmlns="" val="3222226414"/>
                  </a:ext>
                </a:extLst>
              </a:tr>
              <a:tr h="513866">
                <a:tc>
                  <a:txBody>
                    <a:bodyPr/>
                    <a:lstStyle/>
                    <a:p>
                      <a:r>
                        <a:rPr lang="en-US" sz="2400"/>
                        <a:t>Full System Installation (Cluster + Entrada)</a:t>
                      </a:r>
                    </a:p>
                  </a:txBody>
                  <a:tcPr marL="116788" marR="116788" marT="58394" marB="5839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3,000</a:t>
                      </a:r>
                    </a:p>
                  </a:txBody>
                  <a:tcPr marL="116788" marR="116788" marT="58394" marB="58394"/>
                </a:tc>
                <a:extLst>
                  <a:ext uri="{0D108BD9-81ED-4DB2-BD59-A6C34878D82A}">
                    <a16:rowId xmlns:a16="http://schemas.microsoft.com/office/drawing/2014/main" xmlns="" val="974692844"/>
                  </a:ext>
                </a:extLst>
              </a:tr>
              <a:tr h="513866">
                <a:tc>
                  <a:txBody>
                    <a:bodyPr/>
                    <a:lstStyle/>
                    <a:p>
                      <a:r>
                        <a:rPr lang="en-US" sz="2400"/>
                        <a:t>Annual Contract </a:t>
                      </a:r>
                    </a:p>
                  </a:txBody>
                  <a:tcPr marL="116788" marR="116788" marT="58394" marB="5839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6,000 per year</a:t>
                      </a:r>
                    </a:p>
                  </a:txBody>
                  <a:tcPr marL="116788" marR="116788" marT="58394" marB="58394"/>
                </a:tc>
                <a:extLst>
                  <a:ext uri="{0D108BD9-81ED-4DB2-BD59-A6C34878D82A}">
                    <a16:rowId xmlns:a16="http://schemas.microsoft.com/office/drawing/2014/main" xmlns="" val="2378681332"/>
                  </a:ext>
                </a:extLst>
              </a:tr>
              <a:tr h="513866">
                <a:tc>
                  <a:txBody>
                    <a:bodyPr/>
                    <a:lstStyle/>
                    <a:p>
                      <a:r>
                        <a:rPr lang="en-US" sz="2400" dirty="0"/>
                        <a:t>Plugins</a:t>
                      </a:r>
                    </a:p>
                  </a:txBody>
                  <a:tcPr marL="116788" marR="116788" marT="58394" marB="5839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1,000– 5,000</a:t>
                      </a:r>
                    </a:p>
                  </a:txBody>
                  <a:tcPr marL="116788" marR="116788" marT="58394" marB="58394"/>
                </a:tc>
                <a:extLst>
                  <a:ext uri="{0D108BD9-81ED-4DB2-BD59-A6C34878D82A}">
                    <a16:rowId xmlns:a16="http://schemas.microsoft.com/office/drawing/2014/main" xmlns="" val="941494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74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559AE206-7EBA-4D33-8BC9-9D8158553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Autofit/>
          </a:bodyPr>
          <a:lstStyle/>
          <a:p>
            <a:pPr algn="r"/>
            <a:r>
              <a:rPr lang="en-US" sz="13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Entrada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 smtClean="0"/>
              <a:t>Ali Al Badra</a:t>
            </a:r>
            <a:endParaRPr lang="en-US" dirty="0"/>
          </a:p>
          <a:p>
            <a:pPr algn="l"/>
            <a:r>
              <a:rPr lang="en-US" dirty="0" err="1" smtClean="0"/>
              <a:t>Mashal</a:t>
            </a:r>
            <a:r>
              <a:rPr lang="en-US" dirty="0" smtClean="0"/>
              <a:t> Al </a:t>
            </a:r>
            <a:r>
              <a:rPr lang="en-US" dirty="0" err="1" smtClean="0"/>
              <a:t>Busaidi</a:t>
            </a:r>
            <a:endParaRPr lang="en-US" dirty="0"/>
          </a:p>
          <a:p>
            <a:pPr algn="l"/>
            <a:r>
              <a:rPr lang="en-US" dirty="0" smtClean="0"/>
              <a:t>Khalid Al </a:t>
            </a:r>
            <a:r>
              <a:rPr lang="en-US" dirty="0" err="1" smtClean="0"/>
              <a:t>Harthy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6437D937-A7F1-4011-92B4-328E5BE1B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B672F332-AF08-46C6-94F0-77684310D7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34244EF8-D73A-40E1-BE73-D46E6B4B04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AB84D7E8-4ECB-42D7-ADBF-01689B0F24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9E8E38ED-369A-44C2-B635-0BED0E48A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037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2DD2BC0-6F29-4B4F-8D61-2DCF6D2E8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rgbClr val="FFFFFF"/>
                </a:solidFill>
              </a:rPr>
              <a:t>First Year Scenario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2372762"/>
              </p:ext>
            </p:extLst>
          </p:nvPr>
        </p:nvGraphicFramePr>
        <p:xfrm>
          <a:off x="1782992" y="2844386"/>
          <a:ext cx="8626017" cy="3332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7261">
                  <a:extLst>
                    <a:ext uri="{9D8B030D-6E8A-4147-A177-3AD203B41FA5}">
                      <a16:colId xmlns:a16="http://schemas.microsoft.com/office/drawing/2014/main" xmlns="" val="2162628378"/>
                    </a:ext>
                  </a:extLst>
                </a:gridCol>
                <a:gridCol w="1943136">
                  <a:extLst>
                    <a:ext uri="{9D8B030D-6E8A-4147-A177-3AD203B41FA5}">
                      <a16:colId xmlns:a16="http://schemas.microsoft.com/office/drawing/2014/main" xmlns="" val="595561551"/>
                    </a:ext>
                  </a:extLst>
                </a:gridCol>
                <a:gridCol w="2785620">
                  <a:extLst>
                    <a:ext uri="{9D8B030D-6E8A-4147-A177-3AD203B41FA5}">
                      <a16:colId xmlns:a16="http://schemas.microsoft.com/office/drawing/2014/main" xmlns="" val="3255526274"/>
                    </a:ext>
                  </a:extLst>
                </a:gridCol>
              </a:tblGrid>
              <a:tr h="4473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Service</a:t>
                      </a:r>
                    </a:p>
                  </a:txBody>
                  <a:tcPr marL="101668" marR="101668" marT="50834" marB="508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Number</a:t>
                      </a:r>
                    </a:p>
                  </a:txBody>
                  <a:tcPr marL="101668" marR="101668" marT="50834" marB="508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Pricing- OMR</a:t>
                      </a:r>
                    </a:p>
                  </a:txBody>
                  <a:tcPr marL="101668" marR="101668" marT="50834" marB="50834"/>
                </a:tc>
                <a:extLst>
                  <a:ext uri="{0D108BD9-81ED-4DB2-BD59-A6C34878D82A}">
                    <a16:rowId xmlns:a16="http://schemas.microsoft.com/office/drawing/2014/main" xmlns="" val="1784872527"/>
                  </a:ext>
                </a:extLst>
              </a:tr>
              <a:tr h="447338">
                <a:tc>
                  <a:txBody>
                    <a:bodyPr/>
                    <a:lstStyle/>
                    <a:p>
                      <a:r>
                        <a:rPr lang="en-US" sz="2400" dirty="0"/>
                        <a:t>Annual Contracts</a:t>
                      </a:r>
                    </a:p>
                  </a:txBody>
                  <a:tcPr marL="101668" marR="101668" marT="50834" marB="5083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3</a:t>
                      </a:r>
                    </a:p>
                  </a:txBody>
                  <a:tcPr marL="101668" marR="101668" marT="50834" marB="5083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6,000</a:t>
                      </a:r>
                    </a:p>
                  </a:txBody>
                  <a:tcPr marL="101668" marR="101668" marT="50834" marB="50834"/>
                </a:tc>
                <a:extLst>
                  <a:ext uri="{0D108BD9-81ED-4DB2-BD59-A6C34878D82A}">
                    <a16:rowId xmlns:a16="http://schemas.microsoft.com/office/drawing/2014/main" xmlns="" val="2200977308"/>
                  </a:ext>
                </a:extLst>
              </a:tr>
              <a:tr h="447338">
                <a:tc>
                  <a:txBody>
                    <a:bodyPr/>
                    <a:lstStyle/>
                    <a:p>
                      <a:r>
                        <a:rPr lang="en-US" sz="2400" dirty="0"/>
                        <a:t>Plugins</a:t>
                      </a:r>
                    </a:p>
                  </a:txBody>
                  <a:tcPr marL="101668" marR="101668" marT="50834" marB="5083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10</a:t>
                      </a:r>
                    </a:p>
                  </a:txBody>
                  <a:tcPr marL="101668" marR="101668" marT="50834" marB="5083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1,000-5,000</a:t>
                      </a:r>
                    </a:p>
                  </a:txBody>
                  <a:tcPr marL="101668" marR="101668" marT="50834" marB="50834"/>
                </a:tc>
                <a:extLst>
                  <a:ext uri="{0D108BD9-81ED-4DB2-BD59-A6C34878D82A}">
                    <a16:rowId xmlns:a16="http://schemas.microsoft.com/office/drawing/2014/main" xmlns="" val="503525524"/>
                  </a:ext>
                </a:extLst>
              </a:tr>
              <a:tr h="447338">
                <a:tc>
                  <a:txBody>
                    <a:bodyPr/>
                    <a:lstStyle/>
                    <a:p>
                      <a:r>
                        <a:rPr lang="en-US" sz="2400"/>
                        <a:t>Entrada Installation</a:t>
                      </a:r>
                    </a:p>
                  </a:txBody>
                  <a:tcPr marL="101668" marR="101668" marT="50834" marB="5083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</a:t>
                      </a:r>
                    </a:p>
                  </a:txBody>
                  <a:tcPr marL="101668" marR="101668" marT="50834" marB="5083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1,000</a:t>
                      </a:r>
                    </a:p>
                  </a:txBody>
                  <a:tcPr marL="101668" marR="101668" marT="50834" marB="50834"/>
                </a:tc>
                <a:extLst>
                  <a:ext uri="{0D108BD9-81ED-4DB2-BD59-A6C34878D82A}">
                    <a16:rowId xmlns:a16="http://schemas.microsoft.com/office/drawing/2014/main" xmlns="" val="1071871437"/>
                  </a:ext>
                </a:extLst>
              </a:tr>
              <a:tr h="447338">
                <a:tc>
                  <a:txBody>
                    <a:bodyPr/>
                    <a:lstStyle/>
                    <a:p>
                      <a:r>
                        <a:rPr lang="en-US" sz="2400"/>
                        <a:t>Full System Installation</a:t>
                      </a:r>
                    </a:p>
                  </a:txBody>
                  <a:tcPr marL="101668" marR="101668" marT="50834" marB="5083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</a:p>
                  </a:txBody>
                  <a:tcPr marL="101668" marR="101668" marT="50834" marB="5083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3,000</a:t>
                      </a:r>
                    </a:p>
                  </a:txBody>
                  <a:tcPr marL="101668" marR="101668" marT="50834" marB="50834"/>
                </a:tc>
                <a:extLst>
                  <a:ext uri="{0D108BD9-81ED-4DB2-BD59-A6C34878D82A}">
                    <a16:rowId xmlns:a16="http://schemas.microsoft.com/office/drawing/2014/main" xmlns="" val="2717687947"/>
                  </a:ext>
                </a:extLst>
              </a:tr>
              <a:tr h="447338">
                <a:tc>
                  <a:txBody>
                    <a:bodyPr/>
                    <a:lstStyle/>
                    <a:p>
                      <a:r>
                        <a:rPr lang="en-US" sz="2400"/>
                        <a:t>Total Returns </a:t>
                      </a:r>
                    </a:p>
                  </a:txBody>
                  <a:tcPr marL="101668" marR="101668" marT="50834" marB="5083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-</a:t>
                      </a:r>
                    </a:p>
                  </a:txBody>
                  <a:tcPr marL="101668" marR="101668" marT="50834" marB="5083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41,000</a:t>
                      </a:r>
                    </a:p>
                  </a:txBody>
                  <a:tcPr marL="101668" marR="101668" marT="50834" marB="50834"/>
                </a:tc>
                <a:extLst>
                  <a:ext uri="{0D108BD9-81ED-4DB2-BD59-A6C34878D82A}">
                    <a16:rowId xmlns:a16="http://schemas.microsoft.com/office/drawing/2014/main" xmlns="" val="4085466169"/>
                  </a:ext>
                </a:extLst>
              </a:tr>
              <a:tr h="447338">
                <a:tc>
                  <a:txBody>
                    <a:bodyPr/>
                    <a:lstStyle/>
                    <a:p>
                      <a:r>
                        <a:rPr lang="en-US" sz="2400" dirty="0"/>
                        <a:t>Profits</a:t>
                      </a:r>
                    </a:p>
                  </a:txBody>
                  <a:tcPr marL="101668" marR="101668" marT="50834" marB="5083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-</a:t>
                      </a:r>
                    </a:p>
                  </a:txBody>
                  <a:tcPr marL="101668" marR="101668" marT="50834" marB="5083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8,000</a:t>
                      </a:r>
                    </a:p>
                  </a:txBody>
                  <a:tcPr marL="101668" marR="101668" marT="50834" marB="50834"/>
                </a:tc>
                <a:extLst>
                  <a:ext uri="{0D108BD9-81ED-4DB2-BD59-A6C34878D82A}">
                    <a16:rowId xmlns:a16="http://schemas.microsoft.com/office/drawing/2014/main" xmlns="" val="20383469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E38A00D-A66C-4548-9DBF-7FD19213DC47}"/>
              </a:ext>
            </a:extLst>
          </p:cNvPr>
          <p:cNvSpPr txBox="1"/>
          <p:nvPr/>
        </p:nvSpPr>
        <p:spPr>
          <a:xfrm>
            <a:off x="1676400" y="6177342"/>
            <a:ext cx="1051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*Expected to turn returns into profits after the first year; as per the above scenario. </a:t>
            </a:r>
          </a:p>
        </p:txBody>
      </p:sp>
    </p:spTree>
    <p:extLst>
      <p:ext uri="{BB962C8B-B14F-4D97-AF65-F5344CB8AC3E}">
        <p14:creationId xmlns:p14="http://schemas.microsoft.com/office/powerpoint/2010/main" val="2939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15911E3A-C35B-4EF7-A355-B84E9A14AF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20">
            <a:extLst>
              <a:ext uri="{FF2B5EF4-FFF2-40B4-BE49-F238E27FC236}">
                <a16:creationId xmlns:a16="http://schemas.microsoft.com/office/drawing/2014/main" xmlns="" id="{E21ADB3D-AD65-44B4-847D-5E90E90A5D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xmlns="" id="{CF580C70-814C-4845-B645-919BFFBD16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xmlns="" id="{34D7BF57-4CAA-45B2-9EF0-0AA1FCF70B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7886F306-C03A-40C6-8FD5-DCE3D4595D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xmlns="" id="{2FDC9A36-C7C3-47D7-A64E-ED25C47EC7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xmlns="" id="{BB19BC37-158A-43DC-9A9E-E45CC71954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xmlns="" id="{077654CC-108F-48D5-B5E9-437F164F52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xmlns="" id="{A3CF3A63-1C1E-4E85-A78A-FDC16431E3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xmlns="" id="{8740FC9A-72DD-4D9B-BA25-1CCED13524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xmlns="" id="{7FBF5743-F2AE-4D0D-BCD1-01F7686D01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xmlns="" id="{CED32316-D4F7-4795-BBE0-DEBB60E27C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xmlns="" id="{583B23C9-B9B7-4E93-9538-CBE316F83F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xmlns="" id="{5B144260-9F2C-4ADB-A37C-1CFB4B428B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xmlns="" id="{53FF918D-79D3-4F55-A68C-0DD5880DAB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xmlns="" id="{B9FC1440-933F-44FE-8D77-4827DD0F99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xmlns="" id="{0F67F308-A67C-4D2E-B081-59BB31D8EC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xmlns="" id="{80112F01-90EB-4AEC-A39C-5C6875FFB9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1">
              <a:extLst>
                <a:ext uri="{FF2B5EF4-FFF2-40B4-BE49-F238E27FC236}">
                  <a16:creationId xmlns:a16="http://schemas.microsoft.com/office/drawing/2014/main" xmlns="" id="{893F6B05-90EB-4C75-A0F0-C7247553BD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xmlns="" id="{227B563B-E0C0-4D81-966D-B5E2DBAAE8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xmlns="" id="{130DF93D-D1FF-477A-BDCE-C8B01C3B47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xmlns="" id="{44ED67A1-C6FE-4AC8-8473-11DAC03DCD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xmlns="" id="{213A54F3-15FA-4C8F-8ABF-CE77E72196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5F8A7F7F-DD1A-4F41-98AC-B9CE2A620C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CEF47228-EB7C-4EBA-BE01-DA6CB24102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22">
              <a:extLst>
                <a:ext uri="{FF2B5EF4-FFF2-40B4-BE49-F238E27FC236}">
                  <a16:creationId xmlns:a16="http://schemas.microsoft.com/office/drawing/2014/main" xmlns="" id="{3D2FD25A-EFFD-4F5C-9258-981F5907DE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xmlns="" id="{DCF573BC-A06F-4036-A3A8-9D07DDE622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49" name="Content Placeholder 2"/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b="1" dirty="0"/>
              <a:t>Problem</a:t>
            </a:r>
            <a:r>
              <a:rPr lang="en-US" dirty="0"/>
              <a:t>: Data sent to </a:t>
            </a:r>
            <a:r>
              <a:rPr lang="en-US" dirty="0" err="1"/>
              <a:t>Grafana</a:t>
            </a:r>
            <a:r>
              <a:rPr lang="en-US" dirty="0"/>
              <a:t> is not displayed with the proper packet timestamp. </a:t>
            </a:r>
          </a:p>
          <a:p>
            <a:r>
              <a:rPr lang="en-US" b="1" dirty="0"/>
              <a:t>Usage example</a:t>
            </a:r>
            <a:r>
              <a:rPr lang="en-US" dirty="0"/>
              <a:t>: When sending April’s data in August, </a:t>
            </a:r>
            <a:r>
              <a:rPr lang="en-US" dirty="0" err="1"/>
              <a:t>Grafana</a:t>
            </a:r>
            <a:r>
              <a:rPr lang="en-US" dirty="0"/>
              <a:t> assumes this data was captured in August; therefore graphs are misleading.</a:t>
            </a:r>
          </a:p>
        </p:txBody>
      </p:sp>
    </p:spTree>
    <p:extLst>
      <p:ext uri="{BB962C8B-B14F-4D97-AF65-F5344CB8AC3E}">
        <p14:creationId xmlns:p14="http://schemas.microsoft.com/office/powerpoint/2010/main" val="159413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3AA16612-ACD2-4A16-8F2B-4514FD6BF2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rgbClr val="FFFFFF"/>
                </a:solidFill>
              </a:rPr>
              <a:t>Cause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Entrada 0.1.3 sends metrics to graphite in the following format: (</a:t>
            </a:r>
            <a:r>
              <a:rPr lang="en-US" dirty="0" err="1">
                <a:solidFill>
                  <a:srgbClr val="000000"/>
                </a:solidFill>
              </a:rPr>
              <a:t>metricName</a:t>
            </a:r>
            <a:r>
              <a:rPr lang="en-US" dirty="0">
                <a:solidFill>
                  <a:srgbClr val="000000"/>
                </a:solidFill>
              </a:rPr>
              <a:t>, value, timestamp); however, when inspecting the logs we noticed it’s using the current system’s time as a timestamp rather than extracting it from the packet itself.</a:t>
            </a:r>
          </a:p>
        </p:txBody>
      </p:sp>
    </p:spTree>
    <p:extLst>
      <p:ext uri="{BB962C8B-B14F-4D97-AF65-F5344CB8AC3E}">
        <p14:creationId xmlns:p14="http://schemas.microsoft.com/office/powerpoint/2010/main" val="25792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FFFFFF"/>
                </a:solidFill>
              </a:rPr>
              <a:t>Possible Solutions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AA295227-179E-4A79-9082-4F22C8545C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60520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537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2257994-BD97-4691-8B89-198A6D2BAB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dirty="0" smtClean="0">
                <a:solidFill>
                  <a:srgbClr val="404040"/>
                </a:solidFill>
              </a:rPr>
              <a:t>Modifying </a:t>
            </a:r>
            <a:r>
              <a:rPr lang="en-US" sz="6600" b="1" dirty="0">
                <a:solidFill>
                  <a:srgbClr val="404040"/>
                </a:solidFill>
              </a:rPr>
              <a:t>Entrada</a:t>
            </a:r>
            <a:endParaRPr lang="en-US" sz="6600" b="1" kern="1200" dirty="0">
              <a:solidFill>
                <a:srgbClr val="404040"/>
              </a:solidFill>
            </a:endParaRPr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xmlns="" id="{14801CB8-2571-4EAA-B02E-5570824E3F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79135"/>
              </p:ext>
            </p:extLst>
          </p:nvPr>
        </p:nvGraphicFramePr>
        <p:xfrm>
          <a:off x="840976" y="216186"/>
          <a:ext cx="10510048" cy="3658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5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550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165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Pros</a:t>
                      </a:r>
                      <a:endParaRPr lang="en-US" sz="1800" dirty="0"/>
                    </a:p>
                  </a:txBody>
                  <a:tcPr marL="89391" marR="89391" marT="44696" marB="44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Cons</a:t>
                      </a:r>
                    </a:p>
                  </a:txBody>
                  <a:tcPr marL="89391" marR="89391" marT="44696" marB="44696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2262">
                <a:tc>
                  <a:txBody>
                    <a:bodyPr/>
                    <a:lstStyle/>
                    <a:p>
                      <a:r>
                        <a:rPr lang="en-US" sz="2500" dirty="0"/>
                        <a:t>Current</a:t>
                      </a:r>
                      <a:r>
                        <a:rPr lang="en-US" sz="2500" baseline="0" dirty="0"/>
                        <a:t> Entrada is tried and tested on our cluster.</a:t>
                      </a:r>
                      <a:endParaRPr lang="en-US" sz="2500" dirty="0"/>
                    </a:p>
                  </a:txBody>
                  <a:tcPr marL="89391" marR="89391" marT="44696" marB="44696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Time inefficient.</a:t>
                      </a:r>
                    </a:p>
                  </a:txBody>
                  <a:tcPr marL="89391" marR="89391" marT="44696" marB="44696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942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/>
                        <a:t>Behavior is controlled.</a:t>
                      </a:r>
                    </a:p>
                    <a:p>
                      <a:endParaRPr lang="en-US" sz="2500"/>
                    </a:p>
                  </a:txBody>
                  <a:tcPr marL="89391" marR="89391" marT="44696" marB="44696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Requires deep understanding of the code.</a:t>
                      </a:r>
                    </a:p>
                  </a:txBody>
                  <a:tcPr marL="89391" marR="89391" marT="44696" marB="44696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42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/>
                        <a:t>Meets the client's needs.</a:t>
                      </a:r>
                    </a:p>
                    <a:p>
                      <a:endParaRPr lang="en-US" sz="2500"/>
                    </a:p>
                  </a:txBody>
                  <a:tcPr marL="89391" marR="89391" marT="44696" marB="44696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Requires intensive testing.</a:t>
                      </a:r>
                    </a:p>
                  </a:txBody>
                  <a:tcPr marL="89391" marR="89391" marT="44696" marB="44696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2262">
                <a:tc>
                  <a:txBody>
                    <a:bodyPr/>
                    <a:lstStyle/>
                    <a:p>
                      <a:r>
                        <a:rPr lang="en-US" sz="2500" dirty="0"/>
                        <a:t>Maintains current data structure.</a:t>
                      </a:r>
                    </a:p>
                  </a:txBody>
                  <a:tcPr marL="89391" marR="89391" marT="44696" marB="44696"/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89391" marR="89391" marT="44696" marB="44696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147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2257994-BD97-4691-8B89-198A6D2BAB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6600" b="1" kern="1200" dirty="0" smtClean="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Updating </a:t>
            </a:r>
            <a:r>
              <a:rPr lang="en-US" sz="6600" b="1" kern="1200" dirty="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Entrada</a:t>
            </a: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7925296"/>
              </p:ext>
            </p:extLst>
          </p:nvPr>
        </p:nvGraphicFramePr>
        <p:xfrm>
          <a:off x="631105" y="190211"/>
          <a:ext cx="10929789" cy="3257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14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3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6430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Pros</a:t>
                      </a:r>
                      <a:endParaRPr lang="en-US" sz="2500" dirty="0"/>
                    </a:p>
                  </a:txBody>
                  <a:tcPr marL="128250" marR="128250" marT="64125" marB="64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Cons</a:t>
                      </a:r>
                    </a:p>
                  </a:txBody>
                  <a:tcPr marL="128250" marR="128250" marT="64125" marB="641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4302">
                <a:tc>
                  <a:txBody>
                    <a:bodyPr/>
                    <a:lstStyle/>
                    <a:p>
                      <a:r>
                        <a:rPr lang="en-US" sz="2500" dirty="0"/>
                        <a:t>Time efficient.</a:t>
                      </a:r>
                    </a:p>
                  </a:txBody>
                  <a:tcPr marL="128250" marR="128250" marT="64125" marB="64125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Requires</a:t>
                      </a:r>
                      <a:r>
                        <a:rPr lang="en-US" sz="2500" baseline="0"/>
                        <a:t> a testing environment.</a:t>
                      </a:r>
                      <a:endParaRPr lang="en-US" sz="2500"/>
                    </a:p>
                  </a:txBody>
                  <a:tcPr marL="128250" marR="128250" marT="64125" marB="641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4302">
                <a:tc>
                  <a:txBody>
                    <a:bodyPr/>
                    <a:lstStyle/>
                    <a:p>
                      <a:r>
                        <a:rPr lang="en-US" sz="2500"/>
                        <a:t>Fixed old bugs.</a:t>
                      </a:r>
                    </a:p>
                  </a:txBody>
                  <a:tcPr marL="128250" marR="128250" marT="64125" marB="641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/>
                        <a:t>Behavior is uncontrolled.</a:t>
                      </a:r>
                    </a:p>
                  </a:txBody>
                  <a:tcPr marL="128250" marR="128250" marT="64125" marB="641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4302">
                <a:tc>
                  <a:txBody>
                    <a:bodyPr/>
                    <a:lstStyle/>
                    <a:p>
                      <a:r>
                        <a:rPr lang="en-US" sz="2500"/>
                        <a:t>Ability to use</a:t>
                      </a:r>
                      <a:r>
                        <a:rPr lang="en-US" sz="2500" baseline="0"/>
                        <a:t> the </a:t>
                      </a:r>
                      <a:r>
                        <a:rPr lang="en-US" sz="2500"/>
                        <a:t>World Map</a:t>
                      </a:r>
                      <a:r>
                        <a:rPr lang="en-US" sz="2500" baseline="0"/>
                        <a:t> panel.</a:t>
                      </a:r>
                      <a:endParaRPr lang="en-US" sz="2500"/>
                    </a:p>
                  </a:txBody>
                  <a:tcPr marL="128250" marR="128250" marT="64125" marB="64125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New</a:t>
                      </a:r>
                      <a:r>
                        <a:rPr lang="en-US" sz="2500" baseline="0"/>
                        <a:t> data structure.</a:t>
                      </a:r>
                      <a:endParaRPr lang="en-US" sz="2500"/>
                    </a:p>
                  </a:txBody>
                  <a:tcPr marL="128250" marR="128250" marT="64125" marB="641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9054">
                <a:tc>
                  <a:txBody>
                    <a:bodyPr/>
                    <a:lstStyle/>
                    <a:p>
                      <a:r>
                        <a:rPr lang="en-US" sz="2500" dirty="0"/>
                        <a:t>Increased performance while using less memory.</a:t>
                      </a:r>
                    </a:p>
                  </a:txBody>
                  <a:tcPr marL="128250" marR="128250" marT="64125" marB="64125"/>
                </a:tc>
                <a:tc>
                  <a:txBody>
                    <a:bodyPr/>
                    <a:lstStyle/>
                    <a:p>
                      <a:r>
                        <a:rPr lang="en-US" sz="2500" b="1" dirty="0"/>
                        <a:t>Does not meet the client’s needs.</a:t>
                      </a:r>
                    </a:p>
                  </a:txBody>
                  <a:tcPr marL="128250" marR="128250" marT="64125" marB="641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04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FFFFFF"/>
                </a:solidFill>
              </a:rPr>
              <a:t>Our plan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6006D14B-A7DC-45A2-A500-F0D5181180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098531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6928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1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EEF9AD42-46BB-41CC-9817-B9E7ABAE12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497489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274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756</Words>
  <Application>Microsoft Macintosh PowerPoint</Application>
  <PresentationFormat>Widescreen</PresentationFormat>
  <Paragraphs>157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Arial</vt:lpstr>
      <vt:lpstr>Office Theme</vt:lpstr>
      <vt:lpstr>PowerPoint Presentation</vt:lpstr>
      <vt:lpstr>Entrada</vt:lpstr>
      <vt:lpstr>Overview</vt:lpstr>
      <vt:lpstr>Cause</vt:lpstr>
      <vt:lpstr>Possible Solutions</vt:lpstr>
      <vt:lpstr>Modifying Entrada</vt:lpstr>
      <vt:lpstr>Updating Entrada</vt:lpstr>
      <vt:lpstr>Our plan</vt:lpstr>
      <vt:lpstr>PowerPoint Presentation</vt:lpstr>
      <vt:lpstr>Workload Split </vt:lpstr>
      <vt:lpstr>Ali’s Overview</vt:lpstr>
      <vt:lpstr>Issues Faced</vt:lpstr>
      <vt:lpstr>Mashal’s Overview</vt:lpstr>
      <vt:lpstr>Issues Faced</vt:lpstr>
      <vt:lpstr>Khalid’s Overview</vt:lpstr>
      <vt:lpstr>Issues Faced</vt:lpstr>
      <vt:lpstr>PowerPoint Presentation</vt:lpstr>
      <vt:lpstr>Cost Assumption</vt:lpstr>
      <vt:lpstr>Services Provided</vt:lpstr>
      <vt:lpstr>First Year Scenario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Mashal Al Busaidi</dc:creator>
  <cp:lastModifiedBy>Ali Al Badra</cp:lastModifiedBy>
  <cp:revision>5</cp:revision>
  <dcterms:created xsi:type="dcterms:W3CDTF">2019-09-08T18:50:42Z</dcterms:created>
  <dcterms:modified xsi:type="dcterms:W3CDTF">2019-09-08T19:23:56Z</dcterms:modified>
</cp:coreProperties>
</file>