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Adana Bad Apple</a:t>
            </a:r>
          </a:p>
        </p:txBody>
      </p:sp>
      <p:pic>
        <p:nvPicPr>
          <p:cNvPr id="3" name="Picture 2" descr="Adana Bad Ap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Açıklama: Adana Bad Apple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Kayseri Bad Apple</a:t>
            </a:r>
          </a:p>
        </p:txBody>
      </p:sp>
      <p:pic>
        <p:nvPicPr>
          <p:cNvPr id="3" name="Picture 2" descr="Kayseri Bad Ap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Açıklama: Kayseri Bad Apple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Samsun Bad Apple</a:t>
            </a:r>
          </a:p>
        </p:txBody>
      </p:sp>
      <p:pic>
        <p:nvPicPr>
          <p:cNvPr id="3" name="Picture 2" descr="Samsun Bad Ap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Açıklama: Samsun Bad Apple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Trabzon Bad Apple</a:t>
            </a:r>
          </a:p>
        </p:txBody>
      </p:sp>
      <p:pic>
        <p:nvPicPr>
          <p:cNvPr id="3" name="Picture 2" descr="Trabzon Bad Ap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Açıklama: Trabzon Bad Apple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Ankara Bad Apple</a:t>
            </a:r>
          </a:p>
        </p:txBody>
      </p:sp>
      <p:pic>
        <p:nvPicPr>
          <p:cNvPr id="3" name="Picture 2" descr="Ankara Bad Ap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Açıklama: Ankara Bad Apple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Antalya Bad Apple</a:t>
            </a:r>
          </a:p>
        </p:txBody>
      </p:sp>
      <p:pic>
        <p:nvPicPr>
          <p:cNvPr id="3" name="Picture 2" descr="Antalya Bad Ap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Açıklama: Antalya Bad Apple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Bad Apples for 2</a:t>
            </a:r>
          </a:p>
        </p:txBody>
      </p:sp>
      <p:pic>
        <p:nvPicPr>
          <p:cNvPr id="3" name="Picture 2" descr="Bad Apples for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Açıklama: Bad Apples for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Bursa Bad Apple</a:t>
            </a:r>
          </a:p>
        </p:txBody>
      </p:sp>
      <p:pic>
        <p:nvPicPr>
          <p:cNvPr id="3" name="Picture 2" descr="Bursa Bad Ap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Açıklama: Bursa Bad Apple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Diyarbakır Bad Apple</a:t>
            </a:r>
          </a:p>
        </p:txBody>
      </p:sp>
      <p:pic>
        <p:nvPicPr>
          <p:cNvPr id="3" name="Picture 2" descr="Diyarbakır Bad Ap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Açıklama: Diyarbakır Bad Apple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Erzurum Bad Apple</a:t>
            </a:r>
          </a:p>
        </p:txBody>
      </p:sp>
      <p:pic>
        <p:nvPicPr>
          <p:cNvPr id="3" name="Picture 2" descr="Erzurum Bad Ap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Açıklama: Erzurum Bad Apple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Istanbul Bad Apple</a:t>
            </a:r>
          </a:p>
        </p:txBody>
      </p:sp>
      <p:pic>
        <p:nvPicPr>
          <p:cNvPr id="3" name="Picture 2" descr="Istanbul Bad Ap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Açıklama: Istanbul Bad Apple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Izmir Bad Apple</a:t>
            </a:r>
          </a:p>
        </p:txBody>
      </p:sp>
      <p:pic>
        <p:nvPicPr>
          <p:cNvPr id="3" name="Picture 2" descr="Izmir Bad Ap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Açıklama: Izmir Bad Apple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