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6"/>
  </p:notesMasterIdLst>
  <p:handoutMasterIdLst>
    <p:handoutMasterId r:id="rId27"/>
  </p:handoutMasterIdLst>
  <p:sldIdLst>
    <p:sldId id="357" r:id="rId5"/>
    <p:sldId id="323" r:id="rId6"/>
    <p:sldId id="390" r:id="rId7"/>
    <p:sldId id="391" r:id="rId8"/>
    <p:sldId id="392" r:id="rId9"/>
    <p:sldId id="358" r:id="rId10"/>
    <p:sldId id="395" r:id="rId11"/>
    <p:sldId id="319" r:id="rId12"/>
    <p:sldId id="365" r:id="rId13"/>
    <p:sldId id="318" r:id="rId14"/>
    <p:sldId id="317" r:id="rId15"/>
    <p:sldId id="396" r:id="rId16"/>
    <p:sldId id="398" r:id="rId17"/>
    <p:sldId id="399" r:id="rId18"/>
    <p:sldId id="400" r:id="rId19"/>
    <p:sldId id="402" r:id="rId20"/>
    <p:sldId id="401" r:id="rId21"/>
    <p:sldId id="403" r:id="rId22"/>
    <p:sldId id="405" r:id="rId23"/>
    <p:sldId id="368" r:id="rId24"/>
    <p:sldId id="406" r:id="rId25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746"/>
        <p:guide pos="2876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zh-CN" sz="1050" strike="noStrike" noProof="1">
                <a:latin typeface="Arial" panose="020B0604020202020204" pitchFamily="34" charset="0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Влияние информационных технологий на систему управления охраной труда промышленного предприятия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  <a:endParaRPr lang="ru-RU" altLang="ru-RU" sz="16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  <a:endParaRPr lang="ru-RU" altLang="ru-RU" sz="16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SimSun" panose="02010600030101010101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7" grpId="0" bldLvl="0" animBg="1"/>
      <p:bldP spid="5" grpId="0" bldLvl="0" animBg="1"/>
      <p:bldP spid="4" grpId="0" bldLvl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Copyright Notice"/>
          <p:cNvSpPr/>
          <p:nvPr/>
        </p:nvSpPr>
        <p:spPr bwMode="auto">
          <a:xfrm>
            <a:off x="1463675" y="742950"/>
            <a:ext cx="621728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b="1" strike="noStrike" cap="small" noProof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Решаемые проблемы приложения</a:t>
            </a:r>
            <a:endParaRPr lang="ru-RU" altLang="en-US" sz="2800" b="1" strike="noStrike" cap="small" noProof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9" name="MH_SubTitle_1"/>
          <p:cNvSpPr/>
          <p:nvPr/>
        </p:nvSpPr>
        <p:spPr>
          <a:xfrm>
            <a:off x="3482975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1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SubTitle_2"/>
          <p:cNvSpPr/>
          <p:nvPr/>
        </p:nvSpPr>
        <p:spPr>
          <a:xfrm>
            <a:off x="4603750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2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SubTitle_3"/>
          <p:cNvSpPr/>
          <p:nvPr/>
        </p:nvSpPr>
        <p:spPr>
          <a:xfrm>
            <a:off x="3482975" y="3051175"/>
            <a:ext cx="1120775" cy="112077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3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SubTitle_4"/>
          <p:cNvSpPr/>
          <p:nvPr/>
        </p:nvSpPr>
        <p:spPr>
          <a:xfrm>
            <a:off x="4603750" y="3051175"/>
            <a:ext cx="1120775" cy="112077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4</a:t>
            </a:r>
            <a:endParaRPr kumimoji="0" lang="en-US" altLang="zh-CN" sz="42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MH_Text_1"/>
          <p:cNvSpPr txBox="1"/>
          <p:nvPr/>
        </p:nvSpPr>
        <p:spPr>
          <a:xfrm>
            <a:off x="341313" y="1585913"/>
            <a:ext cx="2981325" cy="14303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доступности информации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(все требуемые знания в одном месте)</a:t>
            </a:r>
            <a:endParaRPr lang="ru-RU" altLang="en-US" sz="1400" dirty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14" name="MH_Text_3"/>
          <p:cNvSpPr txBox="1"/>
          <p:nvPr/>
        </p:nvSpPr>
        <p:spPr>
          <a:xfrm>
            <a:off x="341313" y="3086100"/>
            <a:ext cx="2981325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Централизация и упрощение управления данными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(быстрое нахождение и анализирование информации)</a:t>
            </a:r>
            <a:endParaRPr lang="ru-RU" altLang="en-US" sz="1400" dirty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15" name="MH_Text_2"/>
          <p:cNvSpPr txBox="1"/>
          <p:nvPr/>
        </p:nvSpPr>
        <p:spPr>
          <a:xfrm>
            <a:off x="5788025" y="1587500"/>
            <a:ext cx="2982913" cy="1428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Улучшение обучаемости персонала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(проводимые тесты и оценки)</a:t>
            </a:r>
            <a:endParaRPr lang="ru-RU" altLang="en-US" sz="1400" dirty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17" name="MH_Text_4"/>
          <p:cNvSpPr txBox="1"/>
          <p:nvPr/>
        </p:nvSpPr>
        <p:spPr>
          <a:xfrm>
            <a:off x="5788025" y="3086100"/>
            <a:ext cx="2982913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прозрачности и отчетности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(отслеживание активности и подготовленности сотрудников) </a:t>
            </a:r>
            <a:endParaRPr lang="ru-RU" altLang="en-US" sz="1400" dirty="0">
              <a:solidFill>
                <a:srgbClr val="0D0D0D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 bldLvl="0" animBg="1"/>
      <p:bldP spid="10" grpId="0" bldLvl="0" animBg="1"/>
      <p:bldP spid="12" grpId="0" bldLvl="0" animBg="1"/>
      <p:bldP spid="11" grpId="0" bldLvl="0" animBg="1"/>
      <p:bldP spid="13" grpId="0"/>
      <p:bldP spid="15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1602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Управление каталогом статей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Ведение базы пользователей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Создание тестов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Проверка обученности сотрудников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Основной функционал инженера ТБ:</a:t>
            </a:r>
            <a:endParaRPr lang="ru-RU" altLang="en-US" sz="1600" b="1" strike="noStrike" cap="small" noProof="1" dirty="0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p>
            <a:pPr lvl="0" algn="ctr" fontAlgn="base"/>
            <a:endParaRPr lang="zh-CN" altLang="en-US" sz="1875" strike="noStrike" noProof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61" name="Изображение 43"/>
          <p:cNvPicPr>
            <a:picLocks noChangeAspect="1"/>
          </p:cNvPicPr>
          <p:nvPr/>
        </p:nvPicPr>
        <p:blipFill>
          <a:blip r:embed="rId2"/>
          <a:srcRect l="2251" t="4351" r="1850" b="4130"/>
          <a:stretch>
            <a:fillRect/>
          </a:stretch>
        </p:blipFill>
        <p:spPr>
          <a:xfrm>
            <a:off x="5043805" y="277495"/>
            <a:ext cx="3664585" cy="25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35" y="2211705"/>
            <a:ext cx="3664585" cy="238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Управление каталогом статей</a:t>
            </a:r>
            <a:endParaRPr lang="en-US" sz="2800" b="1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4" name="Изображение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529080"/>
            <a:ext cx="3449955" cy="256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8" name="Изображение 50"/>
          <p:cNvPicPr>
            <a:picLocks noChangeAspect="1"/>
          </p:cNvPicPr>
          <p:nvPr/>
        </p:nvPicPr>
        <p:blipFill>
          <a:blip r:embed="rId2"/>
          <a:srcRect l="3607" t="4316" r="3676" b="4297"/>
          <a:stretch>
            <a:fillRect/>
          </a:stretch>
        </p:blipFill>
        <p:spPr>
          <a:xfrm>
            <a:off x="5424805" y="1397000"/>
            <a:ext cx="2541905" cy="29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Ведение базы пользователей</a:t>
            </a:r>
            <a:endParaRPr lang="en-US" sz="2800" b="1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6" name="Изображение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912620"/>
            <a:ext cx="3970020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Изображение 49"/>
          <p:cNvPicPr>
            <a:picLocks noChangeAspect="1"/>
          </p:cNvPicPr>
          <p:nvPr/>
        </p:nvPicPr>
        <p:blipFill>
          <a:blip r:embed="rId2"/>
          <a:srcRect l="7546" t="6865" r="6307" b="7063"/>
          <a:stretch>
            <a:fillRect/>
          </a:stretch>
        </p:blipFill>
        <p:spPr>
          <a:xfrm>
            <a:off x="5588635" y="1624330"/>
            <a:ext cx="2385060" cy="220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Создание тестов</a:t>
            </a:r>
            <a:endParaRPr lang="en-US" sz="2800" b="1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1"/>
          <a:srcRect l="17430" t="26340" r="7573" b="6647"/>
          <a:stretch>
            <a:fillRect/>
          </a:stretch>
        </p:blipFill>
        <p:spPr>
          <a:xfrm>
            <a:off x="2722880" y="1675130"/>
            <a:ext cx="3699510" cy="215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Проверка обученности сотрудников</a:t>
            </a:r>
            <a:endParaRPr lang="en-US" sz="2800" b="1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9" name="Изображение 51"/>
          <p:cNvPicPr>
            <a:picLocks noChangeAspect="1"/>
          </p:cNvPicPr>
          <p:nvPr/>
        </p:nvPicPr>
        <p:blipFill>
          <a:blip r:embed="rId1"/>
          <a:srcRect l="2867" t="6827" r="2828" b="4288"/>
          <a:stretch>
            <a:fillRect/>
          </a:stretch>
        </p:blipFill>
        <p:spPr>
          <a:xfrm>
            <a:off x="2530475" y="2008505"/>
            <a:ext cx="4083050" cy="148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1602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737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Ознакомление с новой информацией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Прохождение тестов</a:t>
            </a:r>
            <a:endParaRPr lang="ru-RU" altLang="en-US" sz="1400" strike="noStrike" noProof="1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Microsoft YaHei" panose="020B0503020204020204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Функционал сотрудника:</a:t>
            </a:r>
            <a:endParaRPr lang="ru-RU" altLang="en-US" sz="1600" b="1" strike="noStrike" cap="small" noProof="1" dirty="0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p>
            <a:pPr lvl="0" algn="ctr" fontAlgn="base"/>
            <a:endParaRPr lang="zh-CN" altLang="en-US" sz="1875" strike="noStrike" noProof="1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61" name="Изображение 43"/>
          <p:cNvPicPr>
            <a:picLocks noChangeAspect="1"/>
          </p:cNvPicPr>
          <p:nvPr/>
        </p:nvPicPr>
        <p:blipFill>
          <a:blip r:embed="rId2"/>
          <a:srcRect l="2251" t="4351" r="1850" b="4130"/>
          <a:stretch>
            <a:fillRect/>
          </a:stretch>
        </p:blipFill>
        <p:spPr>
          <a:xfrm>
            <a:off x="5043805" y="277495"/>
            <a:ext cx="3664585" cy="25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35" y="2211705"/>
            <a:ext cx="3664585" cy="238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Ознакомление с новой информацией</a:t>
            </a:r>
            <a:endParaRPr lang="en-US" sz="2800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1554480"/>
            <a:ext cx="3584575" cy="2396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Прохождение тестов</a:t>
            </a:r>
            <a:endParaRPr lang="en-US" sz="2800" strike="noStrike" cap="small" noProof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5" name="Изображение 3"/>
          <p:cNvPicPr>
            <a:picLocks noChangeAspect="1"/>
          </p:cNvPicPr>
          <p:nvPr/>
        </p:nvPicPr>
        <p:blipFill>
          <a:blip r:embed="rId1"/>
          <a:srcRect b="7325"/>
          <a:stretch>
            <a:fillRect/>
          </a:stretch>
        </p:blipFill>
        <p:spPr>
          <a:xfrm>
            <a:off x="577850" y="1931670"/>
            <a:ext cx="3830320" cy="160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1" name="Изображение 53"/>
          <p:cNvPicPr>
            <a:picLocks noChangeAspect="1"/>
          </p:cNvPicPr>
          <p:nvPr/>
        </p:nvPicPr>
        <p:blipFill>
          <a:blip r:embed="rId2"/>
          <a:srcRect l="2317" t="7403" r="2814" b="6094"/>
          <a:stretch>
            <a:fillRect/>
          </a:stretch>
        </p:blipFill>
        <p:spPr>
          <a:xfrm>
            <a:off x="4906010" y="2137410"/>
            <a:ext cx="4008755" cy="127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+mn-ea"/>
              </a:rPr>
              <a:t>Заключение</a:t>
            </a:r>
            <a:endParaRPr lang="ru-RU" altLang="en-US" sz="28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1476375" y="2044700"/>
            <a:ext cx="627824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 fontAlgn="base">
              <a:lnSpc>
                <a:spcPct val="150000"/>
              </a:lnSpc>
            </a:pPr>
            <a:r>
              <a:rPr lang="en-US" altLang="x-none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Практическое использование программы позволяет улучшить эффективность обучения сотрудников предприятия.</a:t>
            </a:r>
            <a:r>
              <a:rPr lang="ru-RU"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Разработанная программа может быть использована для автоматизации работы инженеров по технике безопасности на предприятиях малого и среднего бизнеса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846773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-32385" y="-603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8" y="1370013"/>
            <a:ext cx="20224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zh-CN" altLang="en-US" sz="720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lang="zh-CN" altLang="en-US" sz="7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317505" name="组合 296"/>
          <p:cNvGrpSpPr/>
          <p:nvPr/>
        </p:nvGrpSpPr>
        <p:grpSpPr>
          <a:xfrm>
            <a:off x="2725738" y="658813"/>
            <a:ext cx="331787" cy="339725"/>
            <a:chOff x="0" y="0"/>
            <a:chExt cx="1149350" cy="1149350"/>
          </a:xfrm>
        </p:grpSpPr>
        <p:sp>
          <p:nvSpPr>
            <p:cNvPr id="38979" name="Oval 23"/>
            <p:cNvSpPr/>
            <p:nvPr/>
          </p:nvSpPr>
          <p:spPr>
            <a:xfrm>
              <a:off x="0" y="0"/>
              <a:ext cx="1149350" cy="1149350"/>
            </a:xfrm>
            <a:prstGeom prst="ellipse">
              <a:avLst/>
            </a:prstGeom>
            <a:solidFill>
              <a:srgbClr val="506B82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6932" name="Freeform 88"/>
            <p:cNvSpPr/>
            <p:nvPr/>
          </p:nvSpPr>
          <p:spPr>
            <a:xfrm>
              <a:off x="161925" y="322263"/>
              <a:ext cx="987425" cy="8239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304" y="82"/>
                </a:cxn>
                <a:cxn ang="0">
                  <a:pos x="145" y="254"/>
                </a:cxn>
                <a:cxn ang="0">
                  <a:pos x="46" y="154"/>
                </a:cxn>
                <a:cxn ang="0">
                  <a:pos x="74" y="146"/>
                </a:cxn>
                <a:cxn ang="0">
                  <a:pos x="0" y="72"/>
                </a:cxn>
                <a:cxn ang="0">
                  <a:pos x="223" y="0"/>
                </a:cxn>
              </a:cxnLst>
              <a:pathLst>
                <a:path w="304" h="254">
                  <a:moveTo>
                    <a:pt x="223" y="0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172"/>
                    <a:pt x="233" y="246"/>
                    <a:pt x="145" y="2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182F40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3" name="Freeform 89"/>
            <p:cNvSpPr/>
            <p:nvPr/>
          </p:nvSpPr>
          <p:spPr>
            <a:xfrm>
              <a:off x="161925" y="322263"/>
              <a:ext cx="828675" cy="23336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31" y="0"/>
                </a:cxn>
                <a:cxn ang="0">
                  <a:pos x="0" y="72"/>
                </a:cxn>
                <a:cxn ang="0">
                  <a:pos x="255" y="72"/>
                </a:cxn>
                <a:cxn ang="0">
                  <a:pos x="223" y="0"/>
                </a:cxn>
              </a:cxnLst>
              <a:pathLst>
                <a:path w="255" h="72">
                  <a:moveTo>
                    <a:pt x="223" y="0"/>
                  </a:moveTo>
                  <a:cubicBezTo>
                    <a:pt x="159" y="0"/>
                    <a:pt x="95" y="0"/>
                    <a:pt x="31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85" y="72"/>
                    <a:pt x="170" y="72"/>
                    <a:pt x="255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4" name="Freeform 90"/>
            <p:cNvSpPr/>
            <p:nvPr/>
          </p:nvSpPr>
          <p:spPr>
            <a:xfrm>
              <a:off x="188912" y="338138"/>
              <a:ext cx="774700" cy="201613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488" y="127"/>
                </a:cxn>
                <a:cxn ang="0">
                  <a:pos x="268" y="127"/>
                </a:cxn>
                <a:cxn ang="0">
                  <a:pos x="247" y="127"/>
                </a:cxn>
                <a:cxn ang="0">
                  <a:pos x="0" y="127"/>
                </a:cxn>
                <a:cxn ang="0">
                  <a:pos x="55" y="0"/>
                </a:cxn>
                <a:cxn ang="0">
                  <a:pos x="247" y="0"/>
                </a:cxn>
                <a:cxn ang="0">
                  <a:pos x="268" y="0"/>
                </a:cxn>
                <a:cxn ang="0">
                  <a:pos x="433" y="0"/>
                </a:cxn>
                <a:cxn ang="0">
                  <a:pos x="433" y="0"/>
                </a:cxn>
              </a:cxnLst>
              <a:pathLst>
                <a:path w="488" h="127">
                  <a:moveTo>
                    <a:pt x="433" y="0"/>
                  </a:moveTo>
                  <a:lnTo>
                    <a:pt x="488" y="127"/>
                  </a:lnTo>
                  <a:lnTo>
                    <a:pt x="268" y="127"/>
                  </a:lnTo>
                  <a:lnTo>
                    <a:pt x="247" y="127"/>
                  </a:lnTo>
                  <a:lnTo>
                    <a:pt x="0" y="127"/>
                  </a:lnTo>
                  <a:lnTo>
                    <a:pt x="55" y="0"/>
                  </a:lnTo>
                  <a:lnTo>
                    <a:pt x="247" y="0"/>
                  </a:lnTo>
                  <a:lnTo>
                    <a:pt x="268" y="0"/>
                  </a:lnTo>
                  <a:lnTo>
                    <a:pt x="433" y="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5" name="Freeform 91"/>
            <p:cNvSpPr/>
            <p:nvPr/>
          </p:nvSpPr>
          <p:spPr>
            <a:xfrm>
              <a:off x="331787" y="379413"/>
              <a:ext cx="485775" cy="123825"/>
            </a:xfrm>
            <a:custGeom>
              <a:avLst/>
              <a:gdLst/>
              <a:ahLst/>
              <a:cxnLst>
                <a:cxn ang="0">
                  <a:pos x="292" y="17"/>
                </a:cxn>
                <a:cxn ang="0">
                  <a:pos x="257" y="17"/>
                </a:cxn>
                <a:cxn ang="0">
                  <a:pos x="251" y="0"/>
                </a:cxn>
                <a:cxn ang="0">
                  <a:pos x="55" y="0"/>
                </a:cxn>
                <a:cxn ang="0">
                  <a:pos x="51" y="17"/>
                </a:cxn>
                <a:cxn ang="0">
                  <a:pos x="14" y="17"/>
                </a:cxn>
                <a:cxn ang="0">
                  <a:pos x="0" y="54"/>
                </a:cxn>
                <a:cxn ang="0">
                  <a:pos x="40" y="54"/>
                </a:cxn>
                <a:cxn ang="0">
                  <a:pos x="30" y="78"/>
                </a:cxn>
                <a:cxn ang="0">
                  <a:pos x="276" y="78"/>
                </a:cxn>
                <a:cxn ang="0">
                  <a:pos x="268" y="54"/>
                </a:cxn>
                <a:cxn ang="0">
                  <a:pos x="306" y="54"/>
                </a:cxn>
                <a:cxn ang="0">
                  <a:pos x="292" y="17"/>
                </a:cxn>
                <a:cxn ang="0">
                  <a:pos x="292" y="17"/>
                </a:cxn>
              </a:cxnLst>
              <a:pathLst>
                <a:path w="306" h="78">
                  <a:moveTo>
                    <a:pt x="292" y="17"/>
                  </a:moveTo>
                  <a:lnTo>
                    <a:pt x="257" y="17"/>
                  </a:lnTo>
                  <a:lnTo>
                    <a:pt x="251" y="0"/>
                  </a:lnTo>
                  <a:lnTo>
                    <a:pt x="55" y="0"/>
                  </a:lnTo>
                  <a:lnTo>
                    <a:pt x="51" y="17"/>
                  </a:lnTo>
                  <a:lnTo>
                    <a:pt x="14" y="17"/>
                  </a:lnTo>
                  <a:lnTo>
                    <a:pt x="0" y="54"/>
                  </a:lnTo>
                  <a:lnTo>
                    <a:pt x="40" y="54"/>
                  </a:lnTo>
                  <a:lnTo>
                    <a:pt x="30" y="78"/>
                  </a:lnTo>
                  <a:lnTo>
                    <a:pt x="276" y="78"/>
                  </a:lnTo>
                  <a:lnTo>
                    <a:pt x="268" y="54"/>
                  </a:lnTo>
                  <a:lnTo>
                    <a:pt x="306" y="54"/>
                  </a:lnTo>
                  <a:lnTo>
                    <a:pt x="292" y="17"/>
                  </a:lnTo>
                  <a:lnTo>
                    <a:pt x="292" y="17"/>
                  </a:lnTo>
                  <a:close/>
                </a:path>
              </a:pathLst>
            </a:custGeom>
            <a:solidFill>
              <a:srgbClr val="3A5A7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6" name="Freeform 92"/>
            <p:cNvSpPr/>
            <p:nvPr/>
          </p:nvSpPr>
          <p:spPr>
            <a:xfrm>
              <a:off x="304800" y="428625"/>
              <a:ext cx="595313" cy="400050"/>
            </a:xfrm>
            <a:custGeom>
              <a:avLst/>
              <a:gdLst/>
              <a:ahLst/>
              <a:cxnLst>
                <a:cxn ang="0">
                  <a:pos x="142" y="2"/>
                </a:cxn>
                <a:cxn ang="0">
                  <a:pos x="138" y="0"/>
                </a:cxn>
                <a:cxn ang="0">
                  <a:pos x="30" y="0"/>
                </a:cxn>
                <a:cxn ang="0">
                  <a:pos x="25" y="2"/>
                </a:cxn>
                <a:cxn ang="0">
                  <a:pos x="1" y="119"/>
                </a:cxn>
                <a:cxn ang="0">
                  <a:pos x="6" y="123"/>
                </a:cxn>
                <a:cxn ang="0">
                  <a:pos x="177" y="123"/>
                </a:cxn>
                <a:cxn ang="0">
                  <a:pos x="182" y="119"/>
                </a:cxn>
                <a:cxn ang="0">
                  <a:pos x="142" y="2"/>
                </a:cxn>
              </a:cxnLst>
              <a:pathLst>
                <a:path w="183" h="123">
                  <a:moveTo>
                    <a:pt x="142" y="2"/>
                  </a:moveTo>
                  <a:cubicBezTo>
                    <a:pt x="142" y="0"/>
                    <a:pt x="140" y="0"/>
                    <a:pt x="1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2" y="123"/>
                    <a:pt x="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2" y="123"/>
                    <a:pt x="183" y="121"/>
                    <a:pt x="182" y="119"/>
                  </a:cubicBezTo>
                  <a:cubicBezTo>
                    <a:pt x="142" y="2"/>
                    <a:pt x="142" y="2"/>
                    <a:pt x="142" y="2"/>
                  </a:cubicBezTo>
                  <a:close/>
                </a:path>
              </a:pathLst>
            </a:custGeom>
            <a:solidFill>
              <a:srgbClr val="F26B41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7" name="Freeform 93"/>
            <p:cNvSpPr>
              <a:spLocks noEditPoints="1"/>
            </p:cNvSpPr>
            <p:nvPr/>
          </p:nvSpPr>
          <p:spPr>
            <a:xfrm>
              <a:off x="587375" y="450850"/>
              <a:ext cx="87313" cy="46038"/>
            </a:xfrm>
            <a:custGeom>
              <a:avLst/>
              <a:gdLst/>
              <a:ahLst/>
              <a:cxnLst>
                <a:cxn ang="0">
                  <a:pos x="26" y="7"/>
                </a:cxn>
                <a:cxn ang="0">
                  <a:pos x="24" y="6"/>
                </a:cxn>
                <a:cxn ang="0">
                  <a:pos x="24" y="5"/>
                </a:cxn>
                <a:cxn ang="0">
                  <a:pos x="23" y="4"/>
                </a:cxn>
                <a:cxn ang="0">
                  <a:pos x="25" y="2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25" y="11"/>
                </a:cxn>
                <a:cxn ang="0">
                  <a:pos x="25" y="9"/>
                </a:cxn>
                <a:cxn ang="0">
                  <a:pos x="26" y="7"/>
                </a:cxn>
                <a:cxn ang="0">
                  <a:pos x="23" y="14"/>
                </a:cxn>
                <a:cxn ang="0">
                  <a:pos x="17" y="10"/>
                </a:cxn>
                <a:cxn ang="0">
                  <a:pos x="22" y="9"/>
                </a:cxn>
                <a:cxn ang="0">
                  <a:pos x="24" y="7"/>
                </a:cxn>
                <a:cxn ang="0">
                  <a:pos x="25" y="10"/>
                </a:cxn>
                <a:cxn ang="0">
                  <a:pos x="23" y="12"/>
                </a:cxn>
                <a:cxn ang="0">
                  <a:pos x="17" y="14"/>
                </a:cxn>
                <a:cxn ang="0">
                  <a:pos x="10" y="10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7" y="10"/>
                </a:cxn>
                <a:cxn ang="0">
                  <a:pos x="11" y="14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3" y="9"/>
                </a:cxn>
                <a:cxn ang="0">
                  <a:pos x="3" y="7"/>
                </a:cxn>
                <a:cxn ang="0">
                  <a:pos x="9" y="10"/>
                </a:cxn>
                <a:cxn ang="0">
                  <a:pos x="11" y="14"/>
                </a:cxn>
                <a:cxn ang="0">
                  <a:pos x="1" y="12"/>
                </a:cxn>
                <a:cxn ang="0">
                  <a:pos x="2" y="7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4" y="14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9" y="5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9" y="0"/>
                </a:cxn>
                <a:cxn ang="0">
                  <a:pos x="16" y="5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2" y="4"/>
                </a:cxn>
                <a:cxn ang="0">
                  <a:pos x="24" y="5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6" y="5"/>
                </a:cxn>
                <a:cxn ang="0">
                  <a:pos x="23" y="7"/>
                </a:cxn>
                <a:cxn ang="0">
                  <a:pos x="13" y="9"/>
                </a:cxn>
                <a:cxn ang="0">
                  <a:pos x="4" y="7"/>
                </a:cxn>
                <a:cxn ang="0">
                  <a:pos x="13" y="5"/>
                </a:cxn>
                <a:cxn ang="0">
                  <a:pos x="23" y="7"/>
                </a:cxn>
              </a:cxnLst>
              <a:pathLst>
                <a:path w="27" h="14">
                  <a:moveTo>
                    <a:pt x="25" y="2"/>
                  </a:moveTo>
                  <a:cubicBezTo>
                    <a:pt x="26" y="4"/>
                    <a:pt x="26" y="5"/>
                    <a:pt x="26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3"/>
                    <a:pt x="22" y="2"/>
                    <a:pt x="22" y="0"/>
                  </a:cubicBezTo>
                  <a:cubicBezTo>
                    <a:pt x="24" y="1"/>
                    <a:pt x="25" y="1"/>
                    <a:pt x="25" y="2"/>
                  </a:cubicBezTo>
                  <a:close/>
                  <a:moveTo>
                    <a:pt x="26" y="7"/>
                  </a:moveTo>
                  <a:cubicBezTo>
                    <a:pt x="27" y="9"/>
                    <a:pt x="27" y="11"/>
                    <a:pt x="27" y="12"/>
                  </a:cubicBezTo>
                  <a:cubicBezTo>
                    <a:pt x="27" y="13"/>
                    <a:pt x="26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9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lose/>
                  <a:moveTo>
                    <a:pt x="24" y="14"/>
                  </a:moveTo>
                  <a:cubicBezTo>
                    <a:pt x="24" y="14"/>
                    <a:pt x="23" y="14"/>
                    <a:pt x="23" y="14"/>
                  </a:cubicBezTo>
                  <a:cubicBezTo>
                    <a:pt x="21" y="14"/>
                    <a:pt x="20" y="14"/>
                    <a:pt x="18" y="14"/>
                  </a:cubicBezTo>
                  <a:cubicBezTo>
                    <a:pt x="18" y="13"/>
                    <a:pt x="17" y="11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20" y="10"/>
                    <a:pt x="21" y="9"/>
                    <a:pt x="22" y="9"/>
                  </a:cubicBezTo>
                  <a:cubicBezTo>
                    <a:pt x="23" y="8"/>
                    <a:pt x="23" y="8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3"/>
                    <a:pt x="24" y="14"/>
                  </a:cubicBezTo>
                  <a:close/>
                  <a:moveTo>
                    <a:pt x="17" y="14"/>
                  </a:moveTo>
                  <a:cubicBezTo>
                    <a:pt x="15" y="14"/>
                    <a:pt x="13" y="14"/>
                    <a:pt x="11" y="14"/>
                  </a:cubicBezTo>
                  <a:cubicBezTo>
                    <a:pt x="11" y="13"/>
                    <a:pt x="11" y="11"/>
                    <a:pt x="10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6" y="9"/>
                    <a:pt x="16" y="10"/>
                    <a:pt x="17" y="10"/>
                  </a:cubicBezTo>
                  <a:cubicBezTo>
                    <a:pt x="17" y="11"/>
                    <a:pt x="17" y="13"/>
                    <a:pt x="17" y="14"/>
                  </a:cubicBezTo>
                  <a:close/>
                  <a:moveTo>
                    <a:pt x="11" y="14"/>
                  </a:moveTo>
                  <a:cubicBezTo>
                    <a:pt x="9" y="14"/>
                    <a:pt x="7" y="14"/>
                    <a:pt x="5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3" y="11"/>
                    <a:pt x="3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0" y="11"/>
                    <a:pt x="10" y="13"/>
                    <a:pt x="11" y="14"/>
                  </a:cubicBezTo>
                  <a:close/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4" y="12"/>
                  </a:cubicBezTo>
                  <a:cubicBezTo>
                    <a:pt x="4" y="12"/>
                    <a:pt x="4" y="13"/>
                    <a:pt x="4" y="14"/>
                  </a:cubicBezTo>
                  <a:close/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1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  <a:moveTo>
                    <a:pt x="3" y="0"/>
                  </a:move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9" y="2"/>
                    <a:pt x="9" y="3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3" y="0"/>
                  </a:cubicBezTo>
                  <a:close/>
                  <a:moveTo>
                    <a:pt x="9" y="0"/>
                  </a:moveTo>
                  <a:cubicBezTo>
                    <a:pt x="11" y="0"/>
                    <a:pt x="13" y="0"/>
                    <a:pt x="15" y="0"/>
                  </a:cubicBezTo>
                  <a:cubicBezTo>
                    <a:pt x="15" y="2"/>
                    <a:pt x="16" y="3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3"/>
                    <a:pt x="10" y="2"/>
                    <a:pt x="9" y="0"/>
                  </a:cubicBezTo>
                  <a:close/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2"/>
                    <a:pt x="22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3" y="6"/>
                    <a:pt x="22" y="6"/>
                    <a:pt x="21" y="5"/>
                  </a:cubicBezTo>
                  <a:cubicBezTo>
                    <a:pt x="20" y="5"/>
                    <a:pt x="19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6" y="3"/>
                    <a:pt x="16" y="2"/>
                    <a:pt x="16" y="0"/>
                  </a:cubicBezTo>
                  <a:close/>
                  <a:moveTo>
                    <a:pt x="23" y="7"/>
                  </a:moveTo>
                  <a:cubicBezTo>
                    <a:pt x="23" y="8"/>
                    <a:pt x="20" y="9"/>
                    <a:pt x="18" y="9"/>
                  </a:cubicBezTo>
                  <a:cubicBezTo>
                    <a:pt x="16" y="9"/>
                    <a:pt x="15" y="9"/>
                    <a:pt x="13" y="9"/>
                  </a:cubicBezTo>
                  <a:cubicBezTo>
                    <a:pt x="12" y="9"/>
                    <a:pt x="11" y="9"/>
                    <a:pt x="9" y="9"/>
                  </a:cubicBezTo>
                  <a:cubicBezTo>
                    <a:pt x="7" y="9"/>
                    <a:pt x="4" y="8"/>
                    <a:pt x="4" y="7"/>
                  </a:cubicBezTo>
                  <a:cubicBezTo>
                    <a:pt x="4" y="6"/>
                    <a:pt x="6" y="5"/>
                    <a:pt x="8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4" y="5"/>
                    <a:pt x="15" y="5"/>
                    <a:pt x="17" y="5"/>
                  </a:cubicBezTo>
                  <a:cubicBezTo>
                    <a:pt x="20" y="5"/>
                    <a:pt x="22" y="6"/>
                    <a:pt x="23" y="7"/>
                  </a:cubicBezTo>
                  <a:close/>
                </a:path>
              </a:pathLst>
            </a:custGeom>
            <a:solidFill>
              <a:srgbClr val="F4B63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8" name="Freeform 94"/>
            <p:cNvSpPr>
              <a:spLocks noEditPoints="1"/>
            </p:cNvSpPr>
            <p:nvPr/>
          </p:nvSpPr>
          <p:spPr>
            <a:xfrm>
              <a:off x="525462" y="450850"/>
              <a:ext cx="49213" cy="322263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2" y="75"/>
                </a:cxn>
                <a:cxn ang="0">
                  <a:pos x="2" y="71"/>
                </a:cxn>
                <a:cxn ang="0">
                  <a:pos x="9" y="74"/>
                </a:cxn>
                <a:cxn ang="0">
                  <a:pos x="13" y="71"/>
                </a:cxn>
                <a:cxn ang="0">
                  <a:pos x="6" y="75"/>
                </a:cxn>
                <a:cxn ang="0">
                  <a:pos x="1" y="77"/>
                </a:cxn>
                <a:cxn ang="0">
                  <a:pos x="6" y="79"/>
                </a:cxn>
                <a:cxn ang="0">
                  <a:pos x="11" y="78"/>
                </a:cxn>
                <a:cxn ang="0">
                  <a:pos x="8" y="83"/>
                </a:cxn>
                <a:cxn ang="0">
                  <a:pos x="0" y="89"/>
                </a:cxn>
                <a:cxn ang="0">
                  <a:pos x="3" y="89"/>
                </a:cxn>
                <a:cxn ang="0">
                  <a:pos x="12" y="88"/>
                </a:cxn>
                <a:cxn ang="0">
                  <a:pos x="14" y="90"/>
                </a:cxn>
                <a:cxn ang="0">
                  <a:pos x="4" y="91"/>
                </a:cxn>
                <a:cxn ang="0">
                  <a:pos x="3" y="93"/>
                </a:cxn>
                <a:cxn ang="0">
                  <a:pos x="8" y="96"/>
                </a:cxn>
                <a:cxn ang="0">
                  <a:pos x="13" y="93"/>
                </a:cxn>
                <a:cxn ang="0">
                  <a:pos x="7" y="98"/>
                </a:cxn>
                <a:cxn ang="0">
                  <a:pos x="9" y="66"/>
                </a:cxn>
                <a:cxn ang="0">
                  <a:pos x="2" y="65"/>
                </a:cxn>
                <a:cxn ang="0">
                  <a:pos x="0" y="60"/>
                </a:cxn>
                <a:cxn ang="0">
                  <a:pos x="8" y="64"/>
                </a:cxn>
                <a:cxn ang="0">
                  <a:pos x="10" y="61"/>
                </a:cxn>
                <a:cxn ang="0">
                  <a:pos x="13" y="57"/>
                </a:cxn>
                <a:cxn ang="0">
                  <a:pos x="5" y="55"/>
                </a:cxn>
                <a:cxn ang="0">
                  <a:pos x="0" y="59"/>
                </a:cxn>
                <a:cxn ang="0">
                  <a:pos x="7" y="56"/>
                </a:cxn>
                <a:cxn ang="0">
                  <a:pos x="11" y="56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2" y="52"/>
                </a:cxn>
                <a:cxn ang="0">
                  <a:pos x="3" y="47"/>
                </a:cxn>
                <a:cxn ang="0">
                  <a:pos x="9" y="51"/>
                </a:cxn>
                <a:cxn ang="0">
                  <a:pos x="10" y="47"/>
                </a:cxn>
                <a:cxn ang="0">
                  <a:pos x="10" y="46"/>
                </a:cxn>
                <a:cxn ang="0">
                  <a:pos x="3" y="42"/>
                </a:cxn>
                <a:cxn ang="0">
                  <a:pos x="0" y="45"/>
                </a:cxn>
                <a:cxn ang="0">
                  <a:pos x="7" y="44"/>
                </a:cxn>
                <a:cxn ang="0">
                  <a:pos x="10" y="42"/>
                </a:cxn>
                <a:cxn ang="0">
                  <a:pos x="12" y="43"/>
                </a:cxn>
                <a:cxn ang="0">
                  <a:pos x="2" y="22"/>
                </a:cxn>
                <a:cxn ang="0">
                  <a:pos x="10" y="25"/>
                </a:cxn>
                <a:cxn ang="0">
                  <a:pos x="0" y="26"/>
                </a:cxn>
                <a:cxn ang="0">
                  <a:pos x="12" y="31"/>
                </a:cxn>
                <a:cxn ang="0">
                  <a:pos x="2" y="30"/>
                </a:cxn>
                <a:cxn ang="0">
                  <a:pos x="2" y="9"/>
                </a:cxn>
                <a:cxn ang="0">
                  <a:pos x="3" y="8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2" y="35"/>
                </a:cxn>
                <a:cxn ang="0">
                  <a:pos x="2" y="34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3" y="10"/>
                </a:cxn>
                <a:cxn ang="0">
                  <a:pos x="8" y="14"/>
                </a:cxn>
              </a:cxnLst>
              <a:pathLst>
                <a:path w="15" h="99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8" y="13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7" y="17"/>
                    <a:pt x="5" y="17"/>
                    <a:pt x="3" y="17"/>
                  </a:cubicBezTo>
                  <a:close/>
                  <a:moveTo>
                    <a:pt x="4" y="76"/>
                  </a:moveTo>
                  <a:cubicBezTo>
                    <a:pt x="3" y="76"/>
                    <a:pt x="2" y="76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0" y="73"/>
                    <a:pt x="0" y="73"/>
                    <a:pt x="0" y="72"/>
                  </a:cubicBezTo>
                  <a:cubicBezTo>
                    <a:pt x="0" y="72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0"/>
                    <a:pt x="0" y="70"/>
                    <a:pt x="1" y="70"/>
                  </a:cubicBezTo>
                  <a:cubicBezTo>
                    <a:pt x="1" y="70"/>
                    <a:pt x="2" y="70"/>
                    <a:pt x="2" y="70"/>
                  </a:cubicBezTo>
                  <a:cubicBezTo>
                    <a:pt x="3" y="70"/>
                    <a:pt x="3" y="70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3"/>
                    <a:pt x="2" y="73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4" y="74"/>
                    <a:pt x="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3"/>
                  </a:cubicBezTo>
                  <a:cubicBezTo>
                    <a:pt x="6" y="73"/>
                    <a:pt x="6" y="72"/>
                    <a:pt x="6" y="72"/>
                  </a:cubicBezTo>
                  <a:cubicBezTo>
                    <a:pt x="6" y="71"/>
                    <a:pt x="8" y="71"/>
                    <a:pt x="8" y="72"/>
                  </a:cubicBezTo>
                  <a:cubicBezTo>
                    <a:pt x="8" y="72"/>
                    <a:pt x="8" y="73"/>
                    <a:pt x="8" y="73"/>
                  </a:cubicBezTo>
                  <a:cubicBezTo>
                    <a:pt x="8" y="74"/>
                    <a:pt x="8" y="74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4"/>
                    <a:pt x="11" y="74"/>
                    <a:pt x="11" y="73"/>
                  </a:cubicBezTo>
                  <a:cubicBezTo>
                    <a:pt x="11" y="73"/>
                    <a:pt x="11" y="72"/>
                    <a:pt x="11" y="72"/>
                  </a:cubicBezTo>
                  <a:cubicBezTo>
                    <a:pt x="11" y="72"/>
                    <a:pt x="11" y="72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1"/>
                    <a:pt x="10" y="70"/>
                    <a:pt x="11" y="70"/>
                  </a:cubicBezTo>
                  <a:cubicBezTo>
                    <a:pt x="11" y="70"/>
                    <a:pt x="12" y="70"/>
                    <a:pt x="12" y="70"/>
                  </a:cubicBezTo>
                  <a:cubicBezTo>
                    <a:pt x="13" y="70"/>
                    <a:pt x="13" y="70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4" y="72"/>
                    <a:pt x="14" y="73"/>
                    <a:pt x="13" y="74"/>
                  </a:cubicBezTo>
                  <a:cubicBezTo>
                    <a:pt x="13" y="74"/>
                    <a:pt x="13" y="75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ubicBezTo>
                    <a:pt x="11" y="76"/>
                    <a:pt x="11" y="76"/>
                    <a:pt x="10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5"/>
                    <a:pt x="8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5" y="76"/>
                    <a:pt x="5" y="76"/>
                  </a:cubicBezTo>
                  <a:cubicBezTo>
                    <a:pt x="5" y="76"/>
                    <a:pt x="4" y="76"/>
                    <a:pt x="4" y="76"/>
                  </a:cubicBezTo>
                  <a:close/>
                  <a:moveTo>
                    <a:pt x="4" y="83"/>
                  </a:moveTo>
                  <a:cubicBezTo>
                    <a:pt x="3" y="83"/>
                    <a:pt x="2" y="83"/>
                    <a:pt x="2" y="83"/>
                  </a:cubicBezTo>
                  <a:cubicBezTo>
                    <a:pt x="1" y="83"/>
                    <a:pt x="1" y="83"/>
                    <a:pt x="1" y="82"/>
                  </a:cubicBezTo>
                  <a:cubicBezTo>
                    <a:pt x="0" y="82"/>
                    <a:pt x="0" y="82"/>
                    <a:pt x="0" y="81"/>
                  </a:cubicBezTo>
                  <a:cubicBezTo>
                    <a:pt x="0" y="81"/>
                    <a:pt x="0" y="80"/>
                    <a:pt x="0" y="79"/>
                  </a:cubicBezTo>
                  <a:cubicBezTo>
                    <a:pt x="0" y="79"/>
                    <a:pt x="0" y="7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7"/>
                    <a:pt x="1" y="77"/>
                  </a:cubicBezTo>
                  <a:cubicBezTo>
                    <a:pt x="1" y="77"/>
                    <a:pt x="2" y="77"/>
                    <a:pt x="2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2" y="78"/>
                    <a:pt x="2" y="78"/>
                    <a:pt x="2" y="79"/>
                  </a:cubicBezTo>
                  <a:cubicBezTo>
                    <a:pt x="2" y="79"/>
                    <a:pt x="2" y="80"/>
                    <a:pt x="2" y="81"/>
                  </a:cubicBezTo>
                  <a:cubicBezTo>
                    <a:pt x="2" y="81"/>
                    <a:pt x="2" y="81"/>
                    <a:pt x="3" y="81"/>
                  </a:cubicBezTo>
                  <a:cubicBezTo>
                    <a:pt x="3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0"/>
                    <a:pt x="6" y="80"/>
                    <a:pt x="6" y="79"/>
                  </a:cubicBezTo>
                  <a:cubicBezTo>
                    <a:pt x="6" y="78"/>
                    <a:pt x="8" y="78"/>
                    <a:pt x="8" y="79"/>
                  </a:cubicBezTo>
                  <a:cubicBezTo>
                    <a:pt x="8" y="80"/>
                    <a:pt x="8" y="80"/>
                    <a:pt x="8" y="81"/>
                  </a:cubicBezTo>
                  <a:cubicBezTo>
                    <a:pt x="8" y="81"/>
                    <a:pt x="8" y="81"/>
                    <a:pt x="9" y="81"/>
                  </a:cubicBezTo>
                  <a:cubicBezTo>
                    <a:pt x="9" y="81"/>
                    <a:pt x="9" y="81"/>
                    <a:pt x="10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1"/>
                    <a:pt x="11" y="81"/>
                    <a:pt x="12" y="81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1" y="77"/>
                    <a:pt x="12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4" y="78"/>
                    <a:pt x="14" y="79"/>
                  </a:cubicBezTo>
                  <a:cubicBezTo>
                    <a:pt x="14" y="79"/>
                    <a:pt x="14" y="80"/>
                    <a:pt x="14" y="81"/>
                  </a:cubicBezTo>
                  <a:cubicBezTo>
                    <a:pt x="14" y="82"/>
                    <a:pt x="14" y="82"/>
                    <a:pt x="13" y="82"/>
                  </a:cubicBezTo>
                  <a:cubicBezTo>
                    <a:pt x="13" y="83"/>
                    <a:pt x="13" y="83"/>
                    <a:pt x="12" y="83"/>
                  </a:cubicBezTo>
                  <a:cubicBezTo>
                    <a:pt x="12" y="83"/>
                    <a:pt x="11" y="83"/>
                    <a:pt x="10" y="83"/>
                  </a:cubicBezTo>
                  <a:cubicBezTo>
                    <a:pt x="10" y="83"/>
                    <a:pt x="9" y="83"/>
                    <a:pt x="9" y="83"/>
                  </a:cubicBezTo>
                  <a:cubicBezTo>
                    <a:pt x="9" y="83"/>
                    <a:pt x="8" y="83"/>
                    <a:pt x="8" y="83"/>
                  </a:cubicBezTo>
                  <a:cubicBezTo>
                    <a:pt x="8" y="83"/>
                    <a:pt x="8" y="83"/>
                    <a:pt x="7" y="83"/>
                  </a:cubicBezTo>
                  <a:cubicBezTo>
                    <a:pt x="7" y="83"/>
                    <a:pt x="7" y="83"/>
                    <a:pt x="7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6" y="83"/>
                    <a:pt x="6" y="83"/>
                  </a:cubicBezTo>
                  <a:cubicBezTo>
                    <a:pt x="6" y="83"/>
                    <a:pt x="6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lose/>
                  <a:moveTo>
                    <a:pt x="4" y="91"/>
                  </a:moveTo>
                  <a:cubicBezTo>
                    <a:pt x="3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8"/>
                    <a:pt x="0" y="87"/>
                    <a:pt x="0" y="8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0" y="85"/>
                    <a:pt x="0" y="85"/>
                    <a:pt x="1" y="84"/>
                  </a:cubicBezTo>
                  <a:cubicBezTo>
                    <a:pt x="1" y="84"/>
                    <a:pt x="2" y="84"/>
                    <a:pt x="2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2" y="89"/>
                    <a:pt x="3" y="89"/>
                    <a:pt x="3" y="89"/>
                  </a:cubicBezTo>
                  <a:cubicBezTo>
                    <a:pt x="3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6" y="89"/>
                    <a:pt x="6" y="89"/>
                    <a:pt x="6" y="88"/>
                  </a:cubicBezTo>
                  <a:cubicBezTo>
                    <a:pt x="6" y="88"/>
                    <a:pt x="6" y="87"/>
                    <a:pt x="6" y="87"/>
                  </a:cubicBezTo>
                  <a:cubicBezTo>
                    <a:pt x="6" y="85"/>
                    <a:pt x="8" y="86"/>
                    <a:pt x="8" y="87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8" y="89"/>
                    <a:pt x="9" y="89"/>
                  </a:cubicBezTo>
                  <a:cubicBezTo>
                    <a:pt x="9" y="89"/>
                    <a:pt x="10" y="89"/>
                    <a:pt x="10" y="89"/>
                  </a:cubicBezTo>
                  <a:cubicBezTo>
                    <a:pt x="10" y="89"/>
                    <a:pt x="11" y="89"/>
                    <a:pt x="11" y="89"/>
                  </a:cubicBezTo>
                  <a:cubicBezTo>
                    <a:pt x="11" y="89"/>
                    <a:pt x="12" y="89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2" y="86"/>
                    <a:pt x="12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2" y="84"/>
                    <a:pt x="12" y="85"/>
                    <a:pt x="13" y="85"/>
                  </a:cubicBezTo>
                  <a:cubicBezTo>
                    <a:pt x="13" y="85"/>
                    <a:pt x="13" y="85"/>
                    <a:pt x="14" y="85"/>
                  </a:cubicBezTo>
                  <a:cubicBezTo>
                    <a:pt x="14" y="85"/>
                    <a:pt x="14" y="86"/>
                    <a:pt x="14" y="86"/>
                  </a:cubicBezTo>
                  <a:cubicBezTo>
                    <a:pt x="14" y="87"/>
                    <a:pt x="14" y="88"/>
                    <a:pt x="14" y="89"/>
                  </a:cubicBezTo>
                  <a:cubicBezTo>
                    <a:pt x="14" y="89"/>
                    <a:pt x="14" y="90"/>
                    <a:pt x="14" y="90"/>
                  </a:cubicBezTo>
                  <a:cubicBezTo>
                    <a:pt x="13" y="90"/>
                    <a:pt x="13" y="90"/>
                    <a:pt x="12" y="91"/>
                  </a:cubicBezTo>
                  <a:cubicBezTo>
                    <a:pt x="12" y="91"/>
                    <a:pt x="11" y="91"/>
                    <a:pt x="10" y="91"/>
                  </a:cubicBezTo>
                  <a:cubicBezTo>
                    <a:pt x="10" y="91"/>
                    <a:pt x="9" y="91"/>
                    <a:pt x="9" y="91"/>
                  </a:cubicBezTo>
                  <a:cubicBezTo>
                    <a:pt x="9" y="91"/>
                    <a:pt x="9" y="91"/>
                    <a:pt x="8" y="91"/>
                  </a:cubicBezTo>
                  <a:cubicBezTo>
                    <a:pt x="8" y="91"/>
                    <a:pt x="8" y="91"/>
                    <a:pt x="8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6" y="91"/>
                    <a:pt x="6" y="91"/>
                  </a:cubicBezTo>
                  <a:cubicBezTo>
                    <a:pt x="6" y="91"/>
                    <a:pt x="6" y="91"/>
                    <a:pt x="5" y="91"/>
                  </a:cubicBezTo>
                  <a:cubicBezTo>
                    <a:pt x="5" y="91"/>
                    <a:pt x="5" y="91"/>
                    <a:pt x="4" y="91"/>
                  </a:cubicBezTo>
                  <a:close/>
                  <a:moveTo>
                    <a:pt x="4" y="99"/>
                  </a:moveTo>
                  <a:cubicBezTo>
                    <a:pt x="3" y="99"/>
                    <a:pt x="2" y="99"/>
                    <a:pt x="2" y="99"/>
                  </a:cubicBezTo>
                  <a:cubicBezTo>
                    <a:pt x="1" y="99"/>
                    <a:pt x="1" y="98"/>
                    <a:pt x="1" y="98"/>
                  </a:cubicBezTo>
                  <a:cubicBezTo>
                    <a:pt x="0" y="98"/>
                    <a:pt x="0" y="98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0" y="93"/>
                    <a:pt x="0" y="93"/>
                    <a:pt x="1" y="92"/>
                  </a:cubicBezTo>
                  <a:cubicBezTo>
                    <a:pt x="1" y="92"/>
                    <a:pt x="2" y="92"/>
                    <a:pt x="3" y="9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6"/>
                    <a:pt x="2" y="96"/>
                  </a:cubicBezTo>
                  <a:cubicBezTo>
                    <a:pt x="2" y="97"/>
                    <a:pt x="3" y="97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5" y="97"/>
                    <a:pt x="5" y="97"/>
                    <a:pt x="6" y="97"/>
                  </a:cubicBezTo>
                  <a:cubicBezTo>
                    <a:pt x="6" y="97"/>
                    <a:pt x="6" y="97"/>
                    <a:pt x="6" y="96"/>
                  </a:cubicBezTo>
                  <a:cubicBezTo>
                    <a:pt x="6" y="96"/>
                    <a:pt x="6" y="95"/>
                    <a:pt x="6" y="95"/>
                  </a:cubicBezTo>
                  <a:cubicBezTo>
                    <a:pt x="6" y="93"/>
                    <a:pt x="8" y="93"/>
                    <a:pt x="8" y="95"/>
                  </a:cubicBezTo>
                  <a:cubicBezTo>
                    <a:pt x="8" y="95"/>
                    <a:pt x="8" y="96"/>
                    <a:pt x="8" y="96"/>
                  </a:cubicBezTo>
                  <a:cubicBezTo>
                    <a:pt x="8" y="97"/>
                    <a:pt x="9" y="97"/>
                    <a:pt x="9" y="97"/>
                  </a:cubicBezTo>
                  <a:cubicBezTo>
                    <a:pt x="9" y="97"/>
                    <a:pt x="10" y="97"/>
                    <a:pt x="10" y="97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2" y="97"/>
                    <a:pt x="12" y="97"/>
                    <a:pt x="12" y="96"/>
                  </a:cubicBezTo>
                  <a:cubicBezTo>
                    <a:pt x="12" y="96"/>
                    <a:pt x="12" y="95"/>
                    <a:pt x="12" y="95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1" y="93"/>
                  </a:cubicBezTo>
                  <a:cubicBezTo>
                    <a:pt x="11" y="93"/>
                    <a:pt x="11" y="93"/>
                    <a:pt x="12" y="93"/>
                  </a:cubicBezTo>
                  <a:cubicBezTo>
                    <a:pt x="12" y="92"/>
                    <a:pt x="13" y="92"/>
                    <a:pt x="13" y="93"/>
                  </a:cubicBezTo>
                  <a:cubicBezTo>
                    <a:pt x="13" y="93"/>
                    <a:pt x="14" y="93"/>
                    <a:pt x="14" y="93"/>
                  </a:cubicBezTo>
                  <a:cubicBezTo>
                    <a:pt x="14" y="93"/>
                    <a:pt x="14" y="94"/>
                    <a:pt x="14" y="94"/>
                  </a:cubicBezTo>
                  <a:cubicBezTo>
                    <a:pt x="15" y="95"/>
                    <a:pt x="15" y="96"/>
                    <a:pt x="14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8"/>
                    <a:pt x="13" y="99"/>
                    <a:pt x="13" y="99"/>
                  </a:cubicBezTo>
                  <a:cubicBezTo>
                    <a:pt x="12" y="99"/>
                    <a:pt x="11" y="99"/>
                    <a:pt x="10" y="99"/>
                  </a:cubicBezTo>
                  <a:cubicBezTo>
                    <a:pt x="10" y="99"/>
                    <a:pt x="10" y="99"/>
                    <a:pt x="9" y="99"/>
                  </a:cubicBezTo>
                  <a:cubicBezTo>
                    <a:pt x="9" y="99"/>
                    <a:pt x="9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7" y="99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6" y="99"/>
                  </a:cubicBezTo>
                  <a:cubicBezTo>
                    <a:pt x="6" y="99"/>
                    <a:pt x="6" y="99"/>
                    <a:pt x="5" y="99"/>
                  </a:cubicBezTo>
                  <a:cubicBezTo>
                    <a:pt x="5" y="99"/>
                    <a:pt x="5" y="99"/>
                    <a:pt x="4" y="99"/>
                  </a:cubicBezTo>
                  <a:close/>
                  <a:moveTo>
                    <a:pt x="13" y="63"/>
                  </a:move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2" y="65"/>
                    <a:pt x="12" y="66"/>
                    <a:pt x="11" y="66"/>
                  </a:cubicBezTo>
                  <a:cubicBezTo>
                    <a:pt x="11" y="66"/>
                    <a:pt x="10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8" y="66"/>
                    <a:pt x="7" y="66"/>
                  </a:cubicBezTo>
                  <a:cubicBezTo>
                    <a:pt x="7" y="66"/>
                    <a:pt x="7" y="66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2"/>
                    <a:pt x="5" y="62"/>
                    <a:pt x="4" y="62"/>
                  </a:cubicBezTo>
                  <a:cubicBezTo>
                    <a:pt x="4" y="62"/>
                    <a:pt x="4" y="62"/>
                    <a:pt x="3" y="62"/>
                  </a:cubicBezTo>
                  <a:cubicBezTo>
                    <a:pt x="3" y="62"/>
                    <a:pt x="2" y="62"/>
                    <a:pt x="2" y="62"/>
                  </a:cubicBezTo>
                  <a:cubicBezTo>
                    <a:pt x="2" y="63"/>
                    <a:pt x="2" y="64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2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60"/>
                    <a:pt x="1" y="60"/>
                    <a:pt x="1" y="60"/>
                  </a:cubicBezTo>
                  <a:cubicBezTo>
                    <a:pt x="2" y="60"/>
                    <a:pt x="3" y="60"/>
                    <a:pt x="4" y="60"/>
                  </a:cubicBezTo>
                  <a:cubicBezTo>
                    <a:pt x="4" y="60"/>
                    <a:pt x="5" y="60"/>
                    <a:pt x="5" y="60"/>
                  </a:cubicBezTo>
                  <a:cubicBezTo>
                    <a:pt x="6" y="61"/>
                    <a:pt x="6" y="61"/>
                    <a:pt x="7" y="61"/>
                  </a:cubicBezTo>
                  <a:cubicBezTo>
                    <a:pt x="7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4"/>
                  </a:cubicBezTo>
                  <a:cubicBezTo>
                    <a:pt x="7" y="64"/>
                    <a:pt x="7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4"/>
                    <a:pt x="10" y="64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11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0" y="62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1" y="61"/>
                  </a:cubicBezTo>
                  <a:cubicBezTo>
                    <a:pt x="11" y="61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1"/>
                    <a:pt x="12" y="61"/>
                  </a:cubicBezTo>
                  <a:cubicBezTo>
                    <a:pt x="12" y="61"/>
                    <a:pt x="13" y="61"/>
                    <a:pt x="13" y="61"/>
                  </a:cubicBezTo>
                  <a:cubicBezTo>
                    <a:pt x="13" y="61"/>
                    <a:pt x="13" y="62"/>
                    <a:pt x="13" y="62"/>
                  </a:cubicBezTo>
                  <a:cubicBezTo>
                    <a:pt x="13" y="62"/>
                    <a:pt x="13" y="63"/>
                    <a:pt x="13" y="63"/>
                  </a:cubicBezTo>
                  <a:close/>
                  <a:moveTo>
                    <a:pt x="13" y="56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7" y="59"/>
                  </a:cubicBezTo>
                  <a:cubicBezTo>
                    <a:pt x="7" y="59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5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cubicBezTo>
                    <a:pt x="2" y="56"/>
                    <a:pt x="2" y="57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2" y="59"/>
                    <a:pt x="2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4" y="53"/>
                    <a:pt x="5" y="54"/>
                    <a:pt x="5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4"/>
                    <a:pt x="7" y="54"/>
                    <a:pt x="7" y="55"/>
                  </a:cubicBezTo>
                  <a:cubicBezTo>
                    <a:pt x="7" y="55"/>
                    <a:pt x="7" y="55"/>
                    <a:pt x="7" y="56"/>
                  </a:cubicBezTo>
                  <a:cubicBezTo>
                    <a:pt x="7" y="56"/>
                    <a:pt x="7" y="56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6"/>
                    <a:pt x="11" y="56"/>
                    <a:pt x="11" y="55"/>
                  </a:cubicBezTo>
                  <a:cubicBezTo>
                    <a:pt x="11" y="55"/>
                    <a:pt x="11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6"/>
                    <a:pt x="13" y="56"/>
                  </a:cubicBezTo>
                  <a:close/>
                  <a:moveTo>
                    <a:pt x="13" y="49"/>
                  </a:moveTo>
                  <a:cubicBezTo>
                    <a:pt x="13" y="50"/>
                    <a:pt x="13" y="50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1" y="52"/>
                    <a:pt x="11" y="52"/>
                  </a:cubicBezTo>
                  <a:cubicBezTo>
                    <a:pt x="10" y="52"/>
                    <a:pt x="10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7" y="52"/>
                  </a:cubicBezTo>
                  <a:cubicBezTo>
                    <a:pt x="7" y="52"/>
                    <a:pt x="6" y="52"/>
                    <a:pt x="6" y="52"/>
                  </a:cubicBezTo>
                  <a:cubicBezTo>
                    <a:pt x="6" y="51"/>
                    <a:pt x="5" y="51"/>
                    <a:pt x="5" y="51"/>
                  </a:cubicBezTo>
                  <a:cubicBezTo>
                    <a:pt x="5" y="51"/>
                    <a:pt x="5" y="50"/>
                    <a:pt x="5" y="50"/>
                  </a:cubicBezTo>
                  <a:cubicBezTo>
                    <a:pt x="5" y="50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4" y="48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7"/>
                  </a:cubicBezTo>
                  <a:cubicBezTo>
                    <a:pt x="2" y="47"/>
                    <a:pt x="3" y="47"/>
                    <a:pt x="3" y="47"/>
                  </a:cubicBezTo>
                  <a:cubicBezTo>
                    <a:pt x="4" y="47"/>
                    <a:pt x="5" y="47"/>
                    <a:pt x="5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1" y="50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47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49"/>
                    <a:pt x="13" y="49"/>
                    <a:pt x="13" y="49"/>
                  </a:cubicBezTo>
                  <a:close/>
                  <a:moveTo>
                    <a:pt x="12" y="43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0" y="46"/>
                  </a:cubicBezTo>
                  <a:cubicBezTo>
                    <a:pt x="10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5" y="42"/>
                    <a:pt x="5" y="42"/>
                  </a:cubicBezTo>
                  <a:cubicBezTo>
                    <a:pt x="5" y="42"/>
                    <a:pt x="4" y="42"/>
                    <a:pt x="4" y="42"/>
                  </a:cubicBezTo>
                  <a:cubicBezTo>
                    <a:pt x="4" y="42"/>
                    <a:pt x="4" y="42"/>
                    <a:pt x="3" y="42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7" y="42"/>
                    <a:pt x="7" y="42"/>
                  </a:cubicBezTo>
                  <a:cubicBezTo>
                    <a:pt x="7" y="42"/>
                    <a:pt x="7" y="42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2"/>
                    <a:pt x="5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0" y="23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4" y="21"/>
                    <a:pt x="7" y="21"/>
                    <a:pt x="9" y="21"/>
                  </a:cubicBez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5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0" y="28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7" y="25"/>
                    <a:pt x="10" y="25"/>
                  </a:cubicBezTo>
                  <a:close/>
                  <a:moveTo>
                    <a:pt x="10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8" y="31"/>
                    <a:pt x="5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0" y="33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28"/>
                    <a:pt x="2" y="28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5" y="30"/>
                    <a:pt x="7" y="30"/>
                    <a:pt x="10" y="30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5" y="9"/>
                    <a:pt x="6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7" y="12"/>
                    <a:pt x="5" y="12"/>
                    <a:pt x="3" y="12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5" y="4"/>
                    <a:pt x="6" y="4"/>
                    <a:pt x="8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6" y="8"/>
                    <a:pt x="5" y="8"/>
                    <a:pt x="3" y="8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0" y="1"/>
                    <a:pt x="11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6" y="4"/>
                    <a:pt x="5" y="4"/>
                    <a:pt x="3" y="4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1" y="36"/>
                    <a:pt x="11" y="36"/>
                  </a:cubicBezTo>
                  <a:cubicBezTo>
                    <a:pt x="8" y="36"/>
                    <a:pt x="5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0" y="38"/>
                    <a:pt x="0" y="37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3"/>
                    <a:pt x="2" y="33"/>
                    <a:pt x="2" y="34"/>
                  </a:cubicBezTo>
                  <a:cubicBezTo>
                    <a:pt x="2" y="34"/>
                    <a:pt x="2" y="35"/>
                    <a:pt x="2" y="35"/>
                  </a:cubicBezTo>
                  <a:cubicBezTo>
                    <a:pt x="5" y="35"/>
                    <a:pt x="7" y="35"/>
                    <a:pt x="10" y="35"/>
                  </a:cubicBezTo>
                  <a:close/>
                  <a:moveTo>
                    <a:pt x="8" y="3"/>
                  </a:move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5" y="3"/>
                    <a:pt x="6" y="3"/>
                    <a:pt x="8" y="3"/>
                  </a:cubicBezTo>
                  <a:close/>
                  <a:moveTo>
                    <a:pt x="8" y="7"/>
                  </a:move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6" y="5"/>
                    <a:pt x="5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5" y="7"/>
                    <a:pt x="6" y="7"/>
                    <a:pt x="8" y="7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7" y="10"/>
                    <a:pt x="5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5" y="11"/>
                    <a:pt x="6" y="11"/>
                    <a:pt x="8" y="11"/>
                  </a:cubicBezTo>
                  <a:close/>
                  <a:moveTo>
                    <a:pt x="8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9" y="14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4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5" y="16"/>
                    <a:pt x="7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39" name="Freeform 95"/>
            <p:cNvSpPr>
              <a:spLocks noEditPoints="1"/>
            </p:cNvSpPr>
            <p:nvPr/>
          </p:nvSpPr>
          <p:spPr>
            <a:xfrm>
              <a:off x="357187" y="685800"/>
              <a:ext cx="49213" cy="87313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3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6" y="1"/>
                </a:cxn>
                <a:cxn ang="0">
                  <a:pos x="3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3" y="11"/>
                </a:cxn>
                <a:cxn ang="0">
                  <a:pos x="11" y="18"/>
                </a:cxn>
                <a:cxn ang="0">
                  <a:pos x="13" y="18"/>
                </a:cxn>
                <a:cxn ang="0">
                  <a:pos x="3" y="19"/>
                </a:cxn>
                <a:cxn ang="0">
                  <a:pos x="3" y="20"/>
                </a:cxn>
                <a:cxn ang="0">
                  <a:pos x="2" y="17"/>
                </a:cxn>
                <a:cxn ang="0">
                  <a:pos x="11" y="18"/>
                </a:cxn>
                <a:cxn ang="0">
                  <a:pos x="13" y="10"/>
                </a:cxn>
                <a:cxn ang="0">
                  <a:pos x="10" y="11"/>
                </a:cxn>
                <a:cxn ang="0">
                  <a:pos x="7" y="10"/>
                </a:cxn>
                <a:cxn ang="0">
                  <a:pos x="7" y="7"/>
                </a:cxn>
                <a:cxn ang="0">
                  <a:pos x="5" y="7"/>
                </a:cxn>
                <a:cxn ang="0">
                  <a:pos x="4" y="11"/>
                </a:cxn>
                <a:cxn ang="0">
                  <a:pos x="3" y="11"/>
                </a:cxn>
                <a:cxn ang="0">
                  <a:pos x="3" y="10"/>
                </a:cxn>
                <a:cxn ang="0">
                  <a:pos x="4" y="6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0"/>
                </a:cxn>
                <a:cxn ang="0">
                  <a:pos x="11" y="10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2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6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1" y="22"/>
                </a:cxn>
                <a:cxn ang="0">
                  <a:pos x="2" y="22"/>
                </a:cxn>
                <a:cxn ang="0">
                  <a:pos x="3" y="22"/>
                </a:cxn>
                <a:cxn ang="0">
                  <a:pos x="3" y="23"/>
                </a:cxn>
                <a:cxn ang="0">
                  <a:pos x="2" y="24"/>
                </a:cxn>
                <a:cxn ang="0">
                  <a:pos x="3" y="26"/>
                </a:cxn>
                <a:cxn ang="0">
                  <a:pos x="5" y="25"/>
                </a:cxn>
                <a:cxn ang="0">
                  <a:pos x="6" y="22"/>
                </a:cxn>
                <a:cxn ang="0">
                  <a:pos x="11" y="22"/>
                </a:cxn>
                <a:cxn ang="0">
                  <a:pos x="12" y="23"/>
                </a:cxn>
                <a:cxn ang="0">
                  <a:pos x="12" y="25"/>
                </a:cxn>
                <a:cxn ang="0">
                  <a:pos x="12" y="26"/>
                </a:cxn>
                <a:cxn ang="0">
                  <a:pos x="11" y="27"/>
                </a:cxn>
                <a:cxn ang="0">
                  <a:pos x="10" y="26"/>
                </a:cxn>
                <a:cxn ang="0">
                  <a:pos x="10" y="23"/>
                </a:cxn>
              </a:cxnLst>
              <a:pathLst>
                <a:path w="15" h="27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3"/>
                    <a:pt x="8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3" y="5"/>
                    <a:pt x="4" y="5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2"/>
                    <a:pt x="11" y="2"/>
                    <a:pt x="13" y="2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5" y="14"/>
                    <a:pt x="9" y="15"/>
                    <a:pt x="12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4"/>
                    <a:pt x="7" y="13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1" y="21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2" y="17"/>
                  </a:cubicBezTo>
                  <a:cubicBezTo>
                    <a:pt x="2" y="16"/>
                    <a:pt x="3" y="16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6" y="18"/>
                    <a:pt x="8" y="18"/>
                    <a:pt x="11" y="18"/>
                  </a:cubicBezTo>
                  <a:close/>
                  <a:moveTo>
                    <a:pt x="14" y="8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8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7" y="25"/>
                  </a:moveTo>
                  <a:cubicBezTo>
                    <a:pt x="7" y="25"/>
                    <a:pt x="7" y="26"/>
                    <a:pt x="7" y="26"/>
                  </a:cubicBezTo>
                  <a:cubicBezTo>
                    <a:pt x="7" y="26"/>
                    <a:pt x="6" y="26"/>
                    <a:pt x="6" y="27"/>
                  </a:cubicBezTo>
                  <a:cubicBezTo>
                    <a:pt x="6" y="27"/>
                    <a:pt x="5" y="27"/>
                    <a:pt x="5" y="27"/>
                  </a:cubicBezTo>
                  <a:cubicBezTo>
                    <a:pt x="5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3" y="26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4"/>
                    <a:pt x="10" y="23"/>
                  </a:cubicBezTo>
                  <a:cubicBezTo>
                    <a:pt x="9" y="23"/>
                    <a:pt x="8" y="23"/>
                    <a:pt x="7" y="23"/>
                  </a:cubicBezTo>
                  <a:cubicBezTo>
                    <a:pt x="7" y="24"/>
                    <a:pt x="7" y="24"/>
                    <a:pt x="7" y="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40" name="Freeform 96"/>
            <p:cNvSpPr>
              <a:spLocks noEditPoints="1"/>
            </p:cNvSpPr>
            <p:nvPr/>
          </p:nvSpPr>
          <p:spPr>
            <a:xfrm>
              <a:off x="392112" y="450850"/>
              <a:ext cx="39688" cy="107950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9" y="0"/>
                </a:cxn>
                <a:cxn ang="0">
                  <a:pos x="11" y="3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12" y="5"/>
                </a:cxn>
                <a:cxn ang="0">
                  <a:pos x="10" y="5"/>
                </a:cxn>
                <a:cxn ang="0">
                  <a:pos x="4" y="7"/>
                </a:cxn>
                <a:cxn ang="0">
                  <a:pos x="11" y="9"/>
                </a:cxn>
                <a:cxn ang="0">
                  <a:pos x="8" y="9"/>
                </a:cxn>
                <a:cxn ang="0">
                  <a:pos x="5" y="9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4" y="7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1" y="11"/>
                </a:cxn>
                <a:cxn ang="0">
                  <a:pos x="9" y="12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5" y="11"/>
                </a:cxn>
                <a:cxn ang="0">
                  <a:pos x="8" y="12"/>
                </a:cxn>
                <a:cxn ang="0">
                  <a:pos x="10" y="11"/>
                </a:cxn>
                <a:cxn ang="0">
                  <a:pos x="10" y="13"/>
                </a:cxn>
                <a:cxn ang="0">
                  <a:pos x="7" y="15"/>
                </a:cxn>
                <a:cxn ang="0">
                  <a:pos x="3" y="15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10" y="17"/>
                </a:cxn>
                <a:cxn ang="0">
                  <a:pos x="6" y="19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3" y="22"/>
                </a:cxn>
                <a:cxn ang="0">
                  <a:pos x="9" y="23"/>
                </a:cxn>
                <a:cxn ang="0">
                  <a:pos x="8" y="25"/>
                </a:cxn>
                <a:cxn ang="0">
                  <a:pos x="3" y="26"/>
                </a:cxn>
                <a:cxn ang="0">
                  <a:pos x="1" y="24"/>
                </a:cxn>
                <a:cxn ang="0">
                  <a:pos x="8" y="23"/>
                </a:cxn>
                <a:cxn ang="0">
                  <a:pos x="3" y="24"/>
                </a:cxn>
                <a:cxn ang="0">
                  <a:pos x="5" y="25"/>
                </a:cxn>
                <a:cxn ang="0">
                  <a:pos x="7" y="24"/>
                </a:cxn>
                <a:cxn ang="0">
                  <a:pos x="1" y="26"/>
                </a:cxn>
                <a:cxn ang="0">
                  <a:pos x="7" y="29"/>
                </a:cxn>
                <a:cxn ang="0">
                  <a:pos x="5" y="29"/>
                </a:cxn>
                <a:cxn ang="0">
                  <a:pos x="2" y="27"/>
                </a:cxn>
                <a:cxn ang="0">
                  <a:pos x="1" y="26"/>
                </a:cxn>
                <a:cxn ang="0">
                  <a:pos x="8" y="31"/>
                </a:cxn>
                <a:cxn ang="0">
                  <a:pos x="5" y="33"/>
                </a:cxn>
                <a:cxn ang="0">
                  <a:pos x="3" y="32"/>
                </a:cxn>
                <a:cxn ang="0">
                  <a:pos x="0" y="32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7" y="31"/>
                </a:cxn>
              </a:cxnLst>
              <a:pathLst>
                <a:path w="12" h="33">
                  <a:moveTo>
                    <a:pt x="8" y="2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8" y="2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7" y="4"/>
                    <a:pt x="9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7" y="6"/>
                    <a:pt x="4" y="6"/>
                  </a:cubicBezTo>
                  <a:close/>
                  <a:moveTo>
                    <a:pt x="7" y="5"/>
                  </a:moveTo>
                  <a:cubicBezTo>
                    <a:pt x="8" y="5"/>
                    <a:pt x="9" y="5"/>
                    <a:pt x="10" y="5"/>
                  </a:cubicBezTo>
                  <a:cubicBezTo>
                    <a:pt x="9" y="5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4" y="7"/>
                  </a:moveTo>
                  <a:cubicBezTo>
                    <a:pt x="7" y="7"/>
                    <a:pt x="9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8" y="7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9" y="10"/>
                    <a:pt x="11" y="10"/>
                  </a:cubicBezTo>
                  <a:close/>
                  <a:moveTo>
                    <a:pt x="10" y="10"/>
                  </a:move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lose/>
                  <a:moveTo>
                    <a:pt x="3" y="13"/>
                  </a:moveTo>
                  <a:cubicBezTo>
                    <a:pt x="6" y="13"/>
                    <a:pt x="8" y="13"/>
                    <a:pt x="10" y="13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5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6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8"/>
                    <a:pt x="9" y="19"/>
                    <a:pt x="9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5" y="19"/>
                    <a:pt x="4" y="19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lose/>
                  <a:moveTo>
                    <a:pt x="6" y="17"/>
                  </a:moveTo>
                  <a:cubicBezTo>
                    <a:pt x="5" y="17"/>
                    <a:pt x="5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5" y="19"/>
                    <a:pt x="6" y="19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lose/>
                  <a:moveTo>
                    <a:pt x="2" y="20"/>
                  </a:moveTo>
                  <a:cubicBezTo>
                    <a:pt x="4" y="20"/>
                    <a:pt x="7" y="20"/>
                    <a:pt x="9" y="20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7" y="21"/>
                    <a:pt x="5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lose/>
                  <a:moveTo>
                    <a:pt x="9" y="23"/>
                  </a:moveTo>
                  <a:cubicBezTo>
                    <a:pt x="9" y="23"/>
                    <a:pt x="9" y="24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ubicBezTo>
                    <a:pt x="3" y="26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1" y="24"/>
                    <a:pt x="1" y="23"/>
                    <a:pt x="2" y="23"/>
                  </a:cubicBezTo>
                  <a:cubicBezTo>
                    <a:pt x="4" y="23"/>
                    <a:pt x="7" y="23"/>
                    <a:pt x="9" y="23"/>
                  </a:cubicBezTo>
                  <a:close/>
                  <a:moveTo>
                    <a:pt x="8" y="23"/>
                  </a:moveTo>
                  <a:cubicBezTo>
                    <a:pt x="6" y="23"/>
                    <a:pt x="4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4" y="25"/>
                    <a:pt x="4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3"/>
                  </a:cubicBezTo>
                  <a:close/>
                  <a:moveTo>
                    <a:pt x="1" y="26"/>
                  </a:moveTo>
                  <a:cubicBezTo>
                    <a:pt x="3" y="26"/>
                    <a:pt x="6" y="26"/>
                    <a:pt x="9" y="26"/>
                  </a:cubicBezTo>
                  <a:cubicBezTo>
                    <a:pt x="8" y="27"/>
                    <a:pt x="8" y="28"/>
                    <a:pt x="8" y="29"/>
                  </a:cubicBezTo>
                  <a:cubicBezTo>
                    <a:pt x="8" y="29"/>
                    <a:pt x="7" y="29"/>
                    <a:pt x="7" y="29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4" y="29"/>
                    <a:pt x="4" y="29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3" y="27"/>
                    <a:pt x="3" y="27"/>
                    <a:pt x="2" y="27"/>
                  </a:cubicBezTo>
                  <a:cubicBezTo>
                    <a:pt x="2" y="28"/>
                    <a:pt x="2" y="28"/>
                    <a:pt x="2" y="29"/>
                  </a:cubicBezTo>
                  <a:cubicBezTo>
                    <a:pt x="1" y="29"/>
                    <a:pt x="1" y="29"/>
                    <a:pt x="0" y="29"/>
                  </a:cubicBezTo>
                  <a:cubicBezTo>
                    <a:pt x="1" y="28"/>
                    <a:pt x="1" y="27"/>
                    <a:pt x="1" y="26"/>
                  </a:cubicBezTo>
                  <a:close/>
                  <a:moveTo>
                    <a:pt x="0" y="30"/>
                  </a:moveTo>
                  <a:cubicBezTo>
                    <a:pt x="3" y="30"/>
                    <a:pt x="5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6" y="33"/>
                    <a:pt x="6" y="33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3"/>
                    <a:pt x="1" y="33"/>
                  </a:cubicBezTo>
                  <a:cubicBezTo>
                    <a:pt x="1" y="33"/>
                    <a:pt x="0" y="33"/>
                    <a:pt x="0" y="33"/>
                  </a:cubicBezTo>
                  <a:cubicBezTo>
                    <a:pt x="0" y="33"/>
                    <a:pt x="0" y="33"/>
                    <a:pt x="0" y="32"/>
                  </a:cubicBezTo>
                  <a:cubicBezTo>
                    <a:pt x="0" y="32"/>
                    <a:pt x="1" y="32"/>
                    <a:pt x="2" y="32"/>
                  </a:cubicBezTo>
                  <a:cubicBezTo>
                    <a:pt x="2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lose/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41" name="Freeform 97"/>
            <p:cNvSpPr>
              <a:spLocks noEditPoints="1"/>
            </p:cNvSpPr>
            <p:nvPr/>
          </p:nvSpPr>
          <p:spPr>
            <a:xfrm>
              <a:off x="379412" y="568325"/>
              <a:ext cx="36513" cy="523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6" y="2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8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2" y="7"/>
                </a:cxn>
                <a:cxn ang="0">
                  <a:pos x="5" y="6"/>
                </a:cxn>
                <a:cxn ang="0">
                  <a:pos x="9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4" y="10"/>
                </a:cxn>
                <a:cxn ang="0">
                  <a:pos x="10" y="11"/>
                </a:cxn>
                <a:cxn ang="0">
                  <a:pos x="9" y="12"/>
                </a:cxn>
                <a:cxn ang="0">
                  <a:pos x="1" y="12"/>
                </a:cxn>
                <a:cxn ang="0">
                  <a:pos x="1" y="11"/>
                </a:cxn>
                <a:cxn ang="0">
                  <a:pos x="8" y="11"/>
                </a:cxn>
                <a:cxn ang="0">
                  <a:pos x="1" y="10"/>
                </a:cxn>
                <a:cxn ang="0">
                  <a:pos x="2" y="9"/>
                </a:cxn>
                <a:cxn ang="0">
                  <a:pos x="8" y="9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13"/>
                </a:cxn>
                <a:cxn ang="0">
                  <a:pos x="9" y="13"/>
                </a:cxn>
                <a:cxn ang="0">
                  <a:pos x="9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5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1" y="13"/>
                </a:cxn>
              </a:cxnLst>
              <a:pathLst>
                <a:path w="11" h="16">
                  <a:moveTo>
                    <a:pt x="3" y="0"/>
                  </a:moveTo>
                  <a:cubicBezTo>
                    <a:pt x="6" y="0"/>
                    <a:pt x="9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9" y="1"/>
                    <a:pt x="7" y="2"/>
                    <a:pt x="6" y="2"/>
                  </a:cubicBezTo>
                  <a:cubicBezTo>
                    <a:pt x="7" y="2"/>
                    <a:pt x="9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8" y="3"/>
                    <a:pt x="5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5" y="2"/>
                    <a:pt x="7" y="1"/>
                    <a:pt x="8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5" y="4"/>
                    <a:pt x="8" y="4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8" y="6"/>
                    <a:pt x="5" y="7"/>
                    <a:pt x="2" y="7"/>
                  </a:cubicBezTo>
                  <a:close/>
                  <a:moveTo>
                    <a:pt x="5" y="6"/>
                  </a:moveTo>
                  <a:cubicBezTo>
                    <a:pt x="6" y="6"/>
                    <a:pt x="7" y="6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close/>
                  <a:moveTo>
                    <a:pt x="2" y="8"/>
                  </a:moveTo>
                  <a:cubicBezTo>
                    <a:pt x="5" y="8"/>
                    <a:pt x="7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7" y="12"/>
                    <a:pt x="4" y="12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3" y="11"/>
                    <a:pt x="6" y="11"/>
                    <a:pt x="8" y="11"/>
                  </a:cubicBezTo>
                  <a:cubicBezTo>
                    <a:pt x="6" y="11"/>
                    <a:pt x="4" y="11"/>
                    <a:pt x="1" y="10"/>
                  </a:cubicBezTo>
                  <a:cubicBezTo>
                    <a:pt x="1" y="10"/>
                    <a:pt x="2" y="10"/>
                    <a:pt x="2" y="9"/>
                  </a:cubicBezTo>
                  <a:cubicBezTo>
                    <a:pt x="4" y="9"/>
                    <a:pt x="6" y="9"/>
                    <a:pt x="8" y="9"/>
                  </a:cubicBezTo>
                  <a:cubicBezTo>
                    <a:pt x="6" y="9"/>
                    <a:pt x="4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1" y="13"/>
                  </a:moveTo>
                  <a:cubicBezTo>
                    <a:pt x="4" y="13"/>
                    <a:pt x="7" y="13"/>
                    <a:pt x="9" y="13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5"/>
                    <a:pt x="6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5"/>
                    <a:pt x="4" y="14"/>
                    <a:pt x="5" y="14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1" y="15"/>
                    <a:pt x="1" y="14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42" name="Freeform 98"/>
            <p:cNvSpPr>
              <a:spLocks noEditPoints="1"/>
            </p:cNvSpPr>
            <p:nvPr/>
          </p:nvSpPr>
          <p:spPr>
            <a:xfrm>
              <a:off x="708025" y="450850"/>
              <a:ext cx="77788" cy="149225"/>
            </a:xfrm>
            <a:custGeom>
              <a:avLst/>
              <a:gdLst/>
              <a:ahLst/>
              <a:cxnLst>
                <a:cxn ang="0">
                  <a:pos x="11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2"/>
                </a:cxn>
                <a:cxn ang="0">
                  <a:pos x="6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5" y="1"/>
                </a:cxn>
                <a:cxn ang="0">
                  <a:pos x="4" y="7"/>
                </a:cxn>
                <a:cxn ang="0">
                  <a:pos x="1" y="4"/>
                </a:cxn>
                <a:cxn ang="0">
                  <a:pos x="2" y="8"/>
                </a:cxn>
                <a:cxn ang="0">
                  <a:pos x="11" y="6"/>
                </a:cxn>
                <a:cxn ang="0">
                  <a:pos x="5" y="5"/>
                </a:cxn>
                <a:cxn ang="0">
                  <a:pos x="3" y="13"/>
                </a:cxn>
                <a:cxn ang="0">
                  <a:pos x="11" y="10"/>
                </a:cxn>
                <a:cxn ang="0">
                  <a:pos x="2" y="9"/>
                </a:cxn>
                <a:cxn ang="0">
                  <a:pos x="6" y="13"/>
                </a:cxn>
                <a:cxn ang="0">
                  <a:pos x="7" y="13"/>
                </a:cxn>
                <a:cxn ang="0">
                  <a:pos x="3" y="14"/>
                </a:cxn>
                <a:cxn ang="0">
                  <a:pos x="9" y="16"/>
                </a:cxn>
                <a:cxn ang="0">
                  <a:pos x="4" y="16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6" y="25"/>
                </a:cxn>
                <a:cxn ang="0">
                  <a:pos x="15" y="22"/>
                </a:cxn>
                <a:cxn ang="0">
                  <a:pos x="5" y="22"/>
                </a:cxn>
                <a:cxn ang="0">
                  <a:pos x="9" y="25"/>
                </a:cxn>
                <a:cxn ang="0">
                  <a:pos x="10" y="25"/>
                </a:cxn>
                <a:cxn ang="0">
                  <a:pos x="6" y="26"/>
                </a:cxn>
                <a:cxn ang="0">
                  <a:pos x="11" y="31"/>
                </a:cxn>
                <a:cxn ang="0">
                  <a:pos x="6" y="27"/>
                </a:cxn>
                <a:cxn ang="0">
                  <a:pos x="8" y="33"/>
                </a:cxn>
                <a:cxn ang="0">
                  <a:pos x="18" y="30"/>
                </a:cxn>
                <a:cxn ang="0">
                  <a:pos x="12" y="29"/>
                </a:cxn>
                <a:cxn ang="0">
                  <a:pos x="18" y="39"/>
                </a:cxn>
                <a:cxn ang="0">
                  <a:pos x="19" y="39"/>
                </a:cxn>
                <a:cxn ang="0">
                  <a:pos x="17" y="35"/>
                </a:cxn>
                <a:cxn ang="0">
                  <a:pos x="16" y="35"/>
                </a:cxn>
                <a:cxn ang="0">
                  <a:pos x="20" y="34"/>
                </a:cxn>
                <a:cxn ang="0">
                  <a:pos x="11" y="37"/>
                </a:cxn>
                <a:cxn ang="0">
                  <a:pos x="22" y="39"/>
                </a:cxn>
                <a:cxn ang="0">
                  <a:pos x="9" y="39"/>
                </a:cxn>
                <a:cxn ang="0">
                  <a:pos x="23" y="42"/>
                </a:cxn>
                <a:cxn ang="0">
                  <a:pos x="22" y="43"/>
                </a:cxn>
                <a:cxn ang="0">
                  <a:pos x="17" y="46"/>
                </a:cxn>
                <a:cxn ang="0">
                  <a:pos x="13" y="46"/>
                </a:cxn>
              </a:cxnLst>
              <a:pathLst>
                <a:path w="24" h="46">
                  <a:moveTo>
                    <a:pt x="0" y="0"/>
                  </a:moveTo>
                  <a:cubicBezTo>
                    <a:pt x="3" y="0"/>
                    <a:pt x="7" y="0"/>
                    <a:pt x="11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9" y="1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8" y="3"/>
                    <a:pt x="8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lose/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4" y="5"/>
                    <a:pt x="8" y="5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9" y="7"/>
                    <a:pt x="5" y="8"/>
                    <a:pt x="2" y="8"/>
                  </a:cubicBezTo>
                  <a:close/>
                  <a:moveTo>
                    <a:pt x="6" y="7"/>
                  </a:move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6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3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5" y="12"/>
                    <a:pt x="8" y="11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7" y="10"/>
                    <a:pt x="5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6" y="9"/>
                    <a:pt x="9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1"/>
                    <a:pt x="8" y="12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9" y="13"/>
                    <a:pt x="12" y="13"/>
                    <a:pt x="14" y="13"/>
                  </a:cubicBezTo>
                  <a:cubicBezTo>
                    <a:pt x="14" y="13"/>
                    <a:pt x="14" y="13"/>
                    <a:pt x="14" y="14"/>
                  </a:cubicBezTo>
                  <a:cubicBezTo>
                    <a:pt x="11" y="14"/>
                    <a:pt x="7" y="14"/>
                    <a:pt x="3" y="14"/>
                  </a:cubicBezTo>
                  <a:close/>
                  <a:moveTo>
                    <a:pt x="4" y="19"/>
                  </a:moveTo>
                  <a:cubicBezTo>
                    <a:pt x="4" y="19"/>
                    <a:pt x="4" y="18"/>
                    <a:pt x="4" y="18"/>
                  </a:cubicBezTo>
                  <a:cubicBezTo>
                    <a:pt x="6" y="17"/>
                    <a:pt x="7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6"/>
                    <a:pt x="5" y="16"/>
                    <a:pt x="4" y="16"/>
                  </a:cubicBezTo>
                  <a:cubicBezTo>
                    <a:pt x="4" y="16"/>
                    <a:pt x="3" y="15"/>
                    <a:pt x="3" y="15"/>
                  </a:cubicBezTo>
                  <a:cubicBezTo>
                    <a:pt x="7" y="15"/>
                    <a:pt x="11" y="15"/>
                    <a:pt x="15" y="15"/>
                  </a:cubicBezTo>
                  <a:cubicBezTo>
                    <a:pt x="15" y="15"/>
                    <a:pt x="15" y="16"/>
                    <a:pt x="15" y="16"/>
                  </a:cubicBezTo>
                  <a:cubicBezTo>
                    <a:pt x="13" y="16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7"/>
                    <a:pt x="14" y="17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8" y="17"/>
                    <a:pt x="6" y="18"/>
                    <a:pt x="4" y="19"/>
                  </a:cubicBezTo>
                  <a:close/>
                  <a:moveTo>
                    <a:pt x="6" y="26"/>
                  </a:moveTo>
                  <a:cubicBezTo>
                    <a:pt x="6" y="26"/>
                    <a:pt x="6" y="26"/>
                    <a:pt x="6" y="25"/>
                  </a:cubicBezTo>
                  <a:cubicBezTo>
                    <a:pt x="9" y="24"/>
                    <a:pt x="11" y="24"/>
                    <a:pt x="14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3" y="22"/>
                  </a:cubicBezTo>
                  <a:cubicBezTo>
                    <a:pt x="10" y="22"/>
                    <a:pt x="8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22"/>
                    <a:pt x="13" y="22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5" y="24"/>
                    <a:pt x="12" y="24"/>
                    <a:pt x="9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3" y="25"/>
                    <a:pt x="15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6"/>
                    <a:pt x="10" y="26"/>
                    <a:pt x="6" y="26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1"/>
                    <a:pt x="11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9" y="29"/>
                    <a:pt x="8" y="29"/>
                    <a:pt x="7" y="28"/>
                  </a:cubicBezTo>
                  <a:cubicBezTo>
                    <a:pt x="7" y="28"/>
                    <a:pt x="7" y="28"/>
                    <a:pt x="6" y="27"/>
                  </a:cubicBezTo>
                  <a:cubicBezTo>
                    <a:pt x="11" y="28"/>
                    <a:pt x="15" y="29"/>
                    <a:pt x="19" y="30"/>
                  </a:cubicBezTo>
                  <a:cubicBezTo>
                    <a:pt x="19" y="30"/>
                    <a:pt x="19" y="30"/>
                    <a:pt x="19" y="31"/>
                  </a:cubicBezTo>
                  <a:cubicBezTo>
                    <a:pt x="16" y="31"/>
                    <a:pt x="12" y="32"/>
                    <a:pt x="8" y="33"/>
                  </a:cubicBezTo>
                  <a:close/>
                  <a:moveTo>
                    <a:pt x="12" y="31"/>
                  </a:moveTo>
                  <a:cubicBezTo>
                    <a:pt x="14" y="31"/>
                    <a:pt x="15" y="30"/>
                    <a:pt x="17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3" y="29"/>
                    <a:pt x="12" y="29"/>
                  </a:cubicBezTo>
                  <a:cubicBezTo>
                    <a:pt x="12" y="30"/>
                    <a:pt x="12" y="30"/>
                    <a:pt x="12" y="31"/>
                  </a:cubicBezTo>
                  <a:close/>
                  <a:moveTo>
                    <a:pt x="9" y="39"/>
                  </a:moveTo>
                  <a:cubicBezTo>
                    <a:pt x="12" y="39"/>
                    <a:pt x="15" y="39"/>
                    <a:pt x="18" y="39"/>
                  </a:cubicBezTo>
                  <a:cubicBezTo>
                    <a:pt x="18" y="39"/>
                    <a:pt x="19" y="39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39"/>
                    <a:pt x="12" y="38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5" y="36"/>
                    <a:pt x="17" y="35"/>
                  </a:cubicBezTo>
                  <a:cubicBezTo>
                    <a:pt x="18" y="35"/>
                    <a:pt x="18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7" y="35"/>
                    <a:pt x="16" y="35"/>
                  </a:cubicBezTo>
                  <a:cubicBezTo>
                    <a:pt x="13" y="35"/>
                    <a:pt x="11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2" y="34"/>
                    <a:pt x="16" y="34"/>
                    <a:pt x="20" y="34"/>
                  </a:cubicBezTo>
                  <a:cubicBezTo>
                    <a:pt x="21" y="34"/>
                    <a:pt x="21" y="35"/>
                    <a:pt x="21" y="35"/>
                  </a:cubicBezTo>
                  <a:cubicBezTo>
                    <a:pt x="18" y="36"/>
                    <a:pt x="16" y="36"/>
                    <a:pt x="13" y="37"/>
                  </a:cubicBezTo>
                  <a:cubicBezTo>
                    <a:pt x="12" y="37"/>
                    <a:pt x="12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8" y="40"/>
                    <a:pt x="14" y="40"/>
                    <a:pt x="10" y="40"/>
                  </a:cubicBezTo>
                  <a:cubicBezTo>
                    <a:pt x="10" y="40"/>
                    <a:pt x="9" y="40"/>
                    <a:pt x="9" y="39"/>
                  </a:cubicBezTo>
                  <a:close/>
                  <a:moveTo>
                    <a:pt x="11" y="46"/>
                  </a:moveTo>
                  <a:cubicBezTo>
                    <a:pt x="11" y="45"/>
                    <a:pt x="10" y="44"/>
                    <a:pt x="10" y="42"/>
                  </a:cubicBezTo>
                  <a:cubicBezTo>
                    <a:pt x="14" y="42"/>
                    <a:pt x="19" y="42"/>
                    <a:pt x="23" y="42"/>
                  </a:cubicBezTo>
                  <a:cubicBezTo>
                    <a:pt x="23" y="43"/>
                    <a:pt x="24" y="45"/>
                    <a:pt x="24" y="46"/>
                  </a:cubicBezTo>
                  <a:cubicBezTo>
                    <a:pt x="23" y="46"/>
                    <a:pt x="23" y="46"/>
                    <a:pt x="22" y="46"/>
                  </a:cubicBezTo>
                  <a:cubicBezTo>
                    <a:pt x="22" y="45"/>
                    <a:pt x="22" y="44"/>
                    <a:pt x="22" y="43"/>
                  </a:cubicBezTo>
                  <a:cubicBezTo>
                    <a:pt x="20" y="43"/>
                    <a:pt x="19" y="43"/>
                    <a:pt x="18" y="43"/>
                  </a:cubicBezTo>
                  <a:cubicBezTo>
                    <a:pt x="18" y="44"/>
                    <a:pt x="18" y="45"/>
                    <a:pt x="18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6" y="45"/>
                    <a:pt x="16" y="44"/>
                    <a:pt x="16" y="43"/>
                  </a:cubicBezTo>
                  <a:cubicBezTo>
                    <a:pt x="15" y="43"/>
                    <a:pt x="13" y="43"/>
                    <a:pt x="12" y="43"/>
                  </a:cubicBezTo>
                  <a:cubicBezTo>
                    <a:pt x="12" y="44"/>
                    <a:pt x="13" y="45"/>
                    <a:pt x="13" y="46"/>
                  </a:cubicBezTo>
                  <a:cubicBezTo>
                    <a:pt x="12" y="46"/>
                    <a:pt x="12" y="46"/>
                    <a:pt x="11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43" name="Freeform 99"/>
            <p:cNvSpPr>
              <a:spLocks noEditPoints="1"/>
            </p:cNvSpPr>
            <p:nvPr/>
          </p:nvSpPr>
          <p:spPr>
            <a:xfrm>
              <a:off x="733425" y="708025"/>
              <a:ext cx="98425" cy="65088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6" y="3"/>
                </a:cxn>
                <a:cxn ang="0">
                  <a:pos x="13" y="4"/>
                </a:cxn>
                <a:cxn ang="0">
                  <a:pos x="12" y="6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19" y="17"/>
                </a:cxn>
                <a:cxn ang="0">
                  <a:pos x="19" y="11"/>
                </a:cxn>
                <a:cxn ang="0">
                  <a:pos x="23" y="11"/>
                </a:cxn>
                <a:cxn ang="0">
                  <a:pos x="23" y="10"/>
                </a:cxn>
                <a:cxn ang="0">
                  <a:pos x="25" y="12"/>
                </a:cxn>
                <a:cxn ang="0">
                  <a:pos x="27" y="13"/>
                </a:cxn>
                <a:cxn ang="0">
                  <a:pos x="28" y="13"/>
                </a:cxn>
                <a:cxn ang="0">
                  <a:pos x="26" y="11"/>
                </a:cxn>
                <a:cxn ang="0">
                  <a:pos x="26" y="9"/>
                </a:cxn>
                <a:cxn ang="0">
                  <a:pos x="26" y="7"/>
                </a:cxn>
                <a:cxn ang="0">
                  <a:pos x="27" y="8"/>
                </a:cxn>
                <a:cxn ang="0">
                  <a:pos x="27" y="7"/>
                </a:cxn>
                <a:cxn ang="0">
                  <a:pos x="25" y="6"/>
                </a:cxn>
                <a:cxn ang="0">
                  <a:pos x="27" y="6"/>
                </a:cxn>
                <a:cxn ang="0">
                  <a:pos x="27" y="5"/>
                </a:cxn>
                <a:cxn ang="0">
                  <a:pos x="29" y="12"/>
                </a:cxn>
                <a:cxn ang="0">
                  <a:pos x="29" y="13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8" y="12"/>
                </a:cxn>
                <a:cxn ang="0">
                  <a:pos x="4" y="11"/>
                </a:cxn>
                <a:cxn ang="0">
                  <a:pos x="5" y="10"/>
                </a:cxn>
                <a:cxn ang="0">
                  <a:pos x="7" y="7"/>
                </a:cxn>
                <a:cxn ang="0">
                  <a:pos x="7" y="5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8" y="4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30" y="12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6" y="13"/>
                </a:cxn>
                <a:cxn ang="0">
                  <a:pos x="9" y="1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7" y="12"/>
                </a:cxn>
                <a:cxn ang="0">
                  <a:pos x="27" y="11"/>
                </a:cxn>
                <a:cxn ang="0">
                  <a:pos x="4" y="5"/>
                </a:cxn>
                <a:cxn ang="0">
                  <a:pos x="6" y="10"/>
                </a:cxn>
                <a:cxn ang="0">
                  <a:pos x="7" y="11"/>
                </a:cxn>
                <a:cxn ang="0">
                  <a:pos x="6" y="11"/>
                </a:cxn>
                <a:cxn ang="0">
                  <a:pos x="5" y="11"/>
                </a:cxn>
                <a:cxn ang="0">
                  <a:pos x="5" y="4"/>
                </a:cxn>
                <a:cxn ang="0">
                  <a:pos x="14" y="8"/>
                </a:cxn>
                <a:cxn ang="0">
                  <a:pos x="13" y="7"/>
                </a:cxn>
                <a:cxn ang="0">
                  <a:pos x="14" y="7"/>
                </a:cxn>
                <a:cxn ang="0">
                  <a:pos x="15" y="8"/>
                </a:cxn>
                <a:cxn ang="0">
                  <a:pos x="19" y="9"/>
                </a:cxn>
                <a:cxn ang="0">
                  <a:pos x="21" y="16"/>
                </a:cxn>
                <a:cxn ang="0">
                  <a:pos x="28" y="11"/>
                </a:cxn>
                <a:cxn ang="0">
                  <a:pos x="27" y="10"/>
                </a:cxn>
                <a:cxn ang="0">
                  <a:pos x="27" y="11"/>
                </a:cxn>
              </a:cxnLst>
              <a:pathLst>
                <a:path w="30" h="20">
                  <a:moveTo>
                    <a:pt x="12" y="0"/>
                  </a:moveTo>
                  <a:cubicBezTo>
                    <a:pt x="17" y="0"/>
                    <a:pt x="22" y="1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4" y="13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8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20" y="17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5"/>
                    <a:pt x="20" y="15"/>
                  </a:cubicBezTo>
                  <a:cubicBezTo>
                    <a:pt x="20" y="15"/>
                    <a:pt x="19" y="15"/>
                    <a:pt x="19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20" y="12"/>
                    <a:pt x="20" y="11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2" y="11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0"/>
                  </a:cubicBezTo>
                  <a:cubicBezTo>
                    <a:pt x="22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1"/>
                    <a:pt x="25" y="11"/>
                  </a:cubicBezTo>
                  <a:cubicBezTo>
                    <a:pt x="25" y="12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4" y="11"/>
                    <a:pt x="24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5" y="12"/>
                    <a:pt x="25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5" y="12"/>
                    <a:pt x="26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5" y="7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6" y="8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7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6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9" y="8"/>
                    <a:pt x="29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9" y="12"/>
                    <a:pt x="28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3"/>
                    <a:pt x="30" y="12"/>
                    <a:pt x="30" y="12"/>
                  </a:cubicBezTo>
                  <a:cubicBezTo>
                    <a:pt x="30" y="12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4"/>
                    <a:pt x="27" y="15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5" y="19"/>
                    <a:pt x="22" y="20"/>
                    <a:pt x="18" y="20"/>
                  </a:cubicBezTo>
                  <a:cubicBezTo>
                    <a:pt x="16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3"/>
                    <a:pt x="10" y="13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1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7" y="7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8" y="5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4"/>
                    <a:pt x="6" y="1"/>
                    <a:pt x="12" y="0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10" y="19"/>
                  </a:moveTo>
                  <a:cubicBezTo>
                    <a:pt x="5" y="18"/>
                    <a:pt x="2" y="15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8" y="15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28" y="12"/>
                  </a:moveTo>
                  <a:cubicBezTo>
                    <a:pt x="28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1"/>
                    <a:pt x="28" y="12"/>
                  </a:cubicBezTo>
                  <a:close/>
                  <a:moveTo>
                    <a:pt x="27" y="12"/>
                  </a:moveTo>
                  <a:cubicBezTo>
                    <a:pt x="27" y="12"/>
                    <a:pt x="27" y="13"/>
                    <a:pt x="27" y="13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6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7" y="11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8" y="12"/>
                    <a:pt x="8" y="12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2"/>
                    <a:pt x="6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4"/>
                  </a:move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4" y="7"/>
                    <a:pt x="15" y="7"/>
                  </a:cubicBezTo>
                  <a:cubicBezTo>
                    <a:pt x="15" y="7"/>
                    <a:pt x="15" y="8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lose/>
                  <a:moveTo>
                    <a:pt x="19" y="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8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1" y="15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7" y="11"/>
                    <a:pt x="27" y="11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7" y="10"/>
                  </a:cubicBezTo>
                  <a:cubicBezTo>
                    <a:pt x="27" y="10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lose/>
                  <a:moveTo>
                    <a:pt x="26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317538" name="组合 297"/>
          <p:cNvGrpSpPr/>
          <p:nvPr/>
        </p:nvGrpSpPr>
        <p:grpSpPr>
          <a:xfrm>
            <a:off x="2890838" y="1360488"/>
            <a:ext cx="327025" cy="339725"/>
            <a:chOff x="0" y="0"/>
            <a:chExt cx="1154113" cy="1149350"/>
          </a:xfrm>
        </p:grpSpPr>
        <p:sp>
          <p:nvSpPr>
            <p:cNvPr id="39012" name="Oval 26"/>
            <p:cNvSpPr/>
            <p:nvPr/>
          </p:nvSpPr>
          <p:spPr>
            <a:xfrm>
              <a:off x="0" y="0"/>
              <a:ext cx="1154113" cy="1149350"/>
            </a:xfrm>
            <a:prstGeom prst="ellipse">
              <a:avLst/>
            </a:prstGeom>
            <a:solidFill>
              <a:srgbClr val="F4B63F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6965" name="Freeform 115"/>
            <p:cNvSpPr/>
            <p:nvPr/>
          </p:nvSpPr>
          <p:spPr>
            <a:xfrm>
              <a:off x="279400" y="390525"/>
              <a:ext cx="866775" cy="752475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135" y="0"/>
                </a:cxn>
                <a:cxn ang="0">
                  <a:pos x="183" y="0"/>
                </a:cxn>
                <a:cxn ang="0">
                  <a:pos x="267" y="84"/>
                </a:cxn>
                <a:cxn ang="0">
                  <a:pos x="118" y="232"/>
                </a:cxn>
                <a:cxn ang="0">
                  <a:pos x="0" y="114"/>
                </a:cxn>
              </a:cxnLst>
              <a:pathLst>
                <a:path w="267" h="232">
                  <a:moveTo>
                    <a:pt x="0" y="114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55" y="161"/>
                    <a:pt x="195" y="221"/>
                    <a:pt x="118" y="232"/>
                  </a:cubicBezTo>
                  <a:cubicBezTo>
                    <a:pt x="0" y="114"/>
                    <a:pt x="0" y="114"/>
                    <a:pt x="0" y="114"/>
                  </a:cubicBezTo>
                  <a:close/>
                </a:path>
              </a:pathLst>
            </a:custGeom>
            <a:solidFill>
              <a:srgbClr val="C99128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66" name="Freeform 116"/>
            <p:cNvSpPr/>
            <p:nvPr/>
          </p:nvSpPr>
          <p:spPr>
            <a:xfrm>
              <a:off x="273050" y="382588"/>
              <a:ext cx="611188" cy="384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1" y="0"/>
                </a:cxn>
                <a:cxn ang="0">
                  <a:pos x="188" y="7"/>
                </a:cxn>
                <a:cxn ang="0">
                  <a:pos x="188" y="111"/>
                </a:cxn>
                <a:cxn ang="0">
                  <a:pos x="181" y="118"/>
                </a:cxn>
                <a:cxn ang="0">
                  <a:pos x="6" y="118"/>
                </a:cxn>
                <a:cxn ang="0">
                  <a:pos x="0" y="111"/>
                </a:cxn>
                <a:cxn ang="0">
                  <a:pos x="0" y="7"/>
                </a:cxn>
                <a:cxn ang="0">
                  <a:pos x="6" y="0"/>
                </a:cxn>
              </a:cxnLst>
              <a:pathLst>
                <a:path w="188" h="118">
                  <a:moveTo>
                    <a:pt x="6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5" y="0"/>
                    <a:pt x="188" y="4"/>
                    <a:pt x="188" y="7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5"/>
                    <a:pt x="185" y="118"/>
                    <a:pt x="181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5"/>
                    <a:pt x="0" y="1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506B82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67" name="Freeform 117"/>
            <p:cNvSpPr>
              <a:spLocks noEditPoints="1"/>
            </p:cNvSpPr>
            <p:nvPr/>
          </p:nvSpPr>
          <p:spPr>
            <a:xfrm>
              <a:off x="328612" y="708025"/>
              <a:ext cx="307975" cy="222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2" y="6"/>
                </a:cxn>
                <a:cxn ang="0">
                  <a:pos x="12" y="7"/>
                </a:cxn>
                <a:cxn ang="0">
                  <a:pos x="7" y="7"/>
                </a:cxn>
                <a:cxn ang="0">
                  <a:pos x="12" y="7"/>
                </a:cxn>
                <a:cxn ang="0">
                  <a:pos x="9" y="2"/>
                </a:cxn>
                <a:cxn ang="0">
                  <a:pos x="19" y="7"/>
                </a:cxn>
                <a:cxn ang="0">
                  <a:pos x="15" y="5"/>
                </a:cxn>
                <a:cxn ang="0">
                  <a:pos x="13" y="1"/>
                </a:cxn>
                <a:cxn ang="0">
                  <a:pos x="17" y="4"/>
                </a:cxn>
                <a:cxn ang="0">
                  <a:pos x="19" y="7"/>
                </a:cxn>
                <a:cxn ang="0">
                  <a:pos x="16" y="3"/>
                </a:cxn>
                <a:cxn ang="0">
                  <a:pos x="19" y="7"/>
                </a:cxn>
                <a:cxn ang="0">
                  <a:pos x="24" y="6"/>
                </a:cxn>
                <a:cxn ang="0">
                  <a:pos x="21" y="6"/>
                </a:cxn>
                <a:cxn ang="0">
                  <a:pos x="23" y="2"/>
                </a:cxn>
                <a:cxn ang="0">
                  <a:pos x="31" y="7"/>
                </a:cxn>
                <a:cxn ang="0">
                  <a:pos x="26" y="7"/>
                </a:cxn>
                <a:cxn ang="0">
                  <a:pos x="31" y="3"/>
                </a:cxn>
                <a:cxn ang="0">
                  <a:pos x="33" y="4"/>
                </a:cxn>
                <a:cxn ang="0">
                  <a:pos x="40" y="4"/>
                </a:cxn>
                <a:cxn ang="0">
                  <a:pos x="33" y="4"/>
                </a:cxn>
                <a:cxn ang="0">
                  <a:pos x="38" y="6"/>
                </a:cxn>
                <a:cxn ang="0">
                  <a:pos x="35" y="2"/>
                </a:cxn>
                <a:cxn ang="0">
                  <a:pos x="41" y="1"/>
                </a:cxn>
                <a:cxn ang="0">
                  <a:pos x="45" y="7"/>
                </a:cxn>
                <a:cxn ang="0">
                  <a:pos x="51" y="4"/>
                </a:cxn>
                <a:cxn ang="0">
                  <a:pos x="47" y="1"/>
                </a:cxn>
                <a:cxn ang="0">
                  <a:pos x="50" y="4"/>
                </a:cxn>
                <a:cxn ang="0">
                  <a:pos x="56" y="7"/>
                </a:cxn>
                <a:cxn ang="0">
                  <a:pos x="56" y="1"/>
                </a:cxn>
                <a:cxn ang="0">
                  <a:pos x="56" y="4"/>
                </a:cxn>
                <a:cxn ang="0">
                  <a:pos x="56" y="7"/>
                </a:cxn>
                <a:cxn ang="0">
                  <a:pos x="60" y="5"/>
                </a:cxn>
                <a:cxn ang="0">
                  <a:pos x="58" y="7"/>
                </a:cxn>
                <a:cxn ang="0">
                  <a:pos x="62" y="2"/>
                </a:cxn>
                <a:cxn ang="0">
                  <a:pos x="61" y="5"/>
                </a:cxn>
                <a:cxn ang="0">
                  <a:pos x="60" y="4"/>
                </a:cxn>
                <a:cxn ang="0">
                  <a:pos x="59" y="1"/>
                </a:cxn>
                <a:cxn ang="0">
                  <a:pos x="69" y="2"/>
                </a:cxn>
                <a:cxn ang="0">
                  <a:pos x="68" y="7"/>
                </a:cxn>
                <a:cxn ang="0">
                  <a:pos x="73" y="6"/>
                </a:cxn>
                <a:cxn ang="0">
                  <a:pos x="74" y="1"/>
                </a:cxn>
                <a:cxn ang="0">
                  <a:pos x="79" y="6"/>
                </a:cxn>
                <a:cxn ang="0">
                  <a:pos x="77" y="1"/>
                </a:cxn>
                <a:cxn ang="0">
                  <a:pos x="78" y="2"/>
                </a:cxn>
                <a:cxn ang="0">
                  <a:pos x="77" y="5"/>
                </a:cxn>
                <a:cxn ang="0">
                  <a:pos x="88" y="2"/>
                </a:cxn>
                <a:cxn ang="0">
                  <a:pos x="85" y="7"/>
                </a:cxn>
                <a:cxn ang="0">
                  <a:pos x="83" y="3"/>
                </a:cxn>
                <a:cxn ang="0">
                  <a:pos x="83" y="1"/>
                </a:cxn>
                <a:cxn ang="0">
                  <a:pos x="86" y="5"/>
                </a:cxn>
                <a:cxn ang="0">
                  <a:pos x="88" y="7"/>
                </a:cxn>
                <a:cxn ang="0">
                  <a:pos x="95" y="1"/>
                </a:cxn>
                <a:cxn ang="0">
                  <a:pos x="94" y="3"/>
                </a:cxn>
                <a:cxn ang="0">
                  <a:pos x="95" y="6"/>
                </a:cxn>
              </a:cxnLst>
              <a:pathLst>
                <a:path w="95" h="7">
                  <a:moveTo>
                    <a:pt x="6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7"/>
                    <a:pt x="12" y="7"/>
                    <a:pt x="12" y="7"/>
                  </a:cubicBezTo>
                  <a:close/>
                  <a:moveTo>
                    <a:pt x="10" y="5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5"/>
                    <a:pt x="10" y="5"/>
                    <a:pt x="10" y="5"/>
                  </a:cubicBezTo>
                  <a:close/>
                  <a:moveTo>
                    <a:pt x="19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8" y="3"/>
                    <a:pt x="18" y="3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4" y="1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lose/>
                  <a:moveTo>
                    <a:pt x="19" y="7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5" y="2"/>
                    <a:pt x="25" y="4"/>
                  </a:cubicBezTo>
                  <a:cubicBezTo>
                    <a:pt x="25" y="5"/>
                    <a:pt x="25" y="6"/>
                    <a:pt x="24" y="6"/>
                  </a:cubicBezTo>
                  <a:cubicBezTo>
                    <a:pt x="23" y="7"/>
                    <a:pt x="23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21" y="1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3" y="6"/>
                    <a:pt x="23" y="6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lose/>
                  <a:moveTo>
                    <a:pt x="32" y="7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7"/>
                    <a:pt x="32" y="7"/>
                    <a:pt x="32" y="7"/>
                  </a:cubicBezTo>
                  <a:close/>
                  <a:moveTo>
                    <a:pt x="33" y="4"/>
                  </a:moveTo>
                  <a:cubicBezTo>
                    <a:pt x="33" y="3"/>
                    <a:pt x="33" y="2"/>
                    <a:pt x="34" y="1"/>
                  </a:cubicBezTo>
                  <a:cubicBezTo>
                    <a:pt x="35" y="1"/>
                    <a:pt x="35" y="0"/>
                    <a:pt x="36" y="0"/>
                  </a:cubicBezTo>
                  <a:cubicBezTo>
                    <a:pt x="37" y="0"/>
                    <a:pt x="38" y="1"/>
                    <a:pt x="39" y="1"/>
                  </a:cubicBezTo>
                  <a:cubicBezTo>
                    <a:pt x="39" y="2"/>
                    <a:pt x="40" y="3"/>
                    <a:pt x="40" y="4"/>
                  </a:cubicBezTo>
                  <a:cubicBezTo>
                    <a:pt x="40" y="5"/>
                    <a:pt x="39" y="6"/>
                    <a:pt x="39" y="6"/>
                  </a:cubicBezTo>
                  <a:cubicBezTo>
                    <a:pt x="38" y="7"/>
                    <a:pt x="37" y="7"/>
                    <a:pt x="36" y="7"/>
                  </a:cubicBezTo>
                  <a:cubicBezTo>
                    <a:pt x="35" y="7"/>
                    <a:pt x="35" y="7"/>
                    <a:pt x="34" y="6"/>
                  </a:cubicBezTo>
                  <a:cubicBezTo>
                    <a:pt x="33" y="6"/>
                    <a:pt x="33" y="5"/>
                    <a:pt x="33" y="4"/>
                  </a:cubicBezTo>
                  <a:close/>
                  <a:moveTo>
                    <a:pt x="34" y="4"/>
                  </a:moveTo>
                  <a:cubicBezTo>
                    <a:pt x="34" y="5"/>
                    <a:pt x="34" y="5"/>
                    <a:pt x="35" y="6"/>
                  </a:cubicBezTo>
                  <a:cubicBezTo>
                    <a:pt x="35" y="6"/>
                    <a:pt x="36" y="6"/>
                    <a:pt x="36" y="6"/>
                  </a:cubicBezTo>
                  <a:cubicBezTo>
                    <a:pt x="37" y="6"/>
                    <a:pt x="37" y="6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3"/>
                    <a:pt x="34" y="3"/>
                    <a:pt x="34" y="4"/>
                  </a:cubicBezTo>
                  <a:close/>
                  <a:moveTo>
                    <a:pt x="45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lose/>
                  <a:moveTo>
                    <a:pt x="46" y="7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1" y="2"/>
                    <a:pt x="51" y="4"/>
                  </a:cubicBezTo>
                  <a:cubicBezTo>
                    <a:pt x="51" y="5"/>
                    <a:pt x="51" y="6"/>
                    <a:pt x="50" y="6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47" y="1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50" y="5"/>
                    <a:pt x="50" y="5"/>
                    <a:pt x="50" y="4"/>
                  </a:cubicBezTo>
                  <a:cubicBezTo>
                    <a:pt x="50" y="3"/>
                    <a:pt x="50" y="2"/>
                    <a:pt x="49" y="2"/>
                  </a:cubicBezTo>
                  <a:cubicBezTo>
                    <a:pt x="49" y="2"/>
                    <a:pt x="48" y="1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56" y="7"/>
                  </a:moveTo>
                  <a:cubicBezTo>
                    <a:pt x="53" y="7"/>
                    <a:pt x="53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7"/>
                    <a:pt x="56" y="7"/>
                    <a:pt x="56" y="7"/>
                  </a:cubicBezTo>
                  <a:close/>
                  <a:moveTo>
                    <a:pt x="63" y="7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2"/>
                    <a:pt x="62" y="2"/>
                  </a:cubicBezTo>
                  <a:cubicBezTo>
                    <a:pt x="62" y="3"/>
                    <a:pt x="62" y="3"/>
                    <a:pt x="62" y="4"/>
                  </a:cubicBezTo>
                  <a:cubicBezTo>
                    <a:pt x="61" y="4"/>
                    <a:pt x="61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63" y="7"/>
                    <a:pt x="63" y="7"/>
                    <a:pt x="63" y="7"/>
                  </a:cubicBezTo>
                  <a:close/>
                  <a:moveTo>
                    <a:pt x="59" y="1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1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2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lose/>
                  <a:moveTo>
                    <a:pt x="74" y="7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5"/>
                    <a:pt x="73" y="5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7"/>
                    <a:pt x="74" y="7"/>
                    <a:pt x="74" y="7"/>
                  </a:cubicBezTo>
                  <a:close/>
                  <a:moveTo>
                    <a:pt x="81" y="7"/>
                  </a:move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81" y="7"/>
                    <a:pt x="81" y="7"/>
                    <a:pt x="81" y="7"/>
                  </a:cubicBezTo>
                  <a:close/>
                  <a:moveTo>
                    <a:pt x="79" y="5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88" y="7"/>
                  </a:move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3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5"/>
                    <a:pt x="86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7"/>
                    <a:pt x="88" y="7"/>
                    <a:pt x="88" y="7"/>
                  </a:cubicBezTo>
                  <a:close/>
                  <a:moveTo>
                    <a:pt x="95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68" name="Freeform 118"/>
            <p:cNvSpPr/>
            <p:nvPr/>
          </p:nvSpPr>
          <p:spPr>
            <a:xfrm>
              <a:off x="766762" y="704850"/>
              <a:ext cx="1905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8"/>
                </a:cxn>
              </a:cxnLst>
              <a:pathLst>
                <a:path w="6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69" name="Freeform 119"/>
            <p:cNvSpPr>
              <a:spLocks noEditPoints="1"/>
            </p:cNvSpPr>
            <p:nvPr/>
          </p:nvSpPr>
          <p:spPr>
            <a:xfrm>
              <a:off x="725487" y="704850"/>
              <a:ext cx="19050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0" name="Freeform 120"/>
            <p:cNvSpPr>
              <a:spLocks noEditPoints="1"/>
            </p:cNvSpPr>
            <p:nvPr/>
          </p:nvSpPr>
          <p:spPr>
            <a:xfrm>
              <a:off x="747712" y="704850"/>
              <a:ext cx="15875" cy="254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1" name="Freeform 121"/>
            <p:cNvSpPr>
              <a:spLocks noEditPoints="1"/>
            </p:cNvSpPr>
            <p:nvPr/>
          </p:nvSpPr>
          <p:spPr>
            <a:xfrm>
              <a:off x="785812" y="704850"/>
              <a:ext cx="20638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4" y="3"/>
                </a:cxn>
              </a:cxnLst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2" name="Freeform 122"/>
            <p:cNvSpPr>
              <a:spLocks noEditPoints="1"/>
            </p:cNvSpPr>
            <p:nvPr/>
          </p:nvSpPr>
          <p:spPr>
            <a:xfrm>
              <a:off x="809625" y="704850"/>
              <a:ext cx="15875" cy="25400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6"/>
                </a:cxn>
                <a:cxn ang="0">
                  <a:pos x="4" y="3"/>
                </a:cxn>
              </a:cxnLst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3" name="Freeform 123"/>
            <p:cNvSpPr>
              <a:spLocks noEditPoints="1"/>
            </p:cNvSpPr>
            <p:nvPr/>
          </p:nvSpPr>
          <p:spPr>
            <a:xfrm>
              <a:off x="328612" y="512763"/>
              <a:ext cx="103188" cy="841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27" y="0"/>
                </a:cxn>
                <a:cxn ang="0">
                  <a:pos x="32" y="3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16" y="1"/>
                </a:cxn>
                <a:cxn ang="0">
                  <a:pos x="32" y="3"/>
                </a:cxn>
                <a:cxn ang="0">
                  <a:pos x="32" y="9"/>
                </a:cxn>
                <a:cxn ang="0">
                  <a:pos x="22" y="8"/>
                </a:cxn>
                <a:cxn ang="0">
                  <a:pos x="16" y="3"/>
                </a:cxn>
                <a:cxn ang="0">
                  <a:pos x="21" y="2"/>
                </a:cxn>
                <a:cxn ang="0">
                  <a:pos x="26" y="3"/>
                </a:cxn>
                <a:cxn ang="0">
                  <a:pos x="32" y="3"/>
                </a:cxn>
                <a:cxn ang="0">
                  <a:pos x="32" y="16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1"/>
                </a:cxn>
                <a:cxn ang="0">
                  <a:pos x="32" y="10"/>
                </a:cxn>
                <a:cxn ang="0">
                  <a:pos x="32" y="22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16" y="24"/>
                </a:cxn>
                <a:cxn ang="0">
                  <a:pos x="20" y="21"/>
                </a:cxn>
                <a:cxn ang="0">
                  <a:pos x="22" y="16"/>
                </a:cxn>
                <a:cxn ang="0">
                  <a:pos x="32" y="23"/>
                </a:cxn>
                <a:cxn ang="0">
                  <a:pos x="16" y="26"/>
                </a:cxn>
                <a:cxn ang="0">
                  <a:pos x="21" y="24"/>
                </a:cxn>
                <a:cxn ang="0">
                  <a:pos x="24" y="24"/>
                </a:cxn>
                <a:cxn ang="0">
                  <a:pos x="26" y="23"/>
                </a:cxn>
                <a:cxn ang="0">
                  <a:pos x="16" y="26"/>
                </a:cxn>
                <a:cxn ang="0">
                  <a:pos x="0" y="23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6" y="24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0" y="17"/>
                </a:cxn>
                <a:cxn ang="0">
                  <a:pos x="16" y="23"/>
                </a:cxn>
                <a:cxn ang="0">
                  <a:pos x="13" y="24"/>
                </a:cxn>
                <a:cxn ang="0">
                  <a:pos x="8" y="22"/>
                </a:cxn>
                <a:cxn ang="0">
                  <a:pos x="0" y="22"/>
                </a:cxn>
                <a:cxn ang="0">
                  <a:pos x="0" y="10"/>
                </a:cxn>
                <a:cxn ang="0">
                  <a:pos x="11" y="11"/>
                </a:cxn>
                <a:cxn ang="0">
                  <a:pos x="12" y="13"/>
                </a:cxn>
                <a:cxn ang="0">
                  <a:pos x="11" y="15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8" y="3"/>
                </a:cxn>
                <a:cxn ang="0">
                  <a:pos x="10" y="2"/>
                </a:cxn>
                <a:cxn ang="0">
                  <a:pos x="16" y="2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16" y="3"/>
                </a:cxn>
                <a:cxn ang="0">
                  <a:pos x="20" y="13"/>
                </a:cxn>
                <a:cxn ang="0">
                  <a:pos x="16" y="22"/>
                </a:cxn>
                <a:cxn ang="0">
                  <a:pos x="12" y="13"/>
                </a:cxn>
                <a:cxn ang="0">
                  <a:pos x="16" y="3"/>
                </a:cxn>
              </a:cxnLst>
              <a:pathLst>
                <a:path w="32" h="26">
                  <a:moveTo>
                    <a:pt x="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lose/>
                  <a:moveTo>
                    <a:pt x="1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1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32" y="3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4"/>
                    <a:pt x="18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2" y="1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5"/>
                    <a:pt x="21" y="15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2"/>
                    <a:pt x="21" y="11"/>
                    <a:pt x="21" y="11"/>
                  </a:cubicBezTo>
                  <a:cubicBezTo>
                    <a:pt x="21" y="11"/>
                    <a:pt x="22" y="10"/>
                    <a:pt x="22" y="10"/>
                  </a:cubicBezTo>
                  <a:cubicBezTo>
                    <a:pt x="32" y="10"/>
                    <a:pt x="32" y="10"/>
                    <a:pt x="32" y="10"/>
                  </a:cubicBezTo>
                  <a:close/>
                  <a:moveTo>
                    <a:pt x="32" y="16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23"/>
                    <a:pt x="19" y="22"/>
                    <a:pt x="20" y="21"/>
                  </a:cubicBezTo>
                  <a:cubicBezTo>
                    <a:pt x="21" y="20"/>
                    <a:pt x="22" y="19"/>
                    <a:pt x="22" y="17"/>
                  </a:cubicBezTo>
                  <a:cubicBezTo>
                    <a:pt x="22" y="17"/>
                    <a:pt x="22" y="17"/>
                    <a:pt x="2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23"/>
                  </a:moveTo>
                  <a:cubicBezTo>
                    <a:pt x="31" y="25"/>
                    <a:pt x="29" y="26"/>
                    <a:pt x="2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16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1" y="25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6" y="26"/>
                    <a:pt x="16" y="26"/>
                  </a:cubicBezTo>
                  <a:close/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9"/>
                    <a:pt x="11" y="20"/>
                    <a:pt x="12" y="21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1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1" y="11"/>
                  </a:cubicBezTo>
                  <a:cubicBezTo>
                    <a:pt x="11" y="11"/>
                    <a:pt x="11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0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13" y="4"/>
                    <a:pt x="12" y="5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16" y="3"/>
                  </a:moveTo>
                  <a:cubicBezTo>
                    <a:pt x="19" y="3"/>
                    <a:pt x="21" y="6"/>
                    <a:pt x="21" y="8"/>
                  </a:cubicBezTo>
                  <a:cubicBezTo>
                    <a:pt x="21" y="11"/>
                    <a:pt x="20" y="11"/>
                    <a:pt x="20" y="13"/>
                  </a:cubicBezTo>
                  <a:cubicBezTo>
                    <a:pt x="20" y="14"/>
                    <a:pt x="21" y="15"/>
                    <a:pt x="21" y="17"/>
                  </a:cubicBezTo>
                  <a:cubicBezTo>
                    <a:pt x="21" y="20"/>
                    <a:pt x="19" y="22"/>
                    <a:pt x="16" y="22"/>
                  </a:cubicBezTo>
                  <a:cubicBezTo>
                    <a:pt x="13" y="22"/>
                    <a:pt x="10" y="20"/>
                    <a:pt x="10" y="17"/>
                  </a:cubicBezTo>
                  <a:cubicBezTo>
                    <a:pt x="10" y="15"/>
                    <a:pt x="12" y="14"/>
                    <a:pt x="12" y="13"/>
                  </a:cubicBezTo>
                  <a:cubicBezTo>
                    <a:pt x="12" y="11"/>
                    <a:pt x="10" y="11"/>
                    <a:pt x="10" y="8"/>
                  </a:cubicBezTo>
                  <a:cubicBezTo>
                    <a:pt x="10" y="6"/>
                    <a:pt x="13" y="3"/>
                    <a:pt x="16" y="3"/>
                  </a:cubicBezTo>
                  <a:close/>
                </a:path>
              </a:pathLst>
            </a:custGeom>
            <a:solidFill>
              <a:srgbClr val="FECB42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4" name="Freeform 124"/>
            <p:cNvSpPr>
              <a:spLocks noEditPoints="1"/>
            </p:cNvSpPr>
            <p:nvPr/>
          </p:nvSpPr>
          <p:spPr>
            <a:xfrm>
              <a:off x="328612" y="636588"/>
              <a:ext cx="496888" cy="31750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3" y="9"/>
                </a:cxn>
                <a:cxn ang="0">
                  <a:pos x="130" y="6"/>
                </a:cxn>
                <a:cxn ang="0">
                  <a:pos x="136" y="5"/>
                </a:cxn>
                <a:cxn ang="0">
                  <a:pos x="144" y="9"/>
                </a:cxn>
                <a:cxn ang="0">
                  <a:pos x="142" y="8"/>
                </a:cxn>
                <a:cxn ang="0">
                  <a:pos x="138" y="1"/>
                </a:cxn>
                <a:cxn ang="0">
                  <a:pos x="151" y="6"/>
                </a:cxn>
                <a:cxn ang="0">
                  <a:pos x="153" y="6"/>
                </a:cxn>
                <a:cxn ang="0">
                  <a:pos x="148" y="1"/>
                </a:cxn>
                <a:cxn ang="0">
                  <a:pos x="123" y="10"/>
                </a:cxn>
                <a:cxn ang="0">
                  <a:pos x="126" y="8"/>
                </a:cxn>
                <a:cxn ang="0">
                  <a:pos x="126" y="3"/>
                </a:cxn>
                <a:cxn ang="0">
                  <a:pos x="121" y="1"/>
                </a:cxn>
                <a:cxn ang="0">
                  <a:pos x="128" y="4"/>
                </a:cxn>
                <a:cxn ang="0">
                  <a:pos x="85" y="5"/>
                </a:cxn>
                <a:cxn ang="0">
                  <a:pos x="83" y="5"/>
                </a:cxn>
                <a:cxn ang="0">
                  <a:pos x="80" y="3"/>
                </a:cxn>
                <a:cxn ang="0">
                  <a:pos x="87" y="3"/>
                </a:cxn>
                <a:cxn ang="0">
                  <a:pos x="91" y="10"/>
                </a:cxn>
                <a:cxn ang="0">
                  <a:pos x="95" y="1"/>
                </a:cxn>
                <a:cxn ang="0">
                  <a:pos x="90" y="3"/>
                </a:cxn>
                <a:cxn ang="0">
                  <a:pos x="99" y="2"/>
                </a:cxn>
                <a:cxn ang="0">
                  <a:pos x="101" y="9"/>
                </a:cxn>
                <a:cxn ang="0">
                  <a:pos x="108" y="1"/>
                </a:cxn>
                <a:cxn ang="0">
                  <a:pos x="110" y="6"/>
                </a:cxn>
                <a:cxn ang="0">
                  <a:pos x="111" y="9"/>
                </a:cxn>
                <a:cxn ang="0">
                  <a:pos x="106" y="10"/>
                </a:cxn>
                <a:cxn ang="0">
                  <a:pos x="109" y="5"/>
                </a:cxn>
                <a:cxn ang="0">
                  <a:pos x="109" y="2"/>
                </a:cxn>
                <a:cxn ang="0">
                  <a:pos x="105" y="2"/>
                </a:cxn>
                <a:cxn ang="0">
                  <a:pos x="48" y="5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54" y="9"/>
                </a:cxn>
                <a:cxn ang="0">
                  <a:pos x="54" y="10"/>
                </a:cxn>
                <a:cxn ang="0">
                  <a:pos x="60" y="9"/>
                </a:cxn>
                <a:cxn ang="0">
                  <a:pos x="12" y="1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9" y="10"/>
                </a:cxn>
                <a:cxn ang="0">
                  <a:pos x="12" y="5"/>
                </a:cxn>
                <a:cxn ang="0">
                  <a:pos x="13" y="2"/>
                </a:cxn>
                <a:cxn ang="0">
                  <a:pos x="8" y="2"/>
                </a:cxn>
                <a:cxn ang="0">
                  <a:pos x="23" y="9"/>
                </a:cxn>
                <a:cxn ang="0">
                  <a:pos x="18" y="8"/>
                </a:cxn>
                <a:cxn ang="0">
                  <a:pos x="19" y="4"/>
                </a:cxn>
                <a:cxn ang="0">
                  <a:pos x="19" y="2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32" y="5"/>
                </a:cxn>
                <a:cxn ang="0">
                  <a:pos x="66" y="8"/>
                </a:cxn>
                <a:cxn ang="0">
                  <a:pos x="68" y="4"/>
                </a:cxn>
                <a:cxn ang="0">
                  <a:pos x="69" y="10"/>
                </a:cxn>
                <a:cxn ang="0">
                  <a:pos x="66" y="1"/>
                </a:cxn>
              </a:cxnLst>
              <a:pathLst>
                <a:path w="153" h="10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6"/>
                    <a:pt x="3" y="4"/>
                    <a:pt x="3" y="2"/>
                  </a:cubicBezTo>
                  <a:close/>
                  <a:moveTo>
                    <a:pt x="137" y="5"/>
                  </a:moveTo>
                  <a:cubicBezTo>
                    <a:pt x="137" y="6"/>
                    <a:pt x="136" y="6"/>
                    <a:pt x="136" y="6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10"/>
                    <a:pt x="135" y="10"/>
                    <a:pt x="135" y="10"/>
                  </a:cubicBezTo>
                  <a:cubicBezTo>
                    <a:pt x="134" y="10"/>
                    <a:pt x="134" y="10"/>
                    <a:pt x="134" y="9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6" y="0"/>
                    <a:pt x="136" y="1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6" y="5"/>
                    <a:pt x="137" y="5"/>
                    <a:pt x="137" y="5"/>
                  </a:cubicBezTo>
                  <a:close/>
                  <a:moveTo>
                    <a:pt x="142" y="4"/>
                  </a:moveTo>
                  <a:cubicBezTo>
                    <a:pt x="143" y="4"/>
                    <a:pt x="143" y="4"/>
                    <a:pt x="144" y="5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5" y="5"/>
                    <a:pt x="145" y="6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8"/>
                    <a:pt x="145" y="8"/>
                    <a:pt x="145" y="9"/>
                  </a:cubicBezTo>
                  <a:cubicBezTo>
                    <a:pt x="145" y="9"/>
                    <a:pt x="145" y="9"/>
                    <a:pt x="144" y="9"/>
                  </a:cubicBezTo>
                  <a:cubicBezTo>
                    <a:pt x="144" y="10"/>
                    <a:pt x="144" y="10"/>
                    <a:pt x="143" y="10"/>
                  </a:cubicBezTo>
                  <a:cubicBezTo>
                    <a:pt x="142" y="10"/>
                    <a:pt x="140" y="10"/>
                    <a:pt x="139" y="10"/>
                  </a:cubicBezTo>
                  <a:cubicBezTo>
                    <a:pt x="139" y="10"/>
                    <a:pt x="139" y="10"/>
                    <a:pt x="138" y="9"/>
                  </a:cubicBezTo>
                  <a:cubicBezTo>
                    <a:pt x="138" y="9"/>
                    <a:pt x="138" y="8"/>
                    <a:pt x="138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7"/>
                    <a:pt x="143" y="7"/>
                  </a:cubicBezTo>
                  <a:cubicBezTo>
                    <a:pt x="143" y="7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8" y="6"/>
                    <a:pt x="138" y="6"/>
                    <a:pt x="138" y="5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1" y="1"/>
                    <a:pt x="142" y="1"/>
                    <a:pt x="144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lose/>
                  <a:moveTo>
                    <a:pt x="151" y="7"/>
                  </a:moveTo>
                  <a:cubicBezTo>
                    <a:pt x="151" y="7"/>
                    <a:pt x="151" y="7"/>
                    <a:pt x="151" y="6"/>
                  </a:cubicBezTo>
                  <a:cubicBezTo>
                    <a:pt x="151" y="5"/>
                    <a:pt x="149" y="6"/>
                    <a:pt x="148" y="6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9" y="9"/>
                    <a:pt x="149" y="9"/>
                    <a:pt x="150" y="9"/>
                  </a:cubicBezTo>
                  <a:cubicBezTo>
                    <a:pt x="151" y="9"/>
                    <a:pt x="151" y="8"/>
                    <a:pt x="151" y="7"/>
                  </a:cubicBezTo>
                  <a:close/>
                  <a:moveTo>
                    <a:pt x="152" y="4"/>
                  </a:moveTo>
                  <a:cubicBezTo>
                    <a:pt x="152" y="5"/>
                    <a:pt x="152" y="5"/>
                    <a:pt x="153" y="5"/>
                  </a:cubicBezTo>
                  <a:cubicBezTo>
                    <a:pt x="153" y="5"/>
                    <a:pt x="153" y="6"/>
                    <a:pt x="153" y="6"/>
                  </a:cubicBezTo>
                  <a:cubicBezTo>
                    <a:pt x="153" y="6"/>
                    <a:pt x="153" y="7"/>
                    <a:pt x="153" y="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9"/>
                    <a:pt x="152" y="10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7" y="10"/>
                    <a:pt x="146" y="9"/>
                    <a:pt x="146" y="7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8" y="0"/>
                    <a:pt x="148" y="1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50" y="4"/>
                    <a:pt x="152" y="4"/>
                  </a:cubicBezTo>
                  <a:close/>
                  <a:moveTo>
                    <a:pt x="128" y="7"/>
                  </a:moveTo>
                  <a:cubicBezTo>
                    <a:pt x="128" y="8"/>
                    <a:pt x="128" y="8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27" y="10"/>
                    <a:pt x="127" y="10"/>
                    <a:pt x="126" y="10"/>
                  </a:cubicBezTo>
                  <a:cubicBezTo>
                    <a:pt x="125" y="10"/>
                    <a:pt x="12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2" y="10"/>
                    <a:pt x="122" y="10"/>
                  </a:cubicBezTo>
                  <a:cubicBezTo>
                    <a:pt x="122" y="10"/>
                    <a:pt x="121" y="10"/>
                    <a:pt x="121" y="9"/>
                  </a:cubicBezTo>
                  <a:cubicBezTo>
                    <a:pt x="121" y="9"/>
                    <a:pt x="121" y="9"/>
                    <a:pt x="121" y="8"/>
                  </a:cubicBezTo>
                  <a:cubicBezTo>
                    <a:pt x="121" y="8"/>
                    <a:pt x="122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9"/>
                    <a:pt x="125" y="9"/>
                    <a:pt x="1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6" y="7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6"/>
                    <a:pt x="122" y="4"/>
                    <a:pt x="124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2"/>
                    <a:pt x="126" y="2"/>
                    <a:pt x="125" y="2"/>
                  </a:cubicBezTo>
                  <a:cubicBezTo>
                    <a:pt x="125" y="2"/>
                    <a:pt x="124" y="2"/>
                    <a:pt x="124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3"/>
                    <a:pt x="123" y="3"/>
                    <a:pt x="122" y="3"/>
                  </a:cubicBezTo>
                  <a:cubicBezTo>
                    <a:pt x="122" y="3"/>
                    <a:pt x="122" y="3"/>
                    <a:pt x="121" y="2"/>
                  </a:cubicBezTo>
                  <a:cubicBezTo>
                    <a:pt x="121" y="2"/>
                    <a:pt x="121" y="2"/>
                    <a:pt x="121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3" y="1"/>
                    <a:pt x="123" y="1"/>
                  </a:cubicBezTo>
                  <a:cubicBezTo>
                    <a:pt x="124" y="0"/>
                    <a:pt x="125" y="1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2"/>
                    <a:pt x="128" y="2"/>
                  </a:cubicBezTo>
                  <a:cubicBezTo>
                    <a:pt x="128" y="2"/>
                    <a:pt x="128" y="3"/>
                    <a:pt x="128" y="3"/>
                  </a:cubicBezTo>
                  <a:cubicBezTo>
                    <a:pt x="128" y="3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7"/>
                    <a:pt x="128" y="7"/>
                    <a:pt x="128" y="7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2"/>
                  </a:cubicBezTo>
                  <a:cubicBezTo>
                    <a:pt x="85" y="2"/>
                    <a:pt x="84" y="2"/>
                    <a:pt x="84" y="2"/>
                  </a:cubicBezTo>
                  <a:cubicBezTo>
                    <a:pt x="84" y="2"/>
                    <a:pt x="84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2" y="2"/>
                    <a:pt x="82" y="3"/>
                    <a:pt x="82" y="3"/>
                  </a:cubicBezTo>
                  <a:cubicBezTo>
                    <a:pt x="82" y="4"/>
                    <a:pt x="82" y="5"/>
                    <a:pt x="83" y="5"/>
                  </a:cubicBezTo>
                  <a:cubicBezTo>
                    <a:pt x="83" y="5"/>
                    <a:pt x="84" y="5"/>
                    <a:pt x="85" y="5"/>
                  </a:cubicBezTo>
                  <a:close/>
                  <a:moveTo>
                    <a:pt x="87" y="9"/>
                  </a:moveTo>
                  <a:cubicBezTo>
                    <a:pt x="87" y="10"/>
                    <a:pt x="85" y="10"/>
                    <a:pt x="85" y="9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4" y="6"/>
                    <a:pt x="83" y="7"/>
                    <a:pt x="82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3"/>
                  </a:cubicBezTo>
                  <a:cubicBezTo>
                    <a:pt x="80" y="3"/>
                    <a:pt x="80" y="3"/>
                    <a:pt x="80" y="2"/>
                  </a:cubicBezTo>
                  <a:cubicBezTo>
                    <a:pt x="80" y="2"/>
                    <a:pt x="80" y="2"/>
                    <a:pt x="81" y="1"/>
                  </a:cubicBezTo>
                  <a:cubicBezTo>
                    <a:pt x="81" y="1"/>
                    <a:pt x="81" y="1"/>
                    <a:pt x="82" y="1"/>
                  </a:cubicBezTo>
                  <a:cubicBezTo>
                    <a:pt x="82" y="1"/>
                    <a:pt x="83" y="1"/>
                    <a:pt x="84" y="1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1"/>
                    <a:pt x="86" y="1"/>
                    <a:pt x="86" y="1"/>
                  </a:cubicBezTo>
                  <a:cubicBezTo>
                    <a:pt x="86" y="1"/>
                    <a:pt x="87" y="2"/>
                    <a:pt x="87" y="2"/>
                  </a:cubicBezTo>
                  <a:cubicBezTo>
                    <a:pt x="87" y="2"/>
                    <a:pt x="87" y="3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lose/>
                  <a:moveTo>
                    <a:pt x="96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5" y="9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0"/>
                    <a:pt x="90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9" y="2"/>
                    <a:pt x="89" y="1"/>
                  </a:cubicBezTo>
                  <a:cubicBezTo>
                    <a:pt x="90" y="1"/>
                    <a:pt x="91" y="1"/>
                    <a:pt x="92" y="1"/>
                  </a:cubicBezTo>
                  <a:cubicBezTo>
                    <a:pt x="93" y="1"/>
                    <a:pt x="93" y="1"/>
                    <a:pt x="94" y="1"/>
                  </a:cubicBezTo>
                  <a:cubicBezTo>
                    <a:pt x="94" y="1"/>
                    <a:pt x="94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8"/>
                    <a:pt x="96" y="8"/>
                    <a:pt x="96" y="8"/>
                  </a:cubicBezTo>
                  <a:close/>
                  <a:moveTo>
                    <a:pt x="94" y="3"/>
                  </a:moveTo>
                  <a:cubicBezTo>
                    <a:pt x="94" y="3"/>
                    <a:pt x="94" y="3"/>
                    <a:pt x="93" y="2"/>
                  </a:cubicBezTo>
                  <a:cubicBezTo>
                    <a:pt x="93" y="2"/>
                    <a:pt x="93" y="2"/>
                    <a:pt x="92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3"/>
                    <a:pt x="90" y="3"/>
                    <a:pt x="90" y="3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1" y="8"/>
                    <a:pt x="91" y="8"/>
                  </a:cubicBezTo>
                  <a:cubicBezTo>
                    <a:pt x="91" y="8"/>
                    <a:pt x="91" y="9"/>
                    <a:pt x="92" y="9"/>
                  </a:cubicBezTo>
                  <a:cubicBezTo>
                    <a:pt x="93" y="9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3"/>
                    <a:pt x="94" y="3"/>
                    <a:pt x="94" y="3"/>
                  </a:cubicBezTo>
                  <a:close/>
                  <a:moveTo>
                    <a:pt x="99" y="2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1"/>
                    <a:pt x="100" y="1"/>
                  </a:cubicBezTo>
                  <a:cubicBezTo>
                    <a:pt x="100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10"/>
                    <a:pt x="103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6" y="10"/>
                    <a:pt x="96" y="9"/>
                    <a:pt x="97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6"/>
                    <a:pt x="99" y="4"/>
                    <a:pt x="99" y="2"/>
                  </a:cubicBezTo>
                  <a:close/>
                  <a:moveTo>
                    <a:pt x="108" y="1"/>
                  </a:moveTo>
                  <a:cubicBezTo>
                    <a:pt x="109" y="1"/>
                    <a:pt x="110" y="1"/>
                    <a:pt x="110" y="1"/>
                  </a:cubicBezTo>
                  <a:cubicBezTo>
                    <a:pt x="110" y="1"/>
                    <a:pt x="111" y="1"/>
                    <a:pt x="111" y="1"/>
                  </a:cubicBezTo>
                  <a:cubicBezTo>
                    <a:pt x="111" y="1"/>
                    <a:pt x="112" y="2"/>
                    <a:pt x="112" y="2"/>
                  </a:cubicBezTo>
                  <a:cubicBezTo>
                    <a:pt x="112" y="2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4"/>
                    <a:pt x="112" y="4"/>
                    <a:pt x="112" y="5"/>
                  </a:cubicBezTo>
                  <a:cubicBezTo>
                    <a:pt x="112" y="5"/>
                    <a:pt x="112" y="5"/>
                    <a:pt x="111" y="6"/>
                  </a:cubicBezTo>
                  <a:cubicBezTo>
                    <a:pt x="111" y="6"/>
                    <a:pt x="111" y="6"/>
                    <a:pt x="110" y="6"/>
                  </a:cubicBezTo>
                  <a:cubicBezTo>
                    <a:pt x="110" y="6"/>
                    <a:pt x="110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7"/>
                    <a:pt x="107" y="7"/>
                  </a:cubicBezTo>
                  <a:cubicBezTo>
                    <a:pt x="107" y="7"/>
                    <a:pt x="106" y="7"/>
                    <a:pt x="106" y="8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10"/>
                    <a:pt x="112" y="10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2" y="10"/>
                    <a:pt x="112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9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6"/>
                    <a:pt x="105" y="6"/>
                  </a:cubicBezTo>
                  <a:cubicBezTo>
                    <a:pt x="105" y="6"/>
                    <a:pt x="105" y="5"/>
                    <a:pt x="105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7" y="5"/>
                    <a:pt x="107" y="5"/>
                    <a:pt x="108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10" y="5"/>
                  </a:cubicBezTo>
                  <a:cubicBezTo>
                    <a:pt x="110" y="5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09" y="2"/>
                    <a:pt x="109" y="2"/>
                  </a:cubicBezTo>
                  <a:cubicBezTo>
                    <a:pt x="109" y="2"/>
                    <a:pt x="109" y="2"/>
                    <a:pt x="108" y="2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1"/>
                    <a:pt x="105" y="1"/>
                  </a:cubicBezTo>
                  <a:cubicBezTo>
                    <a:pt x="105" y="1"/>
                    <a:pt x="106" y="1"/>
                    <a:pt x="106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7" y="1"/>
                    <a:pt x="108" y="1"/>
                    <a:pt x="108" y="1"/>
                  </a:cubicBezTo>
                  <a:close/>
                  <a:moveTo>
                    <a:pt x="46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9" y="5"/>
                    <a:pt x="49" y="6"/>
                    <a:pt x="49" y="6"/>
                  </a:cubicBezTo>
                  <a:cubicBezTo>
                    <a:pt x="49" y="6"/>
                    <a:pt x="49" y="7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9"/>
                    <a:pt x="48" y="9"/>
                    <a:pt x="48" y="9"/>
                  </a:cubicBezTo>
                  <a:cubicBezTo>
                    <a:pt x="48" y="10"/>
                    <a:pt x="47" y="10"/>
                    <a:pt x="47" y="10"/>
                  </a:cubicBezTo>
                  <a:cubicBezTo>
                    <a:pt x="46" y="10"/>
                    <a:pt x="44" y="10"/>
                    <a:pt x="43" y="10"/>
                  </a:cubicBezTo>
                  <a:cubicBezTo>
                    <a:pt x="43" y="10"/>
                    <a:pt x="42" y="10"/>
                    <a:pt x="42" y="10"/>
                  </a:cubicBezTo>
                  <a:cubicBezTo>
                    <a:pt x="42" y="9"/>
                    <a:pt x="42" y="9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8"/>
                    <a:pt x="43" y="8"/>
                    <a:pt x="44" y="8"/>
                  </a:cubicBezTo>
                  <a:cubicBezTo>
                    <a:pt x="44" y="9"/>
                    <a:pt x="45" y="9"/>
                    <a:pt x="4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7"/>
                    <a:pt x="47" y="7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1"/>
                    <a:pt x="43" y="1"/>
                  </a:cubicBezTo>
                  <a:cubicBezTo>
                    <a:pt x="44" y="1"/>
                    <a:pt x="46" y="1"/>
                    <a:pt x="47" y="1"/>
                  </a:cubicBezTo>
                  <a:cubicBezTo>
                    <a:pt x="49" y="1"/>
                    <a:pt x="49" y="2"/>
                    <a:pt x="47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5"/>
                    <a:pt x="46" y="5"/>
                    <a:pt x="46" y="5"/>
                  </a:cubicBezTo>
                  <a:close/>
                  <a:moveTo>
                    <a:pt x="55" y="7"/>
                  </a:moveTo>
                  <a:cubicBezTo>
                    <a:pt x="55" y="7"/>
                    <a:pt x="55" y="7"/>
                    <a:pt x="55" y="6"/>
                  </a:cubicBezTo>
                  <a:cubicBezTo>
                    <a:pt x="55" y="5"/>
                    <a:pt x="53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8"/>
                    <a:pt x="52" y="8"/>
                    <a:pt x="53" y="8"/>
                  </a:cubicBezTo>
                  <a:cubicBezTo>
                    <a:pt x="53" y="9"/>
                    <a:pt x="53" y="9"/>
                    <a:pt x="54" y="9"/>
                  </a:cubicBezTo>
                  <a:cubicBezTo>
                    <a:pt x="55" y="9"/>
                    <a:pt x="55" y="8"/>
                    <a:pt x="55" y="7"/>
                  </a:cubicBezTo>
                  <a:close/>
                  <a:moveTo>
                    <a:pt x="56" y="4"/>
                  </a:move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7" y="6"/>
                    <a:pt x="57" y="7"/>
                    <a:pt x="57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5" y="10"/>
                    <a:pt x="54" y="10"/>
                    <a:pt x="54" y="10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1" y="10"/>
                    <a:pt x="50" y="9"/>
                    <a:pt x="50" y="7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2" y="0"/>
                    <a:pt x="52" y="1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4"/>
                    <a:pt x="54" y="4"/>
                    <a:pt x="56" y="4"/>
                  </a:cubicBezTo>
                  <a:close/>
                  <a:moveTo>
                    <a:pt x="62" y="9"/>
                  </a:moveTo>
                  <a:cubicBezTo>
                    <a:pt x="62" y="10"/>
                    <a:pt x="60" y="10"/>
                    <a:pt x="60" y="9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2"/>
                    <a:pt x="54" y="1"/>
                    <a:pt x="56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2" y="1"/>
                    <a:pt x="62" y="1"/>
                    <a:pt x="62" y="2"/>
                  </a:cubicBezTo>
                  <a:cubicBezTo>
                    <a:pt x="62" y="9"/>
                    <a:pt x="62" y="9"/>
                    <a:pt x="62" y="9"/>
                  </a:cubicBezTo>
                  <a:close/>
                  <a:moveTo>
                    <a:pt x="12" y="1"/>
                  </a:move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5" y="5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lose/>
                  <a:moveTo>
                    <a:pt x="24" y="7"/>
                  </a:moveTo>
                  <a:cubicBezTo>
                    <a:pt x="24" y="8"/>
                    <a:pt x="24" y="8"/>
                    <a:pt x="24" y="9"/>
                  </a:cubicBezTo>
                  <a:cubicBezTo>
                    <a:pt x="24" y="9"/>
                    <a:pt x="24" y="9"/>
                    <a:pt x="23" y="9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1" y="10"/>
                    <a:pt x="20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7" y="10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8" y="4"/>
                    <a:pt x="19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8" y="3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8" y="1"/>
                    <a:pt x="19" y="1"/>
                  </a:cubicBezTo>
                  <a:cubicBezTo>
                    <a:pt x="20" y="0"/>
                    <a:pt x="21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lose/>
                  <a:moveTo>
                    <a:pt x="33" y="5"/>
                  </a:moveTo>
                  <a:cubicBezTo>
                    <a:pt x="33" y="6"/>
                    <a:pt x="32" y="6"/>
                    <a:pt x="32" y="6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lose/>
                  <a:moveTo>
                    <a:pt x="69" y="7"/>
                  </a:moveTo>
                  <a:cubicBezTo>
                    <a:pt x="69" y="7"/>
                    <a:pt x="69" y="7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6" y="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7" y="8"/>
                  </a:cubicBezTo>
                  <a:cubicBezTo>
                    <a:pt x="67" y="8"/>
                    <a:pt x="67" y="9"/>
                    <a:pt x="67" y="9"/>
                  </a:cubicBezTo>
                  <a:cubicBezTo>
                    <a:pt x="68" y="9"/>
                    <a:pt x="68" y="8"/>
                    <a:pt x="68" y="8"/>
                  </a:cubicBez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lose/>
                  <a:moveTo>
                    <a:pt x="67" y="5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7" y="2"/>
                    <a:pt x="67" y="2"/>
                  </a:cubicBezTo>
                  <a:cubicBezTo>
                    <a:pt x="66" y="2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7" y="4"/>
                    <a:pt x="67" y="5"/>
                  </a:cubicBezTo>
                  <a:close/>
                  <a:moveTo>
                    <a:pt x="71" y="7"/>
                  </a:moveTo>
                  <a:cubicBezTo>
                    <a:pt x="71" y="9"/>
                    <a:pt x="71" y="10"/>
                    <a:pt x="69" y="10"/>
                  </a:cubicBezTo>
                  <a:cubicBezTo>
                    <a:pt x="69" y="10"/>
                    <a:pt x="68" y="10"/>
                    <a:pt x="67" y="10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4" y="10"/>
                    <a:pt x="64" y="9"/>
                    <a:pt x="64" y="7"/>
                  </a:cubicBezTo>
                  <a:cubicBezTo>
                    <a:pt x="64" y="6"/>
                    <a:pt x="64" y="6"/>
                    <a:pt x="65" y="5"/>
                  </a:cubicBezTo>
                  <a:cubicBezTo>
                    <a:pt x="64" y="5"/>
                    <a:pt x="64" y="4"/>
                    <a:pt x="64" y="3"/>
                  </a:cubicBezTo>
                  <a:cubicBezTo>
                    <a:pt x="64" y="3"/>
                    <a:pt x="64" y="2"/>
                    <a:pt x="64" y="2"/>
                  </a:cubicBezTo>
                  <a:cubicBezTo>
                    <a:pt x="64" y="2"/>
                    <a:pt x="64" y="1"/>
                    <a:pt x="65" y="1"/>
                  </a:cubicBezTo>
                  <a:cubicBezTo>
                    <a:pt x="65" y="1"/>
                    <a:pt x="65" y="1"/>
                    <a:pt x="66" y="1"/>
                  </a:cubicBezTo>
                  <a:cubicBezTo>
                    <a:pt x="66" y="1"/>
                    <a:pt x="67" y="1"/>
                    <a:pt x="67" y="1"/>
                  </a:cubicBezTo>
                  <a:cubicBezTo>
                    <a:pt x="68" y="1"/>
                    <a:pt x="69" y="1"/>
                    <a:pt x="69" y="1"/>
                  </a:cubicBezTo>
                  <a:cubicBezTo>
                    <a:pt x="69" y="1"/>
                    <a:pt x="70" y="1"/>
                    <a:pt x="70" y="1"/>
                  </a:cubicBezTo>
                  <a:cubicBezTo>
                    <a:pt x="70" y="1"/>
                    <a:pt x="71" y="2"/>
                    <a:pt x="71" y="2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71" y="4"/>
                    <a:pt x="71" y="5"/>
                    <a:pt x="70" y="5"/>
                  </a:cubicBezTo>
                  <a:cubicBezTo>
                    <a:pt x="71" y="6"/>
                    <a:pt x="71" y="6"/>
                    <a:pt x="71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6975" name="Freeform 125"/>
            <p:cNvSpPr>
              <a:spLocks noEditPoints="1"/>
            </p:cNvSpPr>
            <p:nvPr/>
          </p:nvSpPr>
          <p:spPr>
            <a:xfrm>
              <a:off x="685800" y="425450"/>
              <a:ext cx="139700" cy="841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9" y="7"/>
                </a:cxn>
                <a:cxn ang="0">
                  <a:pos x="8" y="9"/>
                </a:cxn>
                <a:cxn ang="0">
                  <a:pos x="5" y="1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3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5" y="5"/>
                </a:cxn>
                <a:cxn ang="0">
                  <a:pos x="3" y="7"/>
                </a:cxn>
                <a:cxn ang="0">
                  <a:pos x="13" y="8"/>
                </a:cxn>
                <a:cxn ang="0">
                  <a:pos x="9" y="10"/>
                </a:cxn>
                <a:cxn ang="0">
                  <a:pos x="16" y="0"/>
                </a:cxn>
                <a:cxn ang="0">
                  <a:pos x="17" y="10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21" y="0"/>
                </a:cxn>
                <a:cxn ang="0">
                  <a:pos x="28" y="5"/>
                </a:cxn>
                <a:cxn ang="0">
                  <a:pos x="31" y="0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1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39" y="10"/>
                </a:cxn>
                <a:cxn ang="0">
                  <a:pos x="36" y="7"/>
                </a:cxn>
                <a:cxn ang="0">
                  <a:pos x="33" y="10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9" y="16"/>
                </a:cxn>
                <a:cxn ang="0">
                  <a:pos x="6" y="26"/>
                </a:cxn>
                <a:cxn ang="0">
                  <a:pos x="3" y="26"/>
                </a:cxn>
                <a:cxn ang="0">
                  <a:pos x="0" y="16"/>
                </a:cxn>
                <a:cxn ang="0">
                  <a:pos x="14" y="24"/>
                </a:cxn>
                <a:cxn ang="0">
                  <a:pos x="10" y="26"/>
                </a:cxn>
                <a:cxn ang="0">
                  <a:pos x="17" y="16"/>
                </a:cxn>
                <a:cxn ang="0">
                  <a:pos x="18" y="26"/>
                </a:cxn>
                <a:cxn ang="0">
                  <a:pos x="17" y="22"/>
                </a:cxn>
                <a:cxn ang="0">
                  <a:pos x="14" y="22"/>
                </a:cxn>
                <a:cxn ang="0">
                  <a:pos x="22" y="16"/>
                </a:cxn>
                <a:cxn ang="0">
                  <a:pos x="27" y="22"/>
                </a:cxn>
                <a:cxn ang="0">
                  <a:pos x="33" y="16"/>
                </a:cxn>
                <a:cxn ang="0">
                  <a:pos x="31" y="26"/>
                </a:cxn>
                <a:cxn ang="0">
                  <a:pos x="29" y="26"/>
                </a:cxn>
                <a:cxn ang="0">
                  <a:pos x="24" y="18"/>
                </a:cxn>
                <a:cxn ang="0">
                  <a:pos x="22" y="26"/>
                </a:cxn>
                <a:cxn ang="0">
                  <a:pos x="35" y="16"/>
                </a:cxn>
                <a:cxn ang="0">
                  <a:pos x="43" y="18"/>
                </a:cxn>
                <a:cxn ang="0">
                  <a:pos x="38" y="20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43" y="26"/>
                </a:cxn>
                <a:cxn ang="0">
                  <a:pos x="35" y="16"/>
                </a:cxn>
              </a:cxnLst>
              <a:pathLst>
                <a:path w="43" h="26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3"/>
                    <a:pt x="8" y="3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3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16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6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lose/>
                  <a:moveTo>
                    <a:pt x="2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3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lose/>
                  <a:moveTo>
                    <a:pt x="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17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4"/>
                    <a:pt x="17" y="24"/>
                    <a:pt x="17" y="24"/>
                  </a:cubicBezTo>
                  <a:close/>
                  <a:moveTo>
                    <a:pt x="17" y="22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2" y="16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35" y="16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16"/>
                    <a:pt x="35" y="16"/>
                    <a:pt x="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317757" name="组合 7485"/>
          <p:cNvGrpSpPr/>
          <p:nvPr/>
        </p:nvGrpSpPr>
        <p:grpSpPr>
          <a:xfrm>
            <a:off x="3213100" y="2763838"/>
            <a:ext cx="330200" cy="342900"/>
            <a:chOff x="0" y="0"/>
            <a:chExt cx="1570" cy="1570"/>
          </a:xfrm>
        </p:grpSpPr>
        <p:sp>
          <p:nvSpPr>
            <p:cNvPr id="39231" name="Oval 37"/>
            <p:cNvSpPr/>
            <p:nvPr/>
          </p:nvSpPr>
          <p:spPr>
            <a:xfrm>
              <a:off x="0" y="0"/>
              <a:ext cx="1570" cy="1570"/>
            </a:xfrm>
            <a:prstGeom prst="ellipse">
              <a:avLst/>
            </a:prstGeom>
            <a:solidFill>
              <a:srgbClr val="3F6373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7184" name="Freeform 38"/>
            <p:cNvSpPr/>
            <p:nvPr/>
          </p:nvSpPr>
          <p:spPr>
            <a:xfrm>
              <a:off x="500" y="165"/>
              <a:ext cx="1070" cy="1405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92" y="50"/>
                </a:cxn>
                <a:cxn ang="0">
                  <a:pos x="92" y="44"/>
                </a:cxn>
                <a:cxn ang="0">
                  <a:pos x="94" y="33"/>
                </a:cxn>
                <a:cxn ang="0">
                  <a:pos x="96" y="24"/>
                </a:cxn>
                <a:cxn ang="0">
                  <a:pos x="99" y="17"/>
                </a:cxn>
                <a:cxn ang="0">
                  <a:pos x="102" y="11"/>
                </a:cxn>
                <a:cxn ang="0">
                  <a:pos x="106" y="6"/>
                </a:cxn>
                <a:cxn ang="0">
                  <a:pos x="109" y="3"/>
                </a:cxn>
                <a:cxn ang="0">
                  <a:pos x="113" y="1"/>
                </a:cxn>
                <a:cxn ang="0">
                  <a:pos x="116" y="0"/>
                </a:cxn>
                <a:cxn ang="0">
                  <a:pos x="118" y="1"/>
                </a:cxn>
                <a:cxn ang="0">
                  <a:pos x="242" y="141"/>
                </a:cxn>
                <a:cxn ang="0">
                  <a:pos x="12" y="279"/>
                </a:cxn>
                <a:cxn ang="0">
                  <a:pos x="11" y="277"/>
                </a:cxn>
                <a:cxn ang="0">
                  <a:pos x="11" y="276"/>
                </a:cxn>
                <a:cxn ang="0">
                  <a:pos x="11" y="266"/>
                </a:cxn>
                <a:cxn ang="0">
                  <a:pos x="12" y="252"/>
                </a:cxn>
                <a:cxn ang="0">
                  <a:pos x="13" y="238"/>
                </a:cxn>
                <a:cxn ang="0">
                  <a:pos x="13" y="224"/>
                </a:cxn>
                <a:cxn ang="0">
                  <a:pos x="14" y="211"/>
                </a:cxn>
                <a:cxn ang="0">
                  <a:pos x="15" y="197"/>
                </a:cxn>
                <a:cxn ang="0">
                  <a:pos x="15" y="183"/>
                </a:cxn>
                <a:cxn ang="0">
                  <a:pos x="16" y="169"/>
                </a:cxn>
                <a:cxn ang="0">
                  <a:pos x="17" y="155"/>
                </a:cxn>
                <a:cxn ang="0">
                  <a:pos x="18" y="141"/>
                </a:cxn>
                <a:cxn ang="0">
                  <a:pos x="19" y="127"/>
                </a:cxn>
                <a:cxn ang="0">
                  <a:pos x="20" y="122"/>
                </a:cxn>
                <a:cxn ang="0">
                  <a:pos x="20" y="117"/>
                </a:cxn>
                <a:cxn ang="0">
                  <a:pos x="20" y="112"/>
                </a:cxn>
                <a:cxn ang="0">
                  <a:pos x="20" y="107"/>
                </a:cxn>
                <a:cxn ang="0">
                  <a:pos x="20" y="102"/>
                </a:cxn>
                <a:cxn ang="0">
                  <a:pos x="19" y="98"/>
                </a:cxn>
                <a:cxn ang="0">
                  <a:pos x="18" y="95"/>
                </a:cxn>
                <a:cxn ang="0">
                  <a:pos x="16" y="93"/>
                </a:cxn>
                <a:cxn ang="0">
                  <a:pos x="13" y="90"/>
                </a:cxn>
                <a:cxn ang="0">
                  <a:pos x="9" y="86"/>
                </a:cxn>
                <a:cxn ang="0">
                  <a:pos x="106" y="182"/>
                </a:cxn>
                <a:cxn ang="0">
                  <a:pos x="5" y="81"/>
                </a:cxn>
                <a:cxn ang="0">
                  <a:pos x="3" y="78"/>
                </a:cxn>
                <a:cxn ang="0">
                  <a:pos x="2" y="74"/>
                </a:cxn>
                <a:cxn ang="0">
                  <a:pos x="1" y="71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14" y="13"/>
                </a:cxn>
                <a:cxn ang="0">
                  <a:pos x="28" y="13"/>
                </a:cxn>
              </a:cxnLst>
              <a:pathLst>
                <a:path w="242" h="318">
                  <a:moveTo>
                    <a:pt x="28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241" y="124"/>
                    <a:pt x="241" y="124"/>
                    <a:pt x="241" y="124"/>
                  </a:cubicBezTo>
                  <a:cubicBezTo>
                    <a:pt x="242" y="129"/>
                    <a:pt x="242" y="135"/>
                    <a:pt x="242" y="141"/>
                  </a:cubicBezTo>
                  <a:cubicBezTo>
                    <a:pt x="242" y="239"/>
                    <a:pt x="162" y="318"/>
                    <a:pt x="65" y="318"/>
                  </a:cubicBezTo>
                  <a:cubicBezTo>
                    <a:pt x="60" y="318"/>
                    <a:pt x="56" y="318"/>
                    <a:pt x="51" y="318"/>
                  </a:cubicBezTo>
                  <a:cubicBezTo>
                    <a:pt x="12" y="279"/>
                    <a:pt x="12" y="279"/>
                    <a:pt x="12" y="279"/>
                  </a:cubicBezTo>
                  <a:cubicBezTo>
                    <a:pt x="12" y="278"/>
                    <a:pt x="12" y="278"/>
                    <a:pt x="12" y="278"/>
                  </a:cubicBezTo>
                  <a:cubicBezTo>
                    <a:pt x="12" y="278"/>
                    <a:pt x="12" y="278"/>
                    <a:pt x="12" y="278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11" y="277"/>
                    <a:pt x="11" y="277"/>
                    <a:pt x="11" y="277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276"/>
                    <a:pt x="11" y="276"/>
                    <a:pt x="11" y="276"/>
                  </a:cubicBezTo>
                  <a:cubicBezTo>
                    <a:pt x="11" y="275"/>
                    <a:pt x="11" y="275"/>
                    <a:pt x="11" y="275"/>
                  </a:cubicBezTo>
                  <a:cubicBezTo>
                    <a:pt x="11" y="271"/>
                    <a:pt x="11" y="271"/>
                    <a:pt x="11" y="271"/>
                  </a:cubicBezTo>
                  <a:cubicBezTo>
                    <a:pt x="11" y="266"/>
                    <a:pt x="11" y="266"/>
                    <a:pt x="11" y="266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3" y="234"/>
                    <a:pt x="13" y="234"/>
                    <a:pt x="13" y="234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4" y="220"/>
                    <a:pt x="14" y="220"/>
                    <a:pt x="14" y="220"/>
                  </a:cubicBezTo>
                  <a:cubicBezTo>
                    <a:pt x="14" y="215"/>
                    <a:pt x="14" y="215"/>
                    <a:pt x="14" y="215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1"/>
                    <a:pt x="14" y="201"/>
                    <a:pt x="14" y="201"/>
                  </a:cubicBezTo>
                  <a:cubicBezTo>
                    <a:pt x="15" y="197"/>
                    <a:pt x="15" y="197"/>
                    <a:pt x="15" y="197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7" y="160"/>
                    <a:pt x="17" y="160"/>
                    <a:pt x="17" y="160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8" y="146"/>
                    <a:pt x="18" y="146"/>
                    <a:pt x="18" y="146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4"/>
                    <a:pt x="28" y="4"/>
                    <a:pt x="28" y="4"/>
                  </a:cubicBezTo>
                  <a:close/>
                </a:path>
              </a:pathLst>
            </a:custGeom>
            <a:solidFill>
              <a:srgbClr val="1E3440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185" name="Freeform 56"/>
            <p:cNvSpPr>
              <a:spLocks noEditPoints="1"/>
            </p:cNvSpPr>
            <p:nvPr/>
          </p:nvSpPr>
          <p:spPr>
            <a:xfrm>
              <a:off x="500" y="128"/>
              <a:ext cx="570" cy="1285"/>
            </a:xfrm>
            <a:custGeom>
              <a:avLst/>
              <a:gdLst/>
              <a:ahLst/>
              <a:cxnLst>
                <a:cxn ang="0">
                  <a:pos x="20" y="65"/>
                </a:cxn>
                <a:cxn ang="0">
                  <a:pos x="18" y="12"/>
                </a:cxn>
                <a:cxn ang="0">
                  <a:pos x="14" y="12"/>
                </a:cxn>
                <a:cxn ang="0">
                  <a:pos x="14" y="65"/>
                </a:cxn>
                <a:cxn ang="0">
                  <a:pos x="7" y="65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0" y="72"/>
                </a:cxn>
                <a:cxn ang="0">
                  <a:pos x="6" y="90"/>
                </a:cxn>
                <a:cxn ang="0">
                  <a:pos x="19" y="109"/>
                </a:cxn>
                <a:cxn ang="0">
                  <a:pos x="19" y="135"/>
                </a:cxn>
                <a:cxn ang="0">
                  <a:pos x="11" y="283"/>
                </a:cxn>
                <a:cxn ang="0">
                  <a:pos x="13" y="287"/>
                </a:cxn>
                <a:cxn ang="0">
                  <a:pos x="34" y="287"/>
                </a:cxn>
                <a:cxn ang="0">
                  <a:pos x="36" y="283"/>
                </a:cxn>
                <a:cxn ang="0">
                  <a:pos x="28" y="135"/>
                </a:cxn>
                <a:cxn ang="0">
                  <a:pos x="27" y="109"/>
                </a:cxn>
                <a:cxn ang="0">
                  <a:pos x="41" y="90"/>
                </a:cxn>
                <a:cxn ang="0">
                  <a:pos x="47" y="72"/>
                </a:cxn>
                <a:cxn ang="0">
                  <a:pos x="46" y="12"/>
                </a:cxn>
                <a:cxn ang="0">
                  <a:pos x="42" y="12"/>
                </a:cxn>
                <a:cxn ang="0">
                  <a:pos x="40" y="65"/>
                </a:cxn>
                <a:cxn ang="0">
                  <a:pos x="33" y="65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27" y="65"/>
                </a:cxn>
                <a:cxn ang="0">
                  <a:pos x="20" y="65"/>
                </a:cxn>
                <a:cxn ang="0">
                  <a:pos x="110" y="142"/>
                </a:cxn>
                <a:cxn ang="0">
                  <a:pos x="101" y="284"/>
                </a:cxn>
                <a:cxn ang="0">
                  <a:pos x="103" y="287"/>
                </a:cxn>
                <a:cxn ang="0">
                  <a:pos x="127" y="287"/>
                </a:cxn>
                <a:cxn ang="0">
                  <a:pos x="129" y="284"/>
                </a:cxn>
                <a:cxn ang="0">
                  <a:pos x="120" y="142"/>
                </a:cxn>
                <a:cxn ang="0">
                  <a:pos x="120" y="13"/>
                </a:cxn>
                <a:cxn ang="0">
                  <a:pos x="92" y="52"/>
                </a:cxn>
                <a:cxn ang="0">
                  <a:pos x="110" y="142"/>
                </a:cxn>
                <a:cxn ang="0">
                  <a:pos x="117" y="286"/>
                </a:cxn>
                <a:cxn ang="0">
                  <a:pos x="116" y="148"/>
                </a:cxn>
                <a:cxn ang="0">
                  <a:pos x="120" y="143"/>
                </a:cxn>
                <a:cxn ang="0">
                  <a:pos x="110" y="143"/>
                </a:cxn>
                <a:cxn ang="0">
                  <a:pos x="115" y="148"/>
                </a:cxn>
                <a:cxn ang="0">
                  <a:pos x="113" y="287"/>
                </a:cxn>
                <a:cxn ang="0">
                  <a:pos x="117" y="286"/>
                </a:cxn>
                <a:cxn ang="0">
                  <a:pos x="25" y="286"/>
                </a:cxn>
                <a:cxn ang="0">
                  <a:pos x="24" y="141"/>
                </a:cxn>
                <a:cxn ang="0">
                  <a:pos x="27" y="137"/>
                </a:cxn>
                <a:cxn ang="0">
                  <a:pos x="19" y="137"/>
                </a:cxn>
                <a:cxn ang="0">
                  <a:pos x="23" y="141"/>
                </a:cxn>
                <a:cxn ang="0">
                  <a:pos x="21" y="286"/>
                </a:cxn>
                <a:cxn ang="0">
                  <a:pos x="25" y="286"/>
                </a:cxn>
              </a:cxnLst>
              <a:pathLst>
                <a:path w="129" h="290">
                  <a:moveTo>
                    <a:pt x="20" y="65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7"/>
                    <a:pt x="7" y="67"/>
                    <a:pt x="7" y="6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9"/>
                    <a:pt x="2" y="84"/>
                    <a:pt x="6" y="90"/>
                  </a:cubicBezTo>
                  <a:cubicBezTo>
                    <a:pt x="15" y="101"/>
                    <a:pt x="19" y="102"/>
                    <a:pt x="19" y="109"/>
                  </a:cubicBezTo>
                  <a:cubicBezTo>
                    <a:pt x="20" y="117"/>
                    <a:pt x="20" y="126"/>
                    <a:pt x="19" y="135"/>
                  </a:cubicBezTo>
                  <a:cubicBezTo>
                    <a:pt x="15" y="185"/>
                    <a:pt x="13" y="234"/>
                    <a:pt x="11" y="283"/>
                  </a:cubicBezTo>
                  <a:cubicBezTo>
                    <a:pt x="11" y="285"/>
                    <a:pt x="11" y="286"/>
                    <a:pt x="13" y="287"/>
                  </a:cubicBezTo>
                  <a:cubicBezTo>
                    <a:pt x="18" y="290"/>
                    <a:pt x="29" y="290"/>
                    <a:pt x="34" y="287"/>
                  </a:cubicBezTo>
                  <a:cubicBezTo>
                    <a:pt x="35" y="286"/>
                    <a:pt x="36" y="285"/>
                    <a:pt x="36" y="283"/>
                  </a:cubicBezTo>
                  <a:cubicBezTo>
                    <a:pt x="33" y="234"/>
                    <a:pt x="32" y="185"/>
                    <a:pt x="28" y="135"/>
                  </a:cubicBezTo>
                  <a:cubicBezTo>
                    <a:pt x="27" y="127"/>
                    <a:pt x="26" y="117"/>
                    <a:pt x="27" y="109"/>
                  </a:cubicBezTo>
                  <a:cubicBezTo>
                    <a:pt x="28" y="102"/>
                    <a:pt x="32" y="101"/>
                    <a:pt x="41" y="90"/>
                  </a:cubicBezTo>
                  <a:cubicBezTo>
                    <a:pt x="45" y="84"/>
                    <a:pt x="47" y="79"/>
                    <a:pt x="47" y="7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7"/>
                    <a:pt x="33" y="67"/>
                    <a:pt x="33" y="6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67"/>
                    <a:pt x="20" y="67"/>
                    <a:pt x="20" y="65"/>
                  </a:cubicBezTo>
                  <a:close/>
                  <a:moveTo>
                    <a:pt x="110" y="142"/>
                  </a:moveTo>
                  <a:cubicBezTo>
                    <a:pt x="106" y="190"/>
                    <a:pt x="104" y="236"/>
                    <a:pt x="101" y="284"/>
                  </a:cubicBezTo>
                  <a:cubicBezTo>
                    <a:pt x="101" y="285"/>
                    <a:pt x="102" y="286"/>
                    <a:pt x="103" y="287"/>
                  </a:cubicBezTo>
                  <a:cubicBezTo>
                    <a:pt x="109" y="290"/>
                    <a:pt x="122" y="290"/>
                    <a:pt x="127" y="287"/>
                  </a:cubicBezTo>
                  <a:cubicBezTo>
                    <a:pt x="129" y="286"/>
                    <a:pt x="129" y="285"/>
                    <a:pt x="129" y="284"/>
                  </a:cubicBezTo>
                  <a:cubicBezTo>
                    <a:pt x="126" y="236"/>
                    <a:pt x="124" y="190"/>
                    <a:pt x="120" y="142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20" y="0"/>
                    <a:pt x="94" y="13"/>
                    <a:pt x="92" y="52"/>
                  </a:cubicBezTo>
                  <a:cubicBezTo>
                    <a:pt x="91" y="80"/>
                    <a:pt x="96" y="114"/>
                    <a:pt x="110" y="142"/>
                  </a:cubicBezTo>
                  <a:close/>
                  <a:moveTo>
                    <a:pt x="117" y="286"/>
                  </a:moveTo>
                  <a:cubicBezTo>
                    <a:pt x="116" y="148"/>
                    <a:pt x="116" y="148"/>
                    <a:pt x="116" y="148"/>
                  </a:cubicBezTo>
                  <a:cubicBezTo>
                    <a:pt x="118" y="147"/>
                    <a:pt x="120" y="146"/>
                    <a:pt x="120" y="143"/>
                  </a:cubicBezTo>
                  <a:cubicBezTo>
                    <a:pt x="117" y="143"/>
                    <a:pt x="114" y="143"/>
                    <a:pt x="110" y="143"/>
                  </a:cubicBezTo>
                  <a:cubicBezTo>
                    <a:pt x="110" y="146"/>
                    <a:pt x="112" y="148"/>
                    <a:pt x="115" y="148"/>
                  </a:cubicBezTo>
                  <a:cubicBezTo>
                    <a:pt x="114" y="193"/>
                    <a:pt x="113" y="242"/>
                    <a:pt x="113" y="287"/>
                  </a:cubicBezTo>
                  <a:cubicBezTo>
                    <a:pt x="113" y="288"/>
                    <a:pt x="117" y="288"/>
                    <a:pt x="117" y="286"/>
                  </a:cubicBezTo>
                  <a:close/>
                  <a:moveTo>
                    <a:pt x="25" y="286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6" y="141"/>
                    <a:pt x="27" y="139"/>
                    <a:pt x="27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40"/>
                    <a:pt x="21" y="141"/>
                    <a:pt x="23" y="141"/>
                  </a:cubicBezTo>
                  <a:cubicBezTo>
                    <a:pt x="22" y="188"/>
                    <a:pt x="22" y="240"/>
                    <a:pt x="21" y="286"/>
                  </a:cubicBezTo>
                  <a:cubicBezTo>
                    <a:pt x="22" y="288"/>
                    <a:pt x="25" y="288"/>
                    <a:pt x="25" y="2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317800" name="组合 7528"/>
          <p:cNvGrpSpPr/>
          <p:nvPr/>
        </p:nvGrpSpPr>
        <p:grpSpPr>
          <a:xfrm>
            <a:off x="3376613" y="3468688"/>
            <a:ext cx="330200" cy="339725"/>
            <a:chOff x="0" y="0"/>
            <a:chExt cx="1568" cy="1565"/>
          </a:xfrm>
        </p:grpSpPr>
        <p:sp>
          <p:nvSpPr>
            <p:cNvPr id="39274" name="Oval 33"/>
            <p:cNvSpPr/>
            <p:nvPr/>
          </p:nvSpPr>
          <p:spPr>
            <a:xfrm>
              <a:off x="0" y="0"/>
              <a:ext cx="1568" cy="1565"/>
            </a:xfrm>
            <a:prstGeom prst="ellipse">
              <a:avLst/>
            </a:prstGeom>
            <a:solidFill>
              <a:srgbClr val="FFCC5C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7227" name="Freeform 34"/>
            <p:cNvSpPr/>
            <p:nvPr/>
          </p:nvSpPr>
          <p:spPr>
            <a:xfrm>
              <a:off x="212" y="445"/>
              <a:ext cx="1355" cy="1120"/>
            </a:xfrm>
            <a:custGeom>
              <a:avLst/>
              <a:gdLst/>
              <a:ahLst/>
              <a:cxnLst>
                <a:cxn ang="0">
                  <a:pos x="99" y="251"/>
                </a:cxn>
                <a:cxn ang="0">
                  <a:pos x="2" y="154"/>
                </a:cxn>
                <a:cxn ang="0">
                  <a:pos x="1" y="153"/>
                </a:cxn>
                <a:cxn ang="0">
                  <a:pos x="0" y="152"/>
                </a:cxn>
                <a:cxn ang="0">
                  <a:pos x="0" y="150"/>
                </a:cxn>
                <a:cxn ang="0">
                  <a:pos x="0" y="148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7" y="0"/>
                </a:cxn>
                <a:cxn ang="0">
                  <a:pos x="9" y="0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0" y="1"/>
                </a:cxn>
                <a:cxn ang="0">
                  <a:pos x="21" y="2"/>
                </a:cxn>
                <a:cxn ang="0">
                  <a:pos x="23" y="3"/>
                </a:cxn>
                <a:cxn ang="0">
                  <a:pos x="70" y="50"/>
                </a:cxn>
                <a:cxn ang="0">
                  <a:pos x="97" y="50"/>
                </a:cxn>
                <a:cxn ang="0">
                  <a:pos x="99" y="51"/>
                </a:cxn>
                <a:cxn ang="0">
                  <a:pos x="102" y="51"/>
                </a:cxn>
                <a:cxn ang="0">
                  <a:pos x="104" y="52"/>
                </a:cxn>
                <a:cxn ang="0">
                  <a:pos x="106" y="54"/>
                </a:cxn>
                <a:cxn ang="0">
                  <a:pos x="135" y="83"/>
                </a:cxn>
                <a:cxn ang="0">
                  <a:pos x="237" y="83"/>
                </a:cxn>
                <a:cxn ang="0">
                  <a:pos x="237" y="41"/>
                </a:cxn>
                <a:cxn ang="0">
                  <a:pos x="237" y="39"/>
                </a:cxn>
                <a:cxn ang="0">
                  <a:pos x="238" y="37"/>
                </a:cxn>
                <a:cxn ang="0">
                  <a:pos x="239" y="35"/>
                </a:cxn>
                <a:cxn ang="0">
                  <a:pos x="240" y="34"/>
                </a:cxn>
                <a:cxn ang="0">
                  <a:pos x="241" y="33"/>
                </a:cxn>
                <a:cxn ang="0">
                  <a:pos x="243" y="32"/>
                </a:cxn>
                <a:cxn ang="0">
                  <a:pos x="245" y="32"/>
                </a:cxn>
                <a:cxn ang="0">
                  <a:pos x="246" y="31"/>
                </a:cxn>
                <a:cxn ang="0">
                  <a:pos x="253" y="31"/>
                </a:cxn>
                <a:cxn ang="0">
                  <a:pos x="255" y="32"/>
                </a:cxn>
                <a:cxn ang="0">
                  <a:pos x="257" y="32"/>
                </a:cxn>
                <a:cxn ang="0">
                  <a:pos x="259" y="33"/>
                </a:cxn>
                <a:cxn ang="0">
                  <a:pos x="260" y="34"/>
                </a:cxn>
                <a:cxn ang="0">
                  <a:pos x="306" y="80"/>
                </a:cxn>
                <a:cxn ang="0">
                  <a:pos x="129" y="253"/>
                </a:cxn>
                <a:cxn ang="0">
                  <a:pos x="99" y="251"/>
                </a:cxn>
              </a:cxnLst>
              <a:pathLst>
                <a:path w="306" h="253">
                  <a:moveTo>
                    <a:pt x="99" y="251"/>
                  </a:moveTo>
                  <a:cubicBezTo>
                    <a:pt x="2" y="154"/>
                    <a:pt x="2" y="154"/>
                    <a:pt x="2" y="154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4"/>
                    <a:pt x="240" y="34"/>
                    <a:pt x="240" y="34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43" y="32"/>
                    <a:pt x="243" y="32"/>
                    <a:pt x="243" y="32"/>
                  </a:cubicBezTo>
                  <a:cubicBezTo>
                    <a:pt x="245" y="32"/>
                    <a:pt x="245" y="32"/>
                    <a:pt x="245" y="32"/>
                  </a:cubicBezTo>
                  <a:cubicBezTo>
                    <a:pt x="246" y="31"/>
                    <a:pt x="246" y="31"/>
                    <a:pt x="246" y="31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5" y="32"/>
                    <a:pt x="255" y="32"/>
                    <a:pt x="255" y="32"/>
                  </a:cubicBezTo>
                  <a:cubicBezTo>
                    <a:pt x="257" y="32"/>
                    <a:pt x="257" y="32"/>
                    <a:pt x="257" y="32"/>
                  </a:cubicBezTo>
                  <a:cubicBezTo>
                    <a:pt x="259" y="33"/>
                    <a:pt x="259" y="33"/>
                    <a:pt x="259" y="33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306" y="80"/>
                    <a:pt x="306" y="80"/>
                    <a:pt x="306" y="80"/>
                  </a:cubicBezTo>
                  <a:cubicBezTo>
                    <a:pt x="304" y="176"/>
                    <a:pt x="225" y="253"/>
                    <a:pt x="129" y="253"/>
                  </a:cubicBezTo>
                  <a:cubicBezTo>
                    <a:pt x="119" y="253"/>
                    <a:pt x="108" y="252"/>
                    <a:pt x="99" y="251"/>
                  </a:cubicBezTo>
                  <a:close/>
                </a:path>
              </a:pathLst>
            </a:custGeom>
            <a:solidFill>
              <a:srgbClr val="D59B2E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28" name="Freeform 58"/>
            <p:cNvSpPr>
              <a:spLocks noEditPoints="1"/>
            </p:cNvSpPr>
            <p:nvPr/>
          </p:nvSpPr>
          <p:spPr>
            <a:xfrm>
              <a:off x="212" y="445"/>
              <a:ext cx="1165" cy="69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0"/>
                </a:cxn>
                <a:cxn ang="0">
                  <a:pos x="25" y="9"/>
                </a:cxn>
                <a:cxn ang="0">
                  <a:pos x="25" y="83"/>
                </a:cxn>
                <a:cxn ang="0">
                  <a:pos x="237" y="83"/>
                </a:cxn>
                <a:cxn ang="0">
                  <a:pos x="237" y="41"/>
                </a:cxn>
                <a:cxn ang="0">
                  <a:pos x="246" y="31"/>
                </a:cxn>
                <a:cxn ang="0">
                  <a:pos x="253" y="31"/>
                </a:cxn>
                <a:cxn ang="0">
                  <a:pos x="263" y="41"/>
                </a:cxn>
                <a:cxn ang="0">
                  <a:pos x="263" y="148"/>
                </a:cxn>
                <a:cxn ang="0">
                  <a:pos x="253" y="157"/>
                </a:cxn>
                <a:cxn ang="0">
                  <a:pos x="246" y="157"/>
                </a:cxn>
                <a:cxn ang="0">
                  <a:pos x="237" y="148"/>
                </a:cxn>
                <a:cxn ang="0">
                  <a:pos x="237" y="110"/>
                </a:cxn>
                <a:cxn ang="0">
                  <a:pos x="25" y="110"/>
                </a:cxn>
                <a:cxn ang="0">
                  <a:pos x="25" y="148"/>
                </a:cxn>
                <a:cxn ang="0">
                  <a:pos x="16" y="157"/>
                </a:cxn>
                <a:cxn ang="0">
                  <a:pos x="9" y="157"/>
                </a:cxn>
                <a:cxn ang="0">
                  <a:pos x="0" y="1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45" y="50"/>
                </a:cxn>
                <a:cxn ang="0">
                  <a:pos x="97" y="50"/>
                </a:cxn>
                <a:cxn ang="0">
                  <a:pos x="109" y="63"/>
                </a:cxn>
                <a:cxn ang="0">
                  <a:pos x="109" y="63"/>
                </a:cxn>
                <a:cxn ang="0">
                  <a:pos x="97" y="75"/>
                </a:cxn>
                <a:cxn ang="0">
                  <a:pos x="45" y="75"/>
                </a:cxn>
                <a:cxn ang="0">
                  <a:pos x="33" y="63"/>
                </a:cxn>
                <a:cxn ang="0">
                  <a:pos x="33" y="63"/>
                </a:cxn>
                <a:cxn ang="0">
                  <a:pos x="45" y="50"/>
                </a:cxn>
              </a:cxnLst>
              <a:pathLst>
                <a:path w="263" h="157">
                  <a:moveTo>
                    <a:pt x="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1" y="0"/>
                    <a:pt x="25" y="4"/>
                    <a:pt x="25" y="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7" y="41"/>
                    <a:pt x="237" y="41"/>
                    <a:pt x="237" y="41"/>
                  </a:cubicBezTo>
                  <a:cubicBezTo>
                    <a:pt x="237" y="36"/>
                    <a:pt x="241" y="31"/>
                    <a:pt x="246" y="31"/>
                  </a:cubicBezTo>
                  <a:cubicBezTo>
                    <a:pt x="253" y="31"/>
                    <a:pt x="253" y="31"/>
                    <a:pt x="253" y="31"/>
                  </a:cubicBezTo>
                  <a:cubicBezTo>
                    <a:pt x="259" y="31"/>
                    <a:pt x="263" y="36"/>
                    <a:pt x="263" y="41"/>
                  </a:cubicBezTo>
                  <a:cubicBezTo>
                    <a:pt x="263" y="148"/>
                    <a:pt x="263" y="148"/>
                    <a:pt x="263" y="148"/>
                  </a:cubicBezTo>
                  <a:cubicBezTo>
                    <a:pt x="263" y="153"/>
                    <a:pt x="259" y="157"/>
                    <a:pt x="253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1" y="157"/>
                    <a:pt x="237" y="153"/>
                    <a:pt x="237" y="148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53"/>
                    <a:pt x="21" y="157"/>
                    <a:pt x="16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4" y="157"/>
                    <a:pt x="0" y="153"/>
                    <a:pt x="0" y="1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  <a:moveTo>
                    <a:pt x="45" y="50"/>
                  </a:moveTo>
                  <a:cubicBezTo>
                    <a:pt x="97" y="50"/>
                    <a:pt x="97" y="50"/>
                    <a:pt x="97" y="50"/>
                  </a:cubicBezTo>
                  <a:cubicBezTo>
                    <a:pt x="104" y="50"/>
                    <a:pt x="109" y="56"/>
                    <a:pt x="109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70"/>
                    <a:pt x="104" y="75"/>
                    <a:pt x="97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38" y="75"/>
                    <a:pt x="33" y="70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56"/>
                    <a:pt x="38" y="50"/>
                    <a:pt x="45" y="50"/>
                  </a:cubicBezTo>
                  <a:close/>
                </a:path>
              </a:pathLst>
            </a:custGeom>
            <a:solidFill>
              <a:srgbClr val="334D5C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317841" name="组合 129"/>
          <p:cNvGrpSpPr/>
          <p:nvPr/>
        </p:nvGrpSpPr>
        <p:grpSpPr>
          <a:xfrm>
            <a:off x="3051175" y="2062163"/>
            <a:ext cx="330200" cy="339725"/>
            <a:chOff x="0" y="0"/>
            <a:chExt cx="995363" cy="998537"/>
          </a:xfrm>
        </p:grpSpPr>
        <p:sp>
          <p:nvSpPr>
            <p:cNvPr id="39315" name="Oval 23"/>
            <p:cNvSpPr/>
            <p:nvPr/>
          </p:nvSpPr>
          <p:spPr>
            <a:xfrm>
              <a:off x="0" y="0"/>
              <a:ext cx="995363" cy="998537"/>
            </a:xfrm>
            <a:prstGeom prst="ellipse">
              <a:avLst/>
            </a:prstGeom>
            <a:solidFill>
              <a:srgbClr val="FFCC5C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7268" name="Freeform 24"/>
            <p:cNvSpPr/>
            <p:nvPr/>
          </p:nvSpPr>
          <p:spPr>
            <a:xfrm>
              <a:off x="106362" y="342900"/>
              <a:ext cx="889000" cy="655637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41" y="48"/>
                </a:cxn>
                <a:cxn ang="0">
                  <a:pos x="246" y="0"/>
                </a:cxn>
                <a:cxn ang="0">
                  <a:pos x="316" y="70"/>
                </a:cxn>
                <a:cxn ang="0">
                  <a:pos x="149" y="233"/>
                </a:cxn>
                <a:cxn ang="0">
                  <a:pos x="0" y="84"/>
                </a:cxn>
              </a:cxnLst>
              <a:pathLst>
                <a:path w="316" h="233">
                  <a:moveTo>
                    <a:pt x="0" y="84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09" y="158"/>
                    <a:pt x="237" y="228"/>
                    <a:pt x="149" y="233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D59B2E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69" name="Freeform 138"/>
            <p:cNvSpPr>
              <a:spLocks noEditPoints="1"/>
            </p:cNvSpPr>
            <p:nvPr/>
          </p:nvSpPr>
          <p:spPr>
            <a:xfrm>
              <a:off x="95250" y="334962"/>
              <a:ext cx="804863" cy="328612"/>
            </a:xfrm>
            <a:custGeom>
              <a:avLst/>
              <a:gdLst/>
              <a:ahLst/>
              <a:cxnLst>
                <a:cxn ang="0">
                  <a:pos x="189" y="92"/>
                </a:cxn>
                <a:cxn ang="0">
                  <a:pos x="240" y="92"/>
                </a:cxn>
                <a:cxn ang="0">
                  <a:pos x="286" y="75"/>
                </a:cxn>
                <a:cxn ang="0">
                  <a:pos x="243" y="98"/>
                </a:cxn>
                <a:cxn ang="0">
                  <a:pos x="215" y="62"/>
                </a:cxn>
                <a:cxn ang="0">
                  <a:pos x="186" y="98"/>
                </a:cxn>
                <a:cxn ang="0">
                  <a:pos x="96" y="92"/>
                </a:cxn>
                <a:cxn ang="0">
                  <a:pos x="37" y="92"/>
                </a:cxn>
                <a:cxn ang="0">
                  <a:pos x="26" y="98"/>
                </a:cxn>
                <a:cxn ang="0">
                  <a:pos x="26" y="98"/>
                </a:cxn>
                <a:cxn ang="0">
                  <a:pos x="26" y="98"/>
                </a:cxn>
                <a:cxn ang="0">
                  <a:pos x="25" y="98"/>
                </a:cxn>
                <a:cxn ang="0">
                  <a:pos x="24" y="98"/>
                </a:cxn>
                <a:cxn ang="0">
                  <a:pos x="24" y="98"/>
                </a:cxn>
                <a:cxn ang="0">
                  <a:pos x="23" y="98"/>
                </a:cxn>
                <a:cxn ang="0">
                  <a:pos x="23" y="98"/>
                </a:cxn>
                <a:cxn ang="0">
                  <a:pos x="0" y="80"/>
                </a:cxn>
                <a:cxn ang="0">
                  <a:pos x="15" y="46"/>
                </a:cxn>
                <a:cxn ang="0">
                  <a:pos x="70" y="35"/>
                </a:cxn>
                <a:cxn ang="0">
                  <a:pos x="71" y="34"/>
                </a:cxn>
                <a:cxn ang="0">
                  <a:pos x="71" y="34"/>
                </a:cxn>
                <a:cxn ang="0">
                  <a:pos x="72" y="33"/>
                </a:cxn>
                <a:cxn ang="0">
                  <a:pos x="73" y="33"/>
                </a:cxn>
                <a:cxn ang="0">
                  <a:pos x="74" y="32"/>
                </a:cxn>
                <a:cxn ang="0">
                  <a:pos x="105" y="7"/>
                </a:cxn>
                <a:cxn ang="0">
                  <a:pos x="108" y="5"/>
                </a:cxn>
                <a:cxn ang="0">
                  <a:pos x="111" y="3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2" y="2"/>
                </a:cxn>
                <a:cxn ang="0">
                  <a:pos x="113" y="2"/>
                </a:cxn>
                <a:cxn ang="0">
                  <a:pos x="128" y="0"/>
                </a:cxn>
                <a:cxn ang="0">
                  <a:pos x="148" y="0"/>
                </a:cxn>
                <a:cxn ang="0">
                  <a:pos x="242" y="0"/>
                </a:cxn>
                <a:cxn ang="0">
                  <a:pos x="252" y="6"/>
                </a:cxn>
                <a:cxn ang="0">
                  <a:pos x="253" y="6"/>
                </a:cxn>
                <a:cxn ang="0">
                  <a:pos x="253" y="6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3" y="7"/>
                </a:cxn>
                <a:cxn ang="0">
                  <a:pos x="254" y="7"/>
                </a:cxn>
                <a:cxn ang="0">
                  <a:pos x="254" y="8"/>
                </a:cxn>
                <a:cxn ang="0">
                  <a:pos x="275" y="45"/>
                </a:cxn>
                <a:cxn ang="0">
                  <a:pos x="286" y="75"/>
                </a:cxn>
                <a:cxn ang="0">
                  <a:pos x="41" y="92"/>
                </a:cxn>
                <a:cxn ang="0">
                  <a:pos x="92" y="92"/>
                </a:cxn>
              </a:cxnLst>
              <a:pathLst>
                <a:path w="286" h="117">
                  <a:moveTo>
                    <a:pt x="215" y="66"/>
                  </a:moveTo>
                  <a:cubicBezTo>
                    <a:pt x="200" y="66"/>
                    <a:pt x="189" y="78"/>
                    <a:pt x="189" y="92"/>
                  </a:cubicBezTo>
                  <a:cubicBezTo>
                    <a:pt x="189" y="106"/>
                    <a:pt x="200" y="117"/>
                    <a:pt x="215" y="117"/>
                  </a:cubicBezTo>
                  <a:cubicBezTo>
                    <a:pt x="229" y="117"/>
                    <a:pt x="240" y="106"/>
                    <a:pt x="240" y="92"/>
                  </a:cubicBezTo>
                  <a:cubicBezTo>
                    <a:pt x="240" y="78"/>
                    <a:pt x="229" y="66"/>
                    <a:pt x="215" y="66"/>
                  </a:cubicBezTo>
                  <a:close/>
                  <a:moveTo>
                    <a:pt x="286" y="75"/>
                  </a:moveTo>
                  <a:cubicBezTo>
                    <a:pt x="286" y="82"/>
                    <a:pt x="279" y="91"/>
                    <a:pt x="270" y="95"/>
                  </a:cubicBezTo>
                  <a:cubicBezTo>
                    <a:pt x="262" y="98"/>
                    <a:pt x="251" y="98"/>
                    <a:pt x="243" y="98"/>
                  </a:cubicBezTo>
                  <a:cubicBezTo>
                    <a:pt x="244" y="96"/>
                    <a:pt x="244" y="94"/>
                    <a:pt x="244" y="92"/>
                  </a:cubicBezTo>
                  <a:cubicBezTo>
                    <a:pt x="244" y="76"/>
                    <a:pt x="231" y="62"/>
                    <a:pt x="215" y="62"/>
                  </a:cubicBezTo>
                  <a:cubicBezTo>
                    <a:pt x="198" y="62"/>
                    <a:pt x="185" y="76"/>
                    <a:pt x="185" y="92"/>
                  </a:cubicBezTo>
                  <a:cubicBezTo>
                    <a:pt x="185" y="94"/>
                    <a:pt x="185" y="96"/>
                    <a:pt x="18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6"/>
                    <a:pt x="96" y="94"/>
                    <a:pt x="96" y="92"/>
                  </a:cubicBezTo>
                  <a:cubicBezTo>
                    <a:pt x="96" y="76"/>
                    <a:pt x="83" y="62"/>
                    <a:pt x="67" y="62"/>
                  </a:cubicBezTo>
                  <a:cubicBezTo>
                    <a:pt x="51" y="62"/>
                    <a:pt x="37" y="76"/>
                    <a:pt x="37" y="92"/>
                  </a:cubicBezTo>
                  <a:cubicBezTo>
                    <a:pt x="37" y="94"/>
                    <a:pt x="38" y="96"/>
                    <a:pt x="38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6" y="96"/>
                    <a:pt x="0" y="87"/>
                    <a:pt x="0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3"/>
                    <a:pt x="8" y="47"/>
                    <a:pt x="15" y="4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6"/>
                    <a:pt x="107" y="6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9" y="4"/>
                    <a:pt x="110" y="3"/>
                    <a:pt x="111" y="3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8" y="0"/>
                    <a:pt x="121" y="0"/>
                    <a:pt x="12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4" y="0"/>
                    <a:pt x="141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8" y="0"/>
                    <a:pt x="250" y="3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60" y="18"/>
                    <a:pt x="270" y="31"/>
                    <a:pt x="275" y="45"/>
                  </a:cubicBezTo>
                  <a:cubicBezTo>
                    <a:pt x="277" y="50"/>
                    <a:pt x="281" y="59"/>
                    <a:pt x="277" y="64"/>
                  </a:cubicBezTo>
                  <a:cubicBezTo>
                    <a:pt x="282" y="66"/>
                    <a:pt x="286" y="69"/>
                    <a:pt x="286" y="75"/>
                  </a:cubicBezTo>
                  <a:close/>
                  <a:moveTo>
                    <a:pt x="66" y="66"/>
                  </a:moveTo>
                  <a:cubicBezTo>
                    <a:pt x="52" y="66"/>
                    <a:pt x="41" y="78"/>
                    <a:pt x="41" y="92"/>
                  </a:cubicBezTo>
                  <a:cubicBezTo>
                    <a:pt x="41" y="106"/>
                    <a:pt x="52" y="117"/>
                    <a:pt x="66" y="117"/>
                  </a:cubicBezTo>
                  <a:cubicBezTo>
                    <a:pt x="80" y="117"/>
                    <a:pt x="92" y="106"/>
                    <a:pt x="92" y="92"/>
                  </a:cubicBezTo>
                  <a:cubicBezTo>
                    <a:pt x="92" y="78"/>
                    <a:pt x="80" y="66"/>
                    <a:pt x="66" y="66"/>
                  </a:cubicBezTo>
                  <a:close/>
                </a:path>
              </a:pathLst>
            </a:custGeom>
            <a:solidFill>
              <a:srgbClr val="334D5C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0" name="Freeform 139"/>
            <p:cNvSpPr/>
            <p:nvPr/>
          </p:nvSpPr>
          <p:spPr>
            <a:xfrm>
              <a:off x="317500" y="354012"/>
              <a:ext cx="185738" cy="93662"/>
            </a:xfrm>
            <a:custGeom>
              <a:avLst/>
              <a:gdLst/>
              <a:ahLst/>
              <a:cxnLst>
                <a:cxn ang="0">
                  <a:pos x="66" y="33"/>
                </a:cxn>
                <a:cxn ang="0">
                  <a:pos x="66" y="0"/>
                </a:cxn>
                <a:cxn ang="0">
                  <a:pos x="47" y="0"/>
                </a:cxn>
                <a:cxn ang="0">
                  <a:pos x="34" y="4"/>
                </a:cxn>
                <a:cxn ang="0">
                  <a:pos x="5" y="27"/>
                </a:cxn>
                <a:cxn ang="0">
                  <a:pos x="8" y="33"/>
                </a:cxn>
                <a:cxn ang="0">
                  <a:pos x="66" y="33"/>
                </a:cxn>
              </a:cxnLst>
              <a:pathLst>
                <a:path w="66" h="33">
                  <a:moveTo>
                    <a:pt x="66" y="3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38" y="0"/>
                    <a:pt x="34" y="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31"/>
                    <a:pt x="0" y="33"/>
                    <a:pt x="8" y="33"/>
                  </a:cubicBezTo>
                  <a:cubicBezTo>
                    <a:pt x="66" y="33"/>
                    <a:pt x="66" y="33"/>
                    <a:pt x="66" y="33"/>
                  </a:cubicBez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1" name="Freeform 140"/>
            <p:cNvSpPr/>
            <p:nvPr/>
          </p:nvSpPr>
          <p:spPr>
            <a:xfrm>
              <a:off x="525462" y="354012"/>
              <a:ext cx="152400" cy="93662"/>
            </a:xfrm>
            <a:custGeom>
              <a:avLst/>
              <a:gdLst/>
              <a:ahLst/>
              <a:cxnLst>
                <a:cxn ang="0">
                  <a:pos x="96" y="59"/>
                </a:cxn>
                <a:cxn ang="0">
                  <a:pos x="83" y="0"/>
                </a:cxn>
                <a:cxn ang="0">
                  <a:pos x="0" y="0"/>
                </a:cxn>
                <a:cxn ang="0">
                  <a:pos x="0" y="59"/>
                </a:cxn>
                <a:cxn ang="0">
                  <a:pos x="96" y="59"/>
                </a:cxn>
                <a:cxn ang="0">
                  <a:pos x="96" y="59"/>
                </a:cxn>
              </a:cxnLst>
              <a:pathLst>
                <a:path w="96" h="59">
                  <a:moveTo>
                    <a:pt x="96" y="59"/>
                  </a:moveTo>
                  <a:lnTo>
                    <a:pt x="83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96" y="59"/>
                  </a:lnTo>
                  <a:lnTo>
                    <a:pt x="96" y="59"/>
                  </a:ln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2" name="Freeform 141"/>
            <p:cNvSpPr/>
            <p:nvPr/>
          </p:nvSpPr>
          <p:spPr>
            <a:xfrm>
              <a:off x="679450" y="354012"/>
              <a:ext cx="144463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3"/>
                </a:cxn>
                <a:cxn ang="0">
                  <a:pos x="39" y="33"/>
                </a:cxn>
                <a:cxn ang="0">
                  <a:pos x="47" y="22"/>
                </a:cxn>
                <a:cxn ang="0">
                  <a:pos x="31" y="0"/>
                </a:cxn>
                <a:cxn ang="0">
                  <a:pos x="0" y="0"/>
                </a:cxn>
              </a:cxnLst>
              <a:pathLst>
                <a:path w="51" h="33">
                  <a:moveTo>
                    <a:pt x="0" y="0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5" y="33"/>
                    <a:pt x="51" y="33"/>
                    <a:pt x="47" y="22"/>
                  </a:cubicBezTo>
                  <a:cubicBezTo>
                    <a:pt x="43" y="12"/>
                    <a:pt x="38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6C5CA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3" name="Freeform 142"/>
            <p:cNvSpPr>
              <a:spLocks noEditPoints="1"/>
            </p:cNvSpPr>
            <p:nvPr/>
          </p:nvSpPr>
          <p:spPr>
            <a:xfrm>
              <a:off x="104775" y="469900"/>
              <a:ext cx="785813" cy="87312"/>
            </a:xfrm>
            <a:custGeom>
              <a:avLst/>
              <a:gdLst/>
              <a:ahLst/>
              <a:cxnLst>
                <a:cxn ang="0">
                  <a:pos x="180" y="31"/>
                </a:cxn>
                <a:cxn ang="0">
                  <a:pos x="124" y="0"/>
                </a:cxn>
                <a:cxn ang="0">
                  <a:pos x="139" y="3"/>
                </a:cxn>
                <a:cxn ang="0">
                  <a:pos x="122" y="3"/>
                </a:cxn>
                <a:cxn ang="0">
                  <a:pos x="189" y="0"/>
                </a:cxn>
                <a:cxn ang="0">
                  <a:pos x="204" y="3"/>
                </a:cxn>
                <a:cxn ang="0">
                  <a:pos x="187" y="3"/>
                </a:cxn>
                <a:cxn ang="0">
                  <a:pos x="0" y="27"/>
                </a:cxn>
                <a:cxn ang="0">
                  <a:pos x="0" y="31"/>
                </a:cxn>
                <a:cxn ang="0">
                  <a:pos x="280" y="27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1" y="28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29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0"/>
                </a:cxn>
                <a:cxn ang="0">
                  <a:pos x="242" y="31"/>
                </a:cxn>
                <a:cxn ang="0">
                  <a:pos x="242" y="31"/>
                </a:cxn>
                <a:cxn ang="0">
                  <a:pos x="243" y="31"/>
                </a:cxn>
                <a:cxn ang="0">
                  <a:pos x="279" y="31"/>
                </a:cxn>
              </a:cxnLst>
              <a:pathLst>
                <a:path w="280" h="31">
                  <a:moveTo>
                    <a:pt x="93" y="27"/>
                  </a:moveTo>
                  <a:cubicBezTo>
                    <a:pt x="182" y="27"/>
                    <a:pt x="182" y="27"/>
                    <a:pt x="182" y="27"/>
                  </a:cubicBezTo>
                  <a:cubicBezTo>
                    <a:pt x="181" y="29"/>
                    <a:pt x="181" y="30"/>
                    <a:pt x="180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29"/>
                    <a:pt x="93" y="27"/>
                  </a:cubicBezTo>
                  <a:close/>
                  <a:moveTo>
                    <a:pt x="124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4"/>
                    <a:pt x="138" y="5"/>
                    <a:pt x="137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3" y="5"/>
                    <a:pt x="122" y="4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3" y="0"/>
                    <a:pt x="124" y="0"/>
                  </a:cubicBezTo>
                  <a:close/>
                  <a:moveTo>
                    <a:pt x="189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4" y="1"/>
                    <a:pt x="204" y="3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4" y="4"/>
                    <a:pt x="203" y="5"/>
                    <a:pt x="202" y="5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8" y="5"/>
                    <a:pt x="187" y="4"/>
                    <a:pt x="187" y="3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1"/>
                    <a:pt x="188" y="0"/>
                    <a:pt x="189" y="0"/>
                  </a:cubicBezTo>
                  <a:close/>
                  <a:moveTo>
                    <a:pt x="0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279" y="31"/>
                  </a:moveTo>
                  <a:cubicBezTo>
                    <a:pt x="280" y="30"/>
                    <a:pt x="280" y="28"/>
                    <a:pt x="280" y="27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55" y="31"/>
                    <a:pt x="267" y="31"/>
                    <a:pt x="279" y="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4" name="Freeform 143"/>
            <p:cNvSpPr/>
            <p:nvPr/>
          </p:nvSpPr>
          <p:spPr>
            <a:xfrm>
              <a:off x="104775" y="476250"/>
              <a:ext cx="98425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23" y="0"/>
                </a:cxn>
                <a:cxn ang="0">
                  <a:pos x="9" y="0"/>
                </a:cxn>
              </a:cxnLst>
              <a:pathLst>
                <a:path w="35" h="16">
                  <a:moveTo>
                    <a:pt x="9" y="0"/>
                  </a:moveTo>
                  <a:cubicBezTo>
                    <a:pt x="5" y="4"/>
                    <a:pt x="2" y="11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6"/>
                    <a:pt x="35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1522E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5" name="Freeform 144"/>
            <p:cNvSpPr/>
            <p:nvPr/>
          </p:nvSpPr>
          <p:spPr>
            <a:xfrm>
              <a:off x="842962" y="463550"/>
              <a:ext cx="33338" cy="508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9" y="1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8" y="18"/>
                </a:cxn>
              </a:cxnLst>
              <a:pathLst>
                <a:path w="12" h="18">
                  <a:moveTo>
                    <a:pt x="8" y="18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3"/>
                    <a:pt x="9" y="5"/>
                    <a:pt x="7" y="0"/>
                  </a:cubicBezTo>
                  <a:cubicBezTo>
                    <a:pt x="3" y="3"/>
                    <a:pt x="0" y="6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</a:path>
              </a:pathLst>
            </a:custGeom>
            <a:solidFill>
              <a:srgbClr val="F1522E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6" name="Freeform 145"/>
            <p:cNvSpPr>
              <a:spLocks noEditPoints="1"/>
            </p:cNvSpPr>
            <p:nvPr/>
          </p:nvSpPr>
          <p:spPr>
            <a:xfrm>
              <a:off x="646112" y="539750"/>
              <a:ext cx="104775" cy="104775"/>
            </a:xfrm>
            <a:custGeom>
              <a:avLst/>
              <a:gdLst/>
              <a:ahLst/>
              <a:cxnLst>
                <a:cxn ang="0">
                  <a:pos x="19" y="14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19" y="1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19" y="24"/>
                </a:cxn>
                <a:cxn ang="0">
                  <a:pos x="11" y="34"/>
                </a:cxn>
                <a:cxn ang="0">
                  <a:pos x="19" y="36"/>
                </a:cxn>
                <a:cxn ang="0">
                  <a:pos x="26" y="34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25" y="20"/>
                </a:cxn>
                <a:cxn ang="0">
                  <a:pos x="31" y="29"/>
                </a:cxn>
                <a:cxn ang="0">
                  <a:pos x="35" y="19"/>
                </a:cxn>
                <a:cxn ang="0">
                  <a:pos x="35" y="17"/>
                </a:cxn>
                <a:cxn ang="0">
                  <a:pos x="22" y="3"/>
                </a:cxn>
                <a:cxn ang="0">
                  <a:pos x="22" y="3"/>
                </a:cxn>
                <a:cxn ang="0">
                  <a:pos x="22" y="14"/>
                </a:cxn>
                <a:cxn ang="0">
                  <a:pos x="33" y="10"/>
                </a:cxn>
                <a:cxn ang="0">
                  <a:pos x="22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5" y="14"/>
                </a:cxn>
                <a:cxn ang="0">
                  <a:pos x="15" y="3"/>
                </a:cxn>
                <a:cxn ang="0">
                  <a:pos x="4" y="10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13" y="20"/>
                </a:cxn>
                <a:cxn ang="0">
                  <a:pos x="2" y="17"/>
                </a:cxn>
                <a:cxn ang="0">
                  <a:pos x="2" y="19"/>
                </a:cxn>
                <a:cxn ang="0">
                  <a:pos x="6" y="3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19" y="37"/>
                </a:cxn>
                <a:cxn ang="0">
                  <a:pos x="37" y="19"/>
                </a:cxn>
                <a:cxn ang="0">
                  <a:pos x="19" y="0"/>
                </a:cxn>
              </a:cxnLst>
              <a:pathLst>
                <a:path w="37" h="37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9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9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5"/>
                    <a:pt x="16" y="36"/>
                    <a:pt x="19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277" name="Freeform 146"/>
            <p:cNvSpPr>
              <a:spLocks noEditPoints="1"/>
            </p:cNvSpPr>
            <p:nvPr/>
          </p:nvSpPr>
          <p:spPr>
            <a:xfrm>
              <a:off x="230187" y="539750"/>
              <a:ext cx="104775" cy="10477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14" y="19"/>
                </a:cxn>
                <a:cxn ang="0">
                  <a:pos x="18" y="23"/>
                </a:cxn>
                <a:cxn ang="0">
                  <a:pos x="23" y="19"/>
                </a:cxn>
                <a:cxn ang="0">
                  <a:pos x="18" y="14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19" y="24"/>
                </a:cxn>
                <a:cxn ang="0">
                  <a:pos x="11" y="34"/>
                </a:cxn>
                <a:cxn ang="0">
                  <a:pos x="18" y="36"/>
                </a:cxn>
                <a:cxn ang="0">
                  <a:pos x="26" y="34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24" y="20"/>
                </a:cxn>
                <a:cxn ang="0">
                  <a:pos x="31" y="29"/>
                </a:cxn>
                <a:cxn ang="0">
                  <a:pos x="35" y="19"/>
                </a:cxn>
                <a:cxn ang="0">
                  <a:pos x="35" y="17"/>
                </a:cxn>
                <a:cxn ang="0">
                  <a:pos x="22" y="3"/>
                </a:cxn>
                <a:cxn ang="0">
                  <a:pos x="22" y="3"/>
                </a:cxn>
                <a:cxn ang="0">
                  <a:pos x="22" y="14"/>
                </a:cxn>
                <a:cxn ang="0">
                  <a:pos x="33" y="10"/>
                </a:cxn>
                <a:cxn ang="0">
                  <a:pos x="22" y="3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5" y="14"/>
                </a:cxn>
                <a:cxn ang="0">
                  <a:pos x="15" y="3"/>
                </a:cxn>
                <a:cxn ang="0">
                  <a:pos x="4" y="10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13" y="20"/>
                </a:cxn>
                <a:cxn ang="0">
                  <a:pos x="2" y="17"/>
                </a:cxn>
                <a:cxn ang="0">
                  <a:pos x="2" y="19"/>
                </a:cxn>
                <a:cxn ang="0">
                  <a:pos x="6" y="30"/>
                </a:cxn>
                <a:cxn ang="0">
                  <a:pos x="18" y="0"/>
                </a:cxn>
                <a:cxn ang="0">
                  <a:pos x="0" y="19"/>
                </a:cxn>
                <a:cxn ang="0">
                  <a:pos x="18" y="37"/>
                </a:cxn>
                <a:cxn ang="0">
                  <a:pos x="37" y="19"/>
                </a:cxn>
                <a:cxn ang="0">
                  <a:pos x="18" y="0"/>
                </a:cxn>
              </a:cxnLst>
              <a:pathLst>
                <a:path w="37" h="37"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8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8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6" y="36"/>
                    <a:pt x="18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grpSp>
        <p:nvGrpSpPr>
          <p:cNvPr id="317911" name="组合 7639"/>
          <p:cNvGrpSpPr/>
          <p:nvPr/>
        </p:nvGrpSpPr>
        <p:grpSpPr>
          <a:xfrm>
            <a:off x="3540125" y="4170363"/>
            <a:ext cx="328613" cy="339725"/>
            <a:chOff x="0" y="0"/>
            <a:chExt cx="1570" cy="1570"/>
          </a:xfrm>
        </p:grpSpPr>
        <p:sp>
          <p:nvSpPr>
            <p:cNvPr id="39385" name="Oval 51"/>
            <p:cNvSpPr/>
            <p:nvPr/>
          </p:nvSpPr>
          <p:spPr>
            <a:xfrm>
              <a:off x="0" y="0"/>
              <a:ext cx="1570" cy="1570"/>
            </a:xfrm>
            <a:prstGeom prst="ellipse">
              <a:avLst/>
            </a:prstGeom>
            <a:solidFill>
              <a:srgbClr val="3F6373"/>
            </a:solidFill>
            <a:ln w="9525">
              <a:noFill/>
            </a:ln>
          </p:spPr>
          <p:txBody>
            <a:bodyPr wrap="square" lIns="286545" tIns="143268" rIns="286545" bIns="143268" anchor="t"/>
            <a:p>
              <a:pPr lvl="0" fontAlgn="base"/>
              <a:endParaRPr sz="5310" strike="noStrike" noProof="1">
                <a:solidFill>
                  <a:srgbClr val="000000"/>
                </a:solidFill>
                <a:latin typeface="Calibri" panose="020F0502020204030204" charset="0"/>
                <a:ea typeface="Arial Unicode MS" panose="020B0604020202020204" charset="-122"/>
                <a:sym typeface="SimSun" panose="02010600030101010101" pitchFamily="2" charset="-122"/>
              </a:endParaRPr>
            </a:p>
          </p:txBody>
        </p:sp>
        <p:sp>
          <p:nvSpPr>
            <p:cNvPr id="37338" name="Freeform 193"/>
            <p:cNvSpPr/>
            <p:nvPr/>
          </p:nvSpPr>
          <p:spPr>
            <a:xfrm>
              <a:off x="455" y="125"/>
              <a:ext cx="1115" cy="1445"/>
            </a:xfrm>
            <a:custGeom>
              <a:avLst/>
              <a:gdLst/>
              <a:ahLst/>
              <a:cxnLst>
                <a:cxn ang="0">
                  <a:pos x="11" y="288"/>
                </a:cxn>
                <a:cxn ang="0">
                  <a:pos x="6" y="279"/>
                </a:cxn>
                <a:cxn ang="0">
                  <a:pos x="5" y="270"/>
                </a:cxn>
                <a:cxn ang="0">
                  <a:pos x="7" y="263"/>
                </a:cxn>
                <a:cxn ang="0">
                  <a:pos x="9" y="258"/>
                </a:cxn>
                <a:cxn ang="0">
                  <a:pos x="14" y="253"/>
                </a:cxn>
                <a:cxn ang="0">
                  <a:pos x="19" y="88"/>
                </a:cxn>
                <a:cxn ang="0">
                  <a:pos x="18" y="80"/>
                </a:cxn>
                <a:cxn ang="0">
                  <a:pos x="17" y="73"/>
                </a:cxn>
                <a:cxn ang="0">
                  <a:pos x="15" y="66"/>
                </a:cxn>
                <a:cxn ang="0">
                  <a:pos x="11" y="58"/>
                </a:cxn>
                <a:cxn ang="0">
                  <a:pos x="8" y="54"/>
                </a:cxn>
                <a:cxn ang="0">
                  <a:pos x="6" y="52"/>
                </a:cxn>
                <a:cxn ang="0">
                  <a:pos x="4" y="48"/>
                </a:cxn>
                <a:cxn ang="0">
                  <a:pos x="1" y="43"/>
                </a:cxn>
                <a:cxn ang="0">
                  <a:pos x="0" y="38"/>
                </a:cxn>
                <a:cxn ang="0">
                  <a:pos x="0" y="31"/>
                </a:cxn>
                <a:cxn ang="0">
                  <a:pos x="1" y="24"/>
                </a:cxn>
                <a:cxn ang="0">
                  <a:pos x="3" y="18"/>
                </a:cxn>
                <a:cxn ang="0">
                  <a:pos x="5" y="13"/>
                </a:cxn>
                <a:cxn ang="0">
                  <a:pos x="9" y="10"/>
                </a:cxn>
                <a:cxn ang="0">
                  <a:pos x="33" y="33"/>
                </a:cxn>
                <a:cxn ang="0">
                  <a:pos x="36" y="32"/>
                </a:cxn>
                <a:cxn ang="0">
                  <a:pos x="39" y="30"/>
                </a:cxn>
                <a:cxn ang="0">
                  <a:pos x="41" y="27"/>
                </a:cxn>
                <a:cxn ang="0">
                  <a:pos x="42" y="25"/>
                </a:cxn>
                <a:cxn ang="0">
                  <a:pos x="42" y="16"/>
                </a:cxn>
                <a:cxn ang="0">
                  <a:pos x="41" y="11"/>
                </a:cxn>
                <a:cxn ang="0">
                  <a:pos x="40" y="8"/>
                </a:cxn>
                <a:cxn ang="0">
                  <a:pos x="39" y="4"/>
                </a:cxn>
                <a:cxn ang="0">
                  <a:pos x="39" y="0"/>
                </a:cxn>
                <a:cxn ang="0">
                  <a:pos x="41" y="0"/>
                </a:cxn>
                <a:cxn ang="0">
                  <a:pos x="45" y="2"/>
                </a:cxn>
                <a:cxn ang="0">
                  <a:pos x="50" y="5"/>
                </a:cxn>
                <a:cxn ang="0">
                  <a:pos x="80" y="36"/>
                </a:cxn>
                <a:cxn ang="0">
                  <a:pos x="80" y="34"/>
                </a:cxn>
                <a:cxn ang="0">
                  <a:pos x="80" y="31"/>
                </a:cxn>
                <a:cxn ang="0">
                  <a:pos x="81" y="29"/>
                </a:cxn>
                <a:cxn ang="0">
                  <a:pos x="81" y="28"/>
                </a:cxn>
                <a:cxn ang="0">
                  <a:pos x="81" y="26"/>
                </a:cxn>
                <a:cxn ang="0">
                  <a:pos x="82" y="23"/>
                </a:cxn>
                <a:cxn ang="0">
                  <a:pos x="82" y="21"/>
                </a:cxn>
                <a:cxn ang="0">
                  <a:pos x="83" y="18"/>
                </a:cxn>
                <a:cxn ang="0">
                  <a:pos x="84" y="17"/>
                </a:cxn>
                <a:cxn ang="0">
                  <a:pos x="85" y="15"/>
                </a:cxn>
                <a:cxn ang="0">
                  <a:pos x="88" y="11"/>
                </a:cxn>
                <a:cxn ang="0">
                  <a:pos x="91" y="10"/>
                </a:cxn>
                <a:cxn ang="0">
                  <a:pos x="123" y="22"/>
                </a:cxn>
                <a:cxn ang="0">
                  <a:pos x="122" y="15"/>
                </a:cxn>
                <a:cxn ang="0">
                  <a:pos x="121" y="10"/>
                </a:cxn>
                <a:cxn ang="0">
                  <a:pos x="121" y="8"/>
                </a:cxn>
                <a:cxn ang="0">
                  <a:pos x="119" y="3"/>
                </a:cxn>
                <a:cxn ang="0">
                  <a:pos x="120" y="0"/>
                </a:cxn>
                <a:cxn ang="0">
                  <a:pos x="123" y="0"/>
                </a:cxn>
                <a:cxn ang="0">
                  <a:pos x="127" y="3"/>
                </a:cxn>
                <a:cxn ang="0">
                  <a:pos x="131" y="6"/>
                </a:cxn>
                <a:cxn ang="0">
                  <a:pos x="133" y="8"/>
                </a:cxn>
                <a:cxn ang="0">
                  <a:pos x="134" y="9"/>
                </a:cxn>
                <a:cxn ang="0">
                  <a:pos x="74" y="327"/>
                </a:cxn>
              </a:cxnLst>
              <a:pathLst>
                <a:path w="252" h="327">
                  <a:moveTo>
                    <a:pt x="48" y="325"/>
                  </a:moveTo>
                  <a:cubicBezTo>
                    <a:pt x="14" y="291"/>
                    <a:pt x="14" y="291"/>
                    <a:pt x="14" y="291"/>
                  </a:cubicBezTo>
                  <a:cubicBezTo>
                    <a:pt x="14" y="291"/>
                    <a:pt x="13" y="290"/>
                    <a:pt x="13" y="289"/>
                  </a:cubicBezTo>
                  <a:cubicBezTo>
                    <a:pt x="12" y="289"/>
                    <a:pt x="11" y="288"/>
                    <a:pt x="11" y="288"/>
                  </a:cubicBezTo>
                  <a:cubicBezTo>
                    <a:pt x="10" y="287"/>
                    <a:pt x="10" y="286"/>
                    <a:pt x="9" y="286"/>
                  </a:cubicBezTo>
                  <a:cubicBezTo>
                    <a:pt x="9" y="285"/>
                    <a:pt x="9" y="284"/>
                    <a:pt x="8" y="283"/>
                  </a:cubicBezTo>
                  <a:cubicBezTo>
                    <a:pt x="8" y="283"/>
                    <a:pt x="7" y="282"/>
                    <a:pt x="7" y="281"/>
                  </a:cubicBezTo>
                  <a:cubicBezTo>
                    <a:pt x="7" y="281"/>
                    <a:pt x="7" y="280"/>
                    <a:pt x="6" y="279"/>
                  </a:cubicBezTo>
                  <a:cubicBezTo>
                    <a:pt x="6" y="278"/>
                    <a:pt x="6" y="278"/>
                    <a:pt x="6" y="277"/>
                  </a:cubicBezTo>
                  <a:cubicBezTo>
                    <a:pt x="6" y="276"/>
                    <a:pt x="5" y="275"/>
                    <a:pt x="5" y="275"/>
                  </a:cubicBezTo>
                  <a:cubicBezTo>
                    <a:pt x="5" y="274"/>
                    <a:pt x="5" y="273"/>
                    <a:pt x="5" y="272"/>
                  </a:cubicBezTo>
                  <a:cubicBezTo>
                    <a:pt x="5" y="272"/>
                    <a:pt x="5" y="271"/>
                    <a:pt x="5" y="270"/>
                  </a:cubicBezTo>
                  <a:cubicBezTo>
                    <a:pt x="5" y="270"/>
                    <a:pt x="5" y="269"/>
                    <a:pt x="5" y="268"/>
                  </a:cubicBezTo>
                  <a:cubicBezTo>
                    <a:pt x="5" y="268"/>
                    <a:pt x="6" y="267"/>
                    <a:pt x="6" y="266"/>
                  </a:cubicBezTo>
                  <a:cubicBezTo>
                    <a:pt x="6" y="266"/>
                    <a:pt x="6" y="265"/>
                    <a:pt x="6" y="265"/>
                  </a:cubicBezTo>
                  <a:cubicBezTo>
                    <a:pt x="6" y="264"/>
                    <a:pt x="6" y="264"/>
                    <a:pt x="7" y="263"/>
                  </a:cubicBezTo>
                  <a:cubicBezTo>
                    <a:pt x="7" y="263"/>
                    <a:pt x="7" y="262"/>
                    <a:pt x="7" y="262"/>
                  </a:cubicBezTo>
                  <a:cubicBezTo>
                    <a:pt x="7" y="261"/>
                    <a:pt x="8" y="261"/>
                    <a:pt x="8" y="260"/>
                  </a:cubicBezTo>
                  <a:cubicBezTo>
                    <a:pt x="8" y="260"/>
                    <a:pt x="8" y="259"/>
                    <a:pt x="9" y="259"/>
                  </a:cubicBezTo>
                  <a:cubicBezTo>
                    <a:pt x="9" y="258"/>
                    <a:pt x="9" y="258"/>
                    <a:pt x="9" y="258"/>
                  </a:cubicBezTo>
                  <a:cubicBezTo>
                    <a:pt x="10" y="257"/>
                    <a:pt x="10" y="257"/>
                    <a:pt x="10" y="256"/>
                  </a:cubicBezTo>
                  <a:cubicBezTo>
                    <a:pt x="11" y="256"/>
                    <a:pt x="11" y="256"/>
                    <a:pt x="11" y="255"/>
                  </a:cubicBezTo>
                  <a:cubicBezTo>
                    <a:pt x="12" y="255"/>
                    <a:pt x="12" y="255"/>
                    <a:pt x="12" y="254"/>
                  </a:cubicBezTo>
                  <a:cubicBezTo>
                    <a:pt x="13" y="254"/>
                    <a:pt x="13" y="254"/>
                    <a:pt x="14" y="253"/>
                  </a:cubicBezTo>
                  <a:cubicBezTo>
                    <a:pt x="14" y="253"/>
                    <a:pt x="14" y="253"/>
                    <a:pt x="15" y="252"/>
                  </a:cubicBezTo>
                  <a:cubicBezTo>
                    <a:pt x="15" y="252"/>
                    <a:pt x="16" y="252"/>
                    <a:pt x="16" y="252"/>
                  </a:cubicBezTo>
                  <a:cubicBezTo>
                    <a:pt x="17" y="251"/>
                    <a:pt x="17" y="251"/>
                    <a:pt x="18" y="251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4" y="49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3" y="48"/>
                    <a:pt x="3" y="47"/>
                    <a:pt x="3" y="47"/>
                  </a:cubicBezTo>
                  <a:cubicBezTo>
                    <a:pt x="3" y="47"/>
                    <a:pt x="2" y="46"/>
                    <a:pt x="2" y="46"/>
                  </a:cubicBezTo>
                  <a:cubicBezTo>
                    <a:pt x="2" y="45"/>
                    <a:pt x="2" y="45"/>
                    <a:pt x="1" y="45"/>
                  </a:cubicBezTo>
                  <a:cubicBezTo>
                    <a:pt x="1" y="44"/>
                    <a:pt x="1" y="44"/>
                    <a:pt x="1" y="43"/>
                  </a:cubicBez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8"/>
                    <a:pt x="0" y="38"/>
                  </a:cubicBezTo>
                  <a:cubicBezTo>
                    <a:pt x="0" y="37"/>
                    <a:pt x="0" y="37"/>
                    <a:pt x="0" y="36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29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1" y="25"/>
                    <a:pt x="1" y="24"/>
                  </a:cubicBezTo>
                  <a:cubicBezTo>
                    <a:pt x="1" y="24"/>
                    <a:pt x="1" y="23"/>
                    <a:pt x="1" y="23"/>
                  </a:cubicBezTo>
                  <a:cubicBezTo>
                    <a:pt x="1" y="22"/>
                    <a:pt x="1" y="22"/>
                    <a:pt x="1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19"/>
                    <a:pt x="2" y="19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6"/>
                    <a:pt x="4" y="16"/>
                    <a:pt x="4" y="15"/>
                  </a:cubicBezTo>
                  <a:cubicBezTo>
                    <a:pt x="4" y="15"/>
                    <a:pt x="5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5"/>
                  </a:cubicBezTo>
                  <a:cubicBezTo>
                    <a:pt x="39" y="5"/>
                    <a:pt x="39" y="4"/>
                    <a:pt x="39" y="4"/>
                  </a:cubicBezTo>
                  <a:cubicBezTo>
                    <a:pt x="39" y="4"/>
                    <a:pt x="39" y="3"/>
                    <a:pt x="39" y="3"/>
                  </a:cubicBezTo>
                  <a:cubicBezTo>
                    <a:pt x="39" y="2"/>
                    <a:pt x="39" y="2"/>
                    <a:pt x="38" y="1"/>
                  </a:cubicBezTo>
                  <a:cubicBezTo>
                    <a:pt x="38" y="1"/>
                    <a:pt x="38" y="1"/>
                    <a:pt x="38" y="0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2" y="0"/>
                    <a:pt x="43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4" y="2"/>
                    <a:pt x="45" y="2"/>
                    <a:pt x="45" y="2"/>
                  </a:cubicBezTo>
                  <a:cubicBezTo>
                    <a:pt x="46" y="2"/>
                    <a:pt x="46" y="2"/>
                    <a:pt x="46" y="3"/>
                  </a:cubicBezTo>
                  <a:cubicBezTo>
                    <a:pt x="47" y="3"/>
                    <a:pt x="47" y="3"/>
                    <a:pt x="47" y="4"/>
                  </a:cubicBezTo>
                  <a:cubicBezTo>
                    <a:pt x="48" y="4"/>
                    <a:pt x="48" y="4"/>
                    <a:pt x="49" y="4"/>
                  </a:cubicBezTo>
                  <a:cubicBezTo>
                    <a:pt x="49" y="5"/>
                    <a:pt x="49" y="5"/>
                    <a:pt x="50" y="5"/>
                  </a:cubicBezTo>
                  <a:cubicBezTo>
                    <a:pt x="50" y="5"/>
                    <a:pt x="50" y="6"/>
                    <a:pt x="51" y="6"/>
                  </a:cubicBezTo>
                  <a:cubicBezTo>
                    <a:pt x="51" y="6"/>
                    <a:pt x="51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5"/>
                    <a:pt x="80" y="35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80" y="34"/>
                    <a:pt x="80" y="33"/>
                    <a:pt x="80" y="33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1" y="30"/>
                    <a:pt x="81" y="30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8"/>
                    <a:pt x="81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2"/>
                    <a:pt x="82" y="22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19"/>
                    <a:pt x="83" y="19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4" y="17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16"/>
                    <a:pt x="84" y="16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5"/>
                    <a:pt x="85" y="14"/>
                    <a:pt x="85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13"/>
                    <a:pt x="87" y="12"/>
                    <a:pt x="87" y="12"/>
                  </a:cubicBezTo>
                  <a:cubicBezTo>
                    <a:pt x="87" y="12"/>
                    <a:pt x="87" y="12"/>
                    <a:pt x="88" y="11"/>
                  </a:cubicBezTo>
                  <a:cubicBezTo>
                    <a:pt x="88" y="11"/>
                    <a:pt x="88" y="11"/>
                    <a:pt x="89" y="11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9" y="31"/>
                    <a:pt x="122" y="28"/>
                    <a:pt x="123" y="2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0" y="5"/>
                  </a:cubicBezTo>
                  <a:cubicBezTo>
                    <a:pt x="120" y="5"/>
                    <a:pt x="120" y="4"/>
                    <a:pt x="120" y="4"/>
                  </a:cubicBezTo>
                  <a:cubicBezTo>
                    <a:pt x="120" y="4"/>
                    <a:pt x="119" y="3"/>
                    <a:pt x="119" y="3"/>
                  </a:cubicBezTo>
                  <a:cubicBezTo>
                    <a:pt x="119" y="2"/>
                    <a:pt x="119" y="2"/>
                    <a:pt x="119" y="1"/>
                  </a:cubicBezTo>
                  <a:cubicBezTo>
                    <a:pt x="119" y="1"/>
                    <a:pt x="119" y="1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21" y="0"/>
                    <a:pt x="121" y="0"/>
                    <a:pt x="122" y="0"/>
                  </a:cubicBezTo>
                  <a:cubicBezTo>
                    <a:pt x="122" y="0"/>
                    <a:pt x="122" y="0"/>
                    <a:pt x="123" y="0"/>
                  </a:cubicBezTo>
                  <a:cubicBezTo>
                    <a:pt x="123" y="0"/>
                    <a:pt x="123" y="1"/>
                    <a:pt x="124" y="1"/>
                  </a:cubicBezTo>
                  <a:cubicBezTo>
                    <a:pt x="124" y="1"/>
                    <a:pt x="124" y="1"/>
                    <a:pt x="125" y="1"/>
                  </a:cubicBezTo>
                  <a:cubicBezTo>
                    <a:pt x="125" y="2"/>
                    <a:pt x="125" y="2"/>
                    <a:pt x="126" y="2"/>
                  </a:cubicBezTo>
                  <a:cubicBezTo>
                    <a:pt x="126" y="2"/>
                    <a:pt x="127" y="2"/>
                    <a:pt x="127" y="3"/>
                  </a:cubicBezTo>
                  <a:cubicBezTo>
                    <a:pt x="127" y="3"/>
                    <a:pt x="128" y="3"/>
                    <a:pt x="128" y="4"/>
                  </a:cubicBezTo>
                  <a:cubicBezTo>
                    <a:pt x="128" y="4"/>
                    <a:pt x="129" y="4"/>
                    <a:pt x="129" y="4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5"/>
                    <a:pt x="131" y="6"/>
                    <a:pt x="131" y="6"/>
                  </a:cubicBezTo>
                  <a:cubicBezTo>
                    <a:pt x="132" y="6"/>
                    <a:pt x="132" y="7"/>
                    <a:pt x="132" y="7"/>
                  </a:cubicBezTo>
                  <a:cubicBezTo>
                    <a:pt x="132" y="7"/>
                    <a:pt x="132" y="7"/>
                    <a:pt x="132" y="7"/>
                  </a:cubicBezTo>
                  <a:cubicBezTo>
                    <a:pt x="132" y="7"/>
                    <a:pt x="132" y="7"/>
                    <a:pt x="132" y="7"/>
                  </a:cubicBezTo>
                  <a:cubicBezTo>
                    <a:pt x="133" y="7"/>
                    <a:pt x="133" y="7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4" y="8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1" y="133"/>
                    <a:pt x="252" y="141"/>
                    <a:pt x="252" y="149"/>
                  </a:cubicBezTo>
                  <a:cubicBezTo>
                    <a:pt x="252" y="247"/>
                    <a:pt x="172" y="327"/>
                    <a:pt x="74" y="327"/>
                  </a:cubicBezTo>
                  <a:cubicBezTo>
                    <a:pt x="65" y="327"/>
                    <a:pt x="57" y="326"/>
                    <a:pt x="48" y="325"/>
                  </a:cubicBezTo>
                  <a:close/>
                </a:path>
              </a:pathLst>
            </a:custGeom>
            <a:solidFill>
              <a:srgbClr val="1E3440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  <p:sp>
          <p:nvSpPr>
            <p:cNvPr id="37339" name="Freeform 194"/>
            <p:cNvSpPr>
              <a:spLocks noEditPoints="1"/>
            </p:cNvSpPr>
            <p:nvPr/>
          </p:nvSpPr>
          <p:spPr>
            <a:xfrm>
              <a:off x="450" y="110"/>
              <a:ext cx="648" cy="1332"/>
            </a:xfrm>
            <a:custGeom>
              <a:avLst/>
              <a:gdLst/>
              <a:ahLst/>
              <a:cxnLst>
                <a:cxn ang="0">
                  <a:pos x="6" y="275"/>
                </a:cxn>
                <a:cxn ang="0">
                  <a:pos x="19" y="254"/>
                </a:cxn>
                <a:cxn ang="0">
                  <a:pos x="20" y="91"/>
                </a:cxn>
                <a:cxn ang="0">
                  <a:pos x="12" y="61"/>
                </a:cxn>
                <a:cxn ang="0">
                  <a:pos x="1" y="43"/>
                </a:cxn>
                <a:cxn ang="0">
                  <a:pos x="6" y="17"/>
                </a:cxn>
                <a:cxn ang="0">
                  <a:pos x="12" y="13"/>
                </a:cxn>
                <a:cxn ang="0">
                  <a:pos x="19" y="35"/>
                </a:cxn>
                <a:cxn ang="0">
                  <a:pos x="43" y="28"/>
                </a:cxn>
                <a:cxn ang="0">
                  <a:pos x="39" y="4"/>
                </a:cxn>
                <a:cxn ang="0">
                  <a:pos x="53" y="10"/>
                </a:cxn>
                <a:cxn ang="0">
                  <a:pos x="64" y="28"/>
                </a:cxn>
                <a:cxn ang="0">
                  <a:pos x="55" y="55"/>
                </a:cxn>
                <a:cxn ang="0">
                  <a:pos x="46" y="88"/>
                </a:cxn>
                <a:cxn ang="0">
                  <a:pos x="44" y="254"/>
                </a:cxn>
                <a:cxn ang="0">
                  <a:pos x="57" y="275"/>
                </a:cxn>
                <a:cxn ang="0">
                  <a:pos x="31" y="301"/>
                </a:cxn>
                <a:cxn ang="0">
                  <a:pos x="6" y="275"/>
                </a:cxn>
                <a:cxn ang="0">
                  <a:pos x="87" y="275"/>
                </a:cxn>
                <a:cxn ang="0">
                  <a:pos x="99" y="254"/>
                </a:cxn>
                <a:cxn ang="0">
                  <a:pos x="100" y="91"/>
                </a:cxn>
                <a:cxn ang="0">
                  <a:pos x="93" y="61"/>
                </a:cxn>
                <a:cxn ang="0">
                  <a:pos x="82" y="43"/>
                </a:cxn>
                <a:cxn ang="0">
                  <a:pos x="86" y="17"/>
                </a:cxn>
                <a:cxn ang="0">
                  <a:pos x="92" y="13"/>
                </a:cxn>
                <a:cxn ang="0">
                  <a:pos x="100" y="35"/>
                </a:cxn>
                <a:cxn ang="0">
                  <a:pos x="124" y="28"/>
                </a:cxn>
                <a:cxn ang="0">
                  <a:pos x="120" y="4"/>
                </a:cxn>
                <a:cxn ang="0">
                  <a:pos x="133" y="10"/>
                </a:cxn>
                <a:cxn ang="0">
                  <a:pos x="144" y="28"/>
                </a:cxn>
                <a:cxn ang="0">
                  <a:pos x="136" y="55"/>
                </a:cxn>
                <a:cxn ang="0">
                  <a:pos x="126" y="88"/>
                </a:cxn>
                <a:cxn ang="0">
                  <a:pos x="125" y="254"/>
                </a:cxn>
                <a:cxn ang="0">
                  <a:pos x="137" y="275"/>
                </a:cxn>
                <a:cxn ang="0">
                  <a:pos x="112" y="301"/>
                </a:cxn>
                <a:cxn ang="0">
                  <a:pos x="87" y="275"/>
                </a:cxn>
                <a:cxn ang="0">
                  <a:pos x="98" y="275"/>
                </a:cxn>
                <a:cxn ang="0">
                  <a:pos x="101" y="269"/>
                </a:cxn>
                <a:cxn ang="0">
                  <a:pos x="105" y="263"/>
                </a:cxn>
                <a:cxn ang="0">
                  <a:pos x="112" y="263"/>
                </a:cxn>
                <a:cxn ang="0">
                  <a:pos x="119" y="263"/>
                </a:cxn>
                <a:cxn ang="0">
                  <a:pos x="123" y="269"/>
                </a:cxn>
                <a:cxn ang="0">
                  <a:pos x="127" y="275"/>
                </a:cxn>
                <a:cxn ang="0">
                  <a:pos x="123" y="282"/>
                </a:cxn>
                <a:cxn ang="0">
                  <a:pos x="119" y="288"/>
                </a:cxn>
                <a:cxn ang="0">
                  <a:pos x="112" y="288"/>
                </a:cxn>
                <a:cxn ang="0">
                  <a:pos x="105" y="288"/>
                </a:cxn>
                <a:cxn ang="0">
                  <a:pos x="101" y="282"/>
                </a:cxn>
                <a:cxn ang="0">
                  <a:pos x="98" y="275"/>
                </a:cxn>
                <a:cxn ang="0">
                  <a:pos x="17" y="275"/>
                </a:cxn>
                <a:cxn ang="0">
                  <a:pos x="21" y="269"/>
                </a:cxn>
                <a:cxn ang="0">
                  <a:pos x="24" y="263"/>
                </a:cxn>
                <a:cxn ang="0">
                  <a:pos x="31" y="263"/>
                </a:cxn>
                <a:cxn ang="0">
                  <a:pos x="39" y="263"/>
                </a:cxn>
                <a:cxn ang="0">
                  <a:pos x="42" y="269"/>
                </a:cxn>
                <a:cxn ang="0">
                  <a:pos x="46" y="275"/>
                </a:cxn>
                <a:cxn ang="0">
                  <a:pos x="42" y="282"/>
                </a:cxn>
                <a:cxn ang="0">
                  <a:pos x="39" y="288"/>
                </a:cxn>
                <a:cxn ang="0">
                  <a:pos x="31" y="288"/>
                </a:cxn>
                <a:cxn ang="0">
                  <a:pos x="24" y="288"/>
                </a:cxn>
                <a:cxn ang="0">
                  <a:pos x="21" y="282"/>
                </a:cxn>
                <a:cxn ang="0">
                  <a:pos x="17" y="275"/>
                </a:cxn>
              </a:cxnLst>
              <a:pathLst>
                <a:path w="146" h="301">
                  <a:moveTo>
                    <a:pt x="6" y="275"/>
                  </a:moveTo>
                  <a:cubicBezTo>
                    <a:pt x="6" y="264"/>
                    <a:pt x="11" y="258"/>
                    <a:pt x="19" y="254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9" y="78"/>
                    <a:pt x="18" y="73"/>
                    <a:pt x="12" y="61"/>
                  </a:cubicBezTo>
                  <a:cubicBezTo>
                    <a:pt x="9" y="55"/>
                    <a:pt x="1" y="50"/>
                    <a:pt x="1" y="43"/>
                  </a:cubicBezTo>
                  <a:cubicBezTo>
                    <a:pt x="0" y="33"/>
                    <a:pt x="1" y="25"/>
                    <a:pt x="6" y="17"/>
                  </a:cubicBezTo>
                  <a:cubicBezTo>
                    <a:pt x="7" y="15"/>
                    <a:pt x="11" y="11"/>
                    <a:pt x="12" y="13"/>
                  </a:cubicBezTo>
                  <a:cubicBezTo>
                    <a:pt x="14" y="22"/>
                    <a:pt x="16" y="33"/>
                    <a:pt x="19" y="35"/>
                  </a:cubicBezTo>
                  <a:cubicBezTo>
                    <a:pt x="25" y="41"/>
                    <a:pt x="42" y="35"/>
                    <a:pt x="43" y="28"/>
                  </a:cubicBezTo>
                  <a:cubicBezTo>
                    <a:pt x="44" y="14"/>
                    <a:pt x="41" y="12"/>
                    <a:pt x="39" y="4"/>
                  </a:cubicBezTo>
                  <a:cubicBezTo>
                    <a:pt x="39" y="0"/>
                    <a:pt x="48" y="6"/>
                    <a:pt x="53" y="10"/>
                  </a:cubicBezTo>
                  <a:cubicBezTo>
                    <a:pt x="58" y="15"/>
                    <a:pt x="63" y="22"/>
                    <a:pt x="64" y="28"/>
                  </a:cubicBezTo>
                  <a:cubicBezTo>
                    <a:pt x="65" y="40"/>
                    <a:pt x="62" y="46"/>
                    <a:pt x="55" y="55"/>
                  </a:cubicBezTo>
                  <a:cubicBezTo>
                    <a:pt x="47" y="65"/>
                    <a:pt x="46" y="75"/>
                    <a:pt x="46" y="88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52" y="258"/>
                    <a:pt x="57" y="264"/>
                    <a:pt x="57" y="275"/>
                  </a:cubicBezTo>
                  <a:cubicBezTo>
                    <a:pt x="57" y="287"/>
                    <a:pt x="45" y="301"/>
                    <a:pt x="31" y="301"/>
                  </a:cubicBezTo>
                  <a:cubicBezTo>
                    <a:pt x="17" y="301"/>
                    <a:pt x="6" y="287"/>
                    <a:pt x="6" y="275"/>
                  </a:cubicBezTo>
                  <a:close/>
                  <a:moveTo>
                    <a:pt x="87" y="275"/>
                  </a:moveTo>
                  <a:cubicBezTo>
                    <a:pt x="87" y="264"/>
                    <a:pt x="92" y="258"/>
                    <a:pt x="99" y="254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78"/>
                    <a:pt x="99" y="73"/>
                    <a:pt x="93" y="61"/>
                  </a:cubicBezTo>
                  <a:cubicBezTo>
                    <a:pt x="89" y="55"/>
                    <a:pt x="82" y="50"/>
                    <a:pt x="82" y="43"/>
                  </a:cubicBezTo>
                  <a:cubicBezTo>
                    <a:pt x="81" y="33"/>
                    <a:pt x="82" y="25"/>
                    <a:pt x="86" y="17"/>
                  </a:cubicBezTo>
                  <a:cubicBezTo>
                    <a:pt x="88" y="15"/>
                    <a:pt x="92" y="11"/>
                    <a:pt x="92" y="13"/>
                  </a:cubicBezTo>
                  <a:cubicBezTo>
                    <a:pt x="95" y="22"/>
                    <a:pt x="97" y="33"/>
                    <a:pt x="100" y="35"/>
                  </a:cubicBezTo>
                  <a:cubicBezTo>
                    <a:pt x="106" y="41"/>
                    <a:pt x="123" y="35"/>
                    <a:pt x="124" y="28"/>
                  </a:cubicBezTo>
                  <a:cubicBezTo>
                    <a:pt x="124" y="14"/>
                    <a:pt x="121" y="12"/>
                    <a:pt x="120" y="4"/>
                  </a:cubicBezTo>
                  <a:cubicBezTo>
                    <a:pt x="119" y="0"/>
                    <a:pt x="129" y="6"/>
                    <a:pt x="133" y="10"/>
                  </a:cubicBezTo>
                  <a:cubicBezTo>
                    <a:pt x="139" y="15"/>
                    <a:pt x="143" y="22"/>
                    <a:pt x="144" y="28"/>
                  </a:cubicBezTo>
                  <a:cubicBezTo>
                    <a:pt x="146" y="40"/>
                    <a:pt x="143" y="46"/>
                    <a:pt x="136" y="55"/>
                  </a:cubicBezTo>
                  <a:cubicBezTo>
                    <a:pt x="127" y="65"/>
                    <a:pt x="127" y="75"/>
                    <a:pt x="126" y="88"/>
                  </a:cubicBezTo>
                  <a:cubicBezTo>
                    <a:pt x="125" y="254"/>
                    <a:pt x="125" y="254"/>
                    <a:pt x="125" y="254"/>
                  </a:cubicBezTo>
                  <a:cubicBezTo>
                    <a:pt x="132" y="258"/>
                    <a:pt x="137" y="264"/>
                    <a:pt x="137" y="275"/>
                  </a:cubicBezTo>
                  <a:cubicBezTo>
                    <a:pt x="137" y="287"/>
                    <a:pt x="126" y="301"/>
                    <a:pt x="112" y="301"/>
                  </a:cubicBezTo>
                  <a:cubicBezTo>
                    <a:pt x="98" y="301"/>
                    <a:pt x="87" y="287"/>
                    <a:pt x="87" y="275"/>
                  </a:cubicBezTo>
                  <a:close/>
                  <a:moveTo>
                    <a:pt x="98" y="275"/>
                  </a:moveTo>
                  <a:cubicBezTo>
                    <a:pt x="101" y="269"/>
                    <a:pt x="101" y="269"/>
                    <a:pt x="101" y="269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12" y="263"/>
                    <a:pt x="112" y="263"/>
                    <a:pt x="112" y="263"/>
                  </a:cubicBezTo>
                  <a:cubicBezTo>
                    <a:pt x="119" y="263"/>
                    <a:pt x="119" y="263"/>
                    <a:pt x="119" y="263"/>
                  </a:cubicBezTo>
                  <a:cubicBezTo>
                    <a:pt x="123" y="269"/>
                    <a:pt x="123" y="269"/>
                    <a:pt x="123" y="269"/>
                  </a:cubicBezTo>
                  <a:cubicBezTo>
                    <a:pt x="127" y="275"/>
                    <a:pt x="127" y="275"/>
                    <a:pt x="127" y="275"/>
                  </a:cubicBezTo>
                  <a:cubicBezTo>
                    <a:pt x="123" y="282"/>
                    <a:pt x="123" y="282"/>
                    <a:pt x="123" y="282"/>
                  </a:cubicBezTo>
                  <a:cubicBezTo>
                    <a:pt x="119" y="288"/>
                    <a:pt x="119" y="288"/>
                    <a:pt x="119" y="288"/>
                  </a:cubicBezTo>
                  <a:cubicBezTo>
                    <a:pt x="112" y="288"/>
                    <a:pt x="112" y="288"/>
                    <a:pt x="112" y="288"/>
                  </a:cubicBezTo>
                  <a:cubicBezTo>
                    <a:pt x="105" y="288"/>
                    <a:pt x="105" y="288"/>
                    <a:pt x="105" y="288"/>
                  </a:cubicBezTo>
                  <a:cubicBezTo>
                    <a:pt x="101" y="282"/>
                    <a:pt x="101" y="282"/>
                    <a:pt x="101" y="282"/>
                  </a:cubicBezTo>
                  <a:cubicBezTo>
                    <a:pt x="98" y="275"/>
                    <a:pt x="98" y="275"/>
                    <a:pt x="98" y="275"/>
                  </a:cubicBezTo>
                  <a:close/>
                  <a:moveTo>
                    <a:pt x="17" y="275"/>
                  </a:moveTo>
                  <a:cubicBezTo>
                    <a:pt x="21" y="269"/>
                    <a:pt x="21" y="269"/>
                    <a:pt x="21" y="269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31" y="263"/>
                    <a:pt x="31" y="263"/>
                    <a:pt x="31" y="263"/>
                  </a:cubicBezTo>
                  <a:cubicBezTo>
                    <a:pt x="39" y="263"/>
                    <a:pt x="39" y="263"/>
                    <a:pt x="39" y="263"/>
                  </a:cubicBezTo>
                  <a:cubicBezTo>
                    <a:pt x="42" y="269"/>
                    <a:pt x="42" y="269"/>
                    <a:pt x="42" y="269"/>
                  </a:cubicBezTo>
                  <a:cubicBezTo>
                    <a:pt x="46" y="275"/>
                    <a:pt x="46" y="275"/>
                    <a:pt x="46" y="275"/>
                  </a:cubicBezTo>
                  <a:cubicBezTo>
                    <a:pt x="42" y="282"/>
                    <a:pt x="42" y="282"/>
                    <a:pt x="42" y="282"/>
                  </a:cubicBezTo>
                  <a:cubicBezTo>
                    <a:pt x="39" y="288"/>
                    <a:pt x="39" y="288"/>
                    <a:pt x="39" y="288"/>
                  </a:cubicBezTo>
                  <a:cubicBezTo>
                    <a:pt x="31" y="288"/>
                    <a:pt x="31" y="288"/>
                    <a:pt x="31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1" y="282"/>
                    <a:pt x="21" y="282"/>
                    <a:pt x="21" y="282"/>
                  </a:cubicBezTo>
                  <a:cubicBezTo>
                    <a:pt x="17" y="275"/>
                    <a:pt x="17" y="275"/>
                    <a:pt x="17" y="27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pPr fontAlgn="base"/>
              <a:endParaRPr lang="zh-CN" altLang="en-US" sz="1405" strike="noStrike" noProof="1">
                <a:ea typeface="Arial Unicode MS" panose="020B0604020202020204" charset="-122"/>
              </a:endParaRPr>
            </a:p>
          </p:txBody>
        </p:sp>
      </p:grpSp>
      <p:sp>
        <p:nvSpPr>
          <p:cNvPr id="228356" name="标题 1"/>
          <p:cNvSpPr txBox="1"/>
          <p:nvPr/>
        </p:nvSpPr>
        <p:spPr>
          <a:xfrm>
            <a:off x="3200400" y="666750"/>
            <a:ext cx="3678238" cy="317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370263" y="1363663"/>
            <a:ext cx="3678238" cy="317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540125" y="2070100"/>
            <a:ext cx="3678238" cy="317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08400" y="2767013"/>
            <a:ext cx="3679825" cy="317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878263" y="3473450"/>
            <a:ext cx="3678238" cy="317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002748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002748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048125" y="4179888"/>
            <a:ext cx="3678238" cy="3159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7969" tIns="33983" rIns="67969" bIns="33983" anchor="t">
            <a:spAutoFit/>
          </a:bodyPr>
          <a:p>
            <a:pPr>
              <a:lnSpc>
                <a:spcPct val="130000"/>
              </a:lnSpc>
            </a:pPr>
            <a:r>
              <a:rPr lang="en-US" altLang="x-none" sz="1255" noProof="1" dirty="0">
                <a:solidFill>
                  <a:srgbClr val="FF9900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LEOPARD POWERPOINT TEMPLATE</a:t>
            </a:r>
            <a:endParaRPr lang="en-US" altLang="x-none" sz="1255" noProof="1" dirty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7453313" y="-47625"/>
            <a:ext cx="3017838" cy="5243513"/>
          </a:xfrm>
          <a:custGeom>
            <a:avLst/>
            <a:gdLst>
              <a:gd name="connisteX0" fmla="*/ 0 w 3018155"/>
              <a:gd name="connsiteY0" fmla="*/ 0 h 5243195"/>
              <a:gd name="connisteX1" fmla="*/ 0 w 3018155"/>
              <a:gd name="connsiteY1" fmla="*/ 5243195 h 5243195"/>
              <a:gd name="connisteX2" fmla="*/ 3018155 w 3018155"/>
              <a:gd name="connsiteY2" fmla="*/ 5243195 h 5243195"/>
              <a:gd name="connisteX3" fmla="*/ 2002155 w 3018155"/>
              <a:gd name="connsiteY3" fmla="*/ 0 h 5243195"/>
              <a:gd name="connisteX4" fmla="*/ 0 w 3018155"/>
              <a:gd name="connsiteY4" fmla="*/ 0 h 5243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18155" h="5243195">
                <a:moveTo>
                  <a:pt x="0" y="0"/>
                </a:moveTo>
                <a:lnTo>
                  <a:pt x="0" y="5243195"/>
                </a:lnTo>
                <a:lnTo>
                  <a:pt x="3018155" y="5243195"/>
                </a:lnTo>
                <a:lnTo>
                  <a:pt x="2002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205" y="2362835"/>
            <a:ext cx="2022475" cy="417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en-US" altLang="zh-CN" sz="20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49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49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49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49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49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49"/>
                            </p:stCondLst>
                            <p:childTnLst>
                              <p:par>
                                <p:cTn id="5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7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7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78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49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49"/>
                            </p:stCondLst>
                            <p:childTnLst>
                              <p:par>
                                <p:cTn id="6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77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49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49"/>
                            </p:stCondLst>
                            <p:childTnLst>
                              <p:par>
                                <p:cTn id="8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78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49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49"/>
                            </p:stCondLst>
                            <p:childTnLst>
                              <p:par>
                                <p:cTn id="9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7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49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  <p:bldP spid="5" grpId="0"/>
      <p:bldP spid="6" grpId="0"/>
      <p:bldP spid="7" grpId="0"/>
      <p:bldP spid="8" grpId="0"/>
      <p:bldP spid="9" grpId="0"/>
      <p:bldP spid="4" grpId="0" bldLvl="0" animBg="1"/>
      <p:bldP spid="3" grpId="0"/>
      <p:bldP spid="11" grpId="0"/>
      <p:bldP spid="10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562100" y="2312988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ru-RU" altLang="en-US" sz="32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Спасибо за внимание!</a:t>
            </a:r>
            <a:endParaRPr lang="ru-RU" altLang="en-US" sz="32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273493" y="16875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63570" y="117824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515225" y="178720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403533" y="155638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7" grpId="0" bldLvl="0" animBg="1"/>
      <p:bldP spid="5" grpId="0" bldLvl="0" animBg="1"/>
      <p:bldP spid="4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Влияние информационных технологий на систему управления охраной труда промышленного предприятия</a:t>
            </a:r>
            <a:endParaRPr lang="en-US" altLang="zh-CN" sz="20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  <a:endParaRPr lang="ru-RU" altLang="ru-RU" sz="16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SimSun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  <a:endParaRPr lang="ru-RU" altLang="ru-RU" sz="16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SimSun" panose="02010600030101010101" pitchFamily="2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7" grpId="0" bldLvl="0" animBg="1"/>
      <p:bldP spid="5" grpId="0" bldLvl="0" animBg="1"/>
      <p:bldP spid="4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Актуальность работы</a:t>
            </a:r>
            <a:endParaRPr lang="ru-RU" altLang="en-US" sz="2800" b="1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На сегодняшний день работа инженера по технике безопасности на предприятиях до сих пор организована в традиционном стиле. Актуальность работы обусловлена необходимостью перевода документации в цифровой формат, что предписано Законом о цифровизации, принятым в Казахстане в 2022 году.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Цель исследования </a:t>
            </a:r>
            <a:endParaRPr lang="ru-RU" altLang="en-US" sz="28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1389380" y="2260600"/>
            <a:ext cx="63785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азработка и оценка эффективности программы «Автоматизированное рабочее место инженера по технике безопасности предприятия»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Задачи исследования</a:t>
            </a:r>
            <a:endParaRPr lang="ru-RU" altLang="en-US" sz="28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1.Анализ функциональных обязанностей инженера по технике безопасности предприятия.</a:t>
            </a:r>
            <a:endParaRPr altLang="en-US" sz="14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2.Исследование цифровых программ автоматизации деятельности инженера по технике безопасности предприятия.</a:t>
            </a:r>
            <a:endParaRPr altLang="en-US" sz="14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3.Разработка программы «Автоматизированное рабочее места инженера по технике безопасности предприятия».</a:t>
            </a:r>
            <a:endParaRPr altLang="en-US" sz="14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4.Апробация программы «Автоматизированное рабочее места инженера по технике безопасности предприятия» на базе действующего промышленного предприятия.</a:t>
            </a:r>
            <a:endParaRPr altLang="en-US" sz="14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7812" name="图片 7175" descr="标题二"/>
          <p:cNvPicPr>
            <a:picLocks noChangeAspect="1"/>
          </p:cNvPicPr>
          <p:nvPr/>
        </p:nvPicPr>
        <p:blipFill>
          <a:blip r:embed="rId1"/>
          <a:srcRect b="14842"/>
          <a:stretch>
            <a:fillRect/>
          </a:stretch>
        </p:blipFill>
        <p:spPr>
          <a:xfrm>
            <a:off x="-3175" y="1627505"/>
            <a:ext cx="8035925" cy="3515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8" name="文本框 3"/>
          <p:cNvSpPr txBox="1"/>
          <p:nvPr/>
        </p:nvSpPr>
        <p:spPr>
          <a:xfrm>
            <a:off x="1558925" y="1033463"/>
            <a:ext cx="3695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управления охраной труда на промышленном предприятии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Copyright Notice"/>
          <p:cNvSpPr/>
          <p:nvPr/>
        </p:nvSpPr>
        <p:spPr bwMode="auto">
          <a:xfrm>
            <a:off x="1558925" y="699770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Объект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70660" name="文本框 4"/>
          <p:cNvSpPr txBox="1"/>
          <p:nvPr/>
        </p:nvSpPr>
        <p:spPr>
          <a:xfrm>
            <a:off x="5088255" y="2383790"/>
            <a:ext cx="36734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организации мероприятий организуемое инженером по технике безопасности в предприятии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6" name="Copyright Notice"/>
          <p:cNvSpPr/>
          <p:nvPr/>
        </p:nvSpPr>
        <p:spPr bwMode="auto">
          <a:xfrm>
            <a:off x="5087938" y="2050098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Предмет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dirty="0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0658" grpId="0"/>
      <p:bldP spid="6" grpId="0" bldLvl="0" animBg="1"/>
      <p:bldP spid="706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Научная новизна </a:t>
            </a:r>
            <a:endParaRPr lang="ru-RU" altLang="en-US" sz="28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1433195" y="2260600"/>
            <a:ext cx="62782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 методики и программы для автоматизации процессов контроля и учета прохождения персоналом инструктажей и положений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961708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800" b="1" strike="noStrike" cap="small" noProof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Практическая значимость </a:t>
            </a:r>
            <a:endParaRPr lang="en-US" sz="2800" b="1" strike="noStrike" cap="small" noProof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649288" y="2135188"/>
            <a:ext cx="2054225" cy="2054225"/>
          </a:xfrm>
          <a:prstGeom prst="pie">
            <a:avLst>
              <a:gd name="adj1" fmla="val 19883868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400" y="2019300"/>
            <a:ext cx="2286000" cy="2287588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405" strike="noStrike" noProof="1">
              <a:ea typeface="Arial Unicode MS" panose="020B0604020202020204" charset="-122"/>
            </a:endParaRPr>
          </a:p>
        </p:txBody>
      </p:sp>
      <p:sp>
        <p:nvSpPr>
          <p:cNvPr id="17" name="饼形 16"/>
          <p:cNvSpPr/>
          <p:nvPr/>
        </p:nvSpPr>
        <p:spPr>
          <a:xfrm rot="4500000">
            <a:off x="391319" y="1878806"/>
            <a:ext cx="2570163" cy="2568575"/>
          </a:xfrm>
          <a:prstGeom prst="pie">
            <a:avLst>
              <a:gd name="adj1" fmla="val 10727010"/>
              <a:gd name="adj2" fmla="val 1903340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20487" name="文本框 33"/>
          <p:cNvSpPr txBox="1"/>
          <p:nvPr/>
        </p:nvSpPr>
        <p:spPr>
          <a:xfrm>
            <a:off x="1785938" y="2441575"/>
            <a:ext cx="774700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r>
              <a:rPr lang="en-US" altLang="zh-CN" sz="2810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40</a:t>
            </a:r>
            <a:r>
              <a:rPr lang="en-US" altLang="zh-CN" sz="1325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%</a:t>
            </a:r>
            <a:endParaRPr lang="en-US" altLang="zh-CN" sz="1325" b="1" noProof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6086" name="文本框 4"/>
          <p:cNvSpPr txBox="1"/>
          <p:nvPr/>
        </p:nvSpPr>
        <p:spPr>
          <a:xfrm>
            <a:off x="3656330" y="2135188"/>
            <a:ext cx="4854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ru-RU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Значимость р</a:t>
            </a:r>
            <a:r>
              <a:rPr lang="en-US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аботы заключается в возможности использования результатов для повышения уровня безопасности и эффективности работы на предприятиях малого и среднего бизнеса</a:t>
            </a:r>
            <a:endParaRPr lang="en-US" altLang="en-US" sz="1600" dirty="0"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14" grpId="0" bldLvl="0" animBg="1"/>
      <p:bldP spid="15" grpId="0" bldLvl="0" animBg="1"/>
      <p:bldP spid="17" grpId="0" bldLvl="0" animBg="1"/>
      <p:bldP spid="20487" grpId="0"/>
      <p:bldP spid="460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9" name="文本框 2"/>
          <p:cNvSpPr txBox="1"/>
          <p:nvPr/>
        </p:nvSpPr>
        <p:spPr>
          <a:xfrm>
            <a:off x="3109913" y="2095500"/>
            <a:ext cx="29162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Программное обеспечение</a:t>
            </a:r>
            <a:endParaRPr lang="ru-RU" altLang="en-US" sz="2800" b="1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2414270" y="1252855"/>
            <a:ext cx="528638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029460" y="322103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320155" y="1536065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820694" y="2953861"/>
            <a:ext cx="411163" cy="352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5" grpId="0" bldLvl="0" animBg="1"/>
      <p:bldP spid="4" grpId="0" bldLvl="0" animBg="1"/>
      <p:bldP spid="7" grpId="0" bldLvl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2945</Words>
  <Application>WPS Presentation</Application>
  <PresentationFormat/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 Unicode MS</vt:lpstr>
      <vt:lpstr>Calibri</vt:lpstr>
      <vt:lpstr>Microsoft YaHei</vt:lpstr>
      <vt:lpstr>黑体</vt:lpstr>
      <vt:lpstr>Arial Unicode MS</vt:lpstr>
      <vt:lpstr>Times New Roman</vt:lpstr>
      <vt:lpstr>方正兰亭黑_GBK</vt:lpstr>
      <vt:lpstr>1_默认设计模板</vt:lpstr>
      <vt:lpstr>3_默认设计模板</vt:lpstr>
      <vt:lpstr>10_默认设计模板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Alik</cp:lastModifiedBy>
  <cp:revision>36</cp:revision>
  <dcterms:created xsi:type="dcterms:W3CDTF">2016-03-12T08:37:00Z</dcterms:created>
  <dcterms:modified xsi:type="dcterms:W3CDTF">2024-06-02T17:34:59Z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D6C1895CFA5D480DA013FF0B0C656DB9_11</vt:lpwstr>
  </property>
</Properties>
</file>