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98c842dc2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98c842dc2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8c842dc2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8c842dc2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98c842dc2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98c842dc2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98c842dc2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98c842dc2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Student: Alik Mkrtсhyan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894450"/>
            <a:ext cx="8222100" cy="18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5100"/>
              <a:t>                     СI/CD</a:t>
            </a:r>
            <a:endParaRPr sz="51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855655"/>
            <a:ext cx="82221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400"/>
              <a:t>My small CI/CD (GIT ,Tomcat,AWS,Docker ,Ansible,Jenkins)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084595" y="1802775"/>
            <a:ext cx="938700" cy="8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Ansible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236973" y="3046125"/>
            <a:ext cx="1227000" cy="7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272725" y="3332563"/>
            <a:ext cx="6294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2350" y="2688975"/>
            <a:ext cx="1467300" cy="10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Tomcat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609400" y="4213475"/>
            <a:ext cx="27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513300" y="4479600"/>
            <a:ext cx="38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(QA)🙆🙆🙆🙆🙆🙆🙆🙆🙆🙆🙆 +🙆(SE)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5"/>
          <p:cNvCxnSpPr>
            <a:endCxn id="80" idx="2"/>
          </p:cNvCxnSpPr>
          <p:nvPr/>
        </p:nvCxnSpPr>
        <p:spPr>
          <a:xfrm flipH="1" rot="10800000">
            <a:off x="5603173" y="3778125"/>
            <a:ext cx="22473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endCxn id="82" idx="2"/>
          </p:cNvCxnSpPr>
          <p:nvPr/>
        </p:nvCxnSpPr>
        <p:spPr>
          <a:xfrm rot="10800000">
            <a:off x="786000" y="3703275"/>
            <a:ext cx="2839200" cy="8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3990738" y="1864150"/>
            <a:ext cx="1467300" cy="8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 Jenkins</a:t>
            </a:r>
            <a:endParaRPr/>
          </a:p>
        </p:txBody>
      </p:sp>
      <p:cxnSp>
        <p:nvCxnSpPr>
          <p:cNvPr id="88" name="Google Shape;88;p15"/>
          <p:cNvCxnSpPr>
            <a:stCxn id="87" idx="0"/>
            <a:endCxn id="79" idx="3"/>
          </p:cNvCxnSpPr>
          <p:nvPr/>
        </p:nvCxnSpPr>
        <p:spPr>
          <a:xfrm flipH="1">
            <a:off x="3023388" y="1864150"/>
            <a:ext cx="17010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79" idx="3"/>
            <a:endCxn id="90" idx="2"/>
          </p:cNvCxnSpPr>
          <p:nvPr/>
        </p:nvCxnSpPr>
        <p:spPr>
          <a:xfrm flipH="1" rot="10800000">
            <a:off x="3023295" y="1087575"/>
            <a:ext cx="1637700" cy="11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0" idx="2"/>
            <a:endCxn id="81" idx="3"/>
          </p:cNvCxnSpPr>
          <p:nvPr/>
        </p:nvCxnSpPr>
        <p:spPr>
          <a:xfrm rot="10800000">
            <a:off x="3902173" y="3739425"/>
            <a:ext cx="39483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79" idx="1"/>
            <a:endCxn id="82" idx="3"/>
          </p:cNvCxnSpPr>
          <p:nvPr/>
        </p:nvCxnSpPr>
        <p:spPr>
          <a:xfrm flipH="1">
            <a:off x="1519695" y="2245875"/>
            <a:ext cx="564900" cy="9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endCxn id="79" idx="2"/>
          </p:cNvCxnSpPr>
          <p:nvPr/>
        </p:nvCxnSpPr>
        <p:spPr>
          <a:xfrm rot="10800000">
            <a:off x="2553945" y="2688975"/>
            <a:ext cx="718800" cy="9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5458050" y="3332575"/>
            <a:ext cx="718800" cy="4191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test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95" name="Google Shape;95;p15"/>
          <p:cNvCxnSpPr>
            <a:stCxn id="81" idx="0"/>
            <a:endCxn id="87" idx="1"/>
          </p:cNvCxnSpPr>
          <p:nvPr/>
        </p:nvCxnSpPr>
        <p:spPr>
          <a:xfrm flipH="1" rot="10800000">
            <a:off x="3587425" y="2307163"/>
            <a:ext cx="403200" cy="10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0" idx="0"/>
            <a:endCxn id="87" idx="3"/>
          </p:cNvCxnSpPr>
          <p:nvPr/>
        </p:nvCxnSpPr>
        <p:spPr>
          <a:xfrm rot="10800000">
            <a:off x="5457973" y="2307225"/>
            <a:ext cx="2392500" cy="7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6425500" y="2150400"/>
            <a:ext cx="1096200" cy="473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master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990625" y="355625"/>
            <a:ext cx="1340700" cy="7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docker prod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266125" y="273500"/>
            <a:ext cx="77172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18525" y="383300"/>
            <a:ext cx="7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41350" y="1014450"/>
            <a:ext cx="7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13400" y="1802550"/>
            <a:ext cx="7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70925" y="2812425"/>
            <a:ext cx="77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8450" y="317850"/>
            <a:ext cx="910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1) Developer sends - git push to test branch.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	1.1 Jenkins see the changes with a webhook and starts building the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	1.2 Jenkins via ssh transfer passes the build variable to the specified directory on the Ansible server and runs the playbook command.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	1.3 Ansible uploads the file to the tomcat server via copy.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2) The developer pushes to the master branch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2.1 Git push the change,Jenkins builds a new build and sends it to the ansible server along with the dockerfile.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	2.2 ansible launches a container and pushes it to dockerhub after ansible went to the docker server and starts a new container.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48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48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48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632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387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5654925" y="2077175"/>
            <a:ext cx="266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Thanks for attention.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We are ready to listen to your question.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