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F93D-FE43-9B46-F7EC-AD95A5684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452E9-CB8E-C5C7-D4EE-BAAE31CE0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F254-AB8B-EF74-DAF2-8FD34D4A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3110-8144-4A81-8B13-161FFBCA4626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7D4A-1742-7DD6-5BFF-CBF35958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41795-D3F9-A8C8-5566-F2B926C0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7442-92D8-4CDC-9BF8-D1036FA9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90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8CBD-5EFA-37C8-12E6-975BB8A2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2708-7584-66EF-37B2-39ED52EB8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52A3-A2DA-9501-BD54-E0034FCB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3110-8144-4A81-8B13-161FFBCA4626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6DB8D-7A82-FEFA-E6D5-8542A696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72432-E21B-AF96-FAD1-8BAA3615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7442-92D8-4CDC-9BF8-D1036FA9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1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9B7BA-8B53-ECFE-6BC5-B3560C68A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21A4A-12EF-C405-6F05-E9555489E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FDF8E-F9E6-F37B-4B85-F6F9BDA9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3110-8144-4A81-8B13-161FFBCA4626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8CBD5-B9C0-3B54-A6E3-86FB267F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824B-ECC5-F981-3183-79D39999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7442-92D8-4CDC-9BF8-D1036FA9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31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B368-AAE5-B624-837D-DC22AB43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7229-EFB5-317B-B8DE-152A46ED0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3FA9-1DED-D121-1213-5EDD685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3110-8144-4A81-8B13-161FFBCA4626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A6D6D-F893-E9E7-D113-6AB67403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C5A3-1ADC-F52D-E5D8-E728B49F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7442-92D8-4CDC-9BF8-D1036FA9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41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1008-706C-5A4F-4B4A-04726547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268E7-F134-E80E-C054-08C55267F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F35B0-C96C-27C6-9003-5A0CC4E0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3110-8144-4A81-8B13-161FFBCA4626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1141-35CB-E18A-172E-B86FD389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89DC-5157-43A9-B238-A4E84DEF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7442-92D8-4CDC-9BF8-D1036FA9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5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1331-AA1A-E568-B269-C7731D0D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A4A4-378E-A4B5-FDA8-7392064A8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D8B95-EE09-CD44-63C4-15176C8B8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7F25B-CE5E-E861-935D-68F67A78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3110-8144-4A81-8B13-161FFBCA4626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ED9DA-43EA-4887-0C32-7A994A25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3D24C-FBD4-6D06-FF97-4DC079F5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7442-92D8-4CDC-9BF8-D1036FA9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74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3D44-8D5F-19A8-D787-9F62335A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F4DDB-65BB-CCF5-30D9-E854E1671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85E4E-A987-2011-D128-BC50D4D7E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4F341-388F-53ED-0662-BAECC1F49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77B9F-E6B3-4863-3C03-E93758116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86769-67F1-FC2D-2F5B-CB2F3978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3110-8144-4A81-8B13-161FFBCA4626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E960F-9A23-071D-761C-77256780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47F47-8122-2729-FD86-244BAD24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7442-92D8-4CDC-9BF8-D1036FA9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47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C661-AA2E-F72D-8361-65D7A48E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EC8B0-82CF-8341-4370-EA05676F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3110-8144-4A81-8B13-161FFBCA4626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E8856-0EB2-7AB0-B0A9-5A0F34B1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3A353-1FF2-C801-A847-0BDBA3CC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7442-92D8-4CDC-9BF8-D1036FA9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8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DB5EB-4138-233D-BA43-B3F0AAC8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3110-8144-4A81-8B13-161FFBCA4626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634DD-F795-514A-0C87-10CD6D4C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7037E-27CE-FBEF-B2B4-BDD91DC0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7442-92D8-4CDC-9BF8-D1036FA9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2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B696-BBAE-2CB7-22FD-0CE721BA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E0F9-8E68-37AF-4CDB-5D33F432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A0A10-5299-9E6F-B001-E07B09163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7B272-3B7E-E4E0-FA59-A432A28B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3110-8144-4A81-8B13-161FFBCA4626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43268-5B2B-3598-16EB-5BF9B715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C5F1-9BA1-1F1B-6ACD-A8B2323E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7442-92D8-4CDC-9BF8-D1036FA9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76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AC1B-E94F-2E87-8FFF-2CB9E110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DA9DA-F8E8-4757-77A6-FF4DF93A1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DE6DE-0FBB-9338-B10F-BAAF09338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DD9AC-17C2-EE22-3E4B-82E51071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3110-8144-4A81-8B13-161FFBCA4626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FAE34-1F72-51A5-8F92-C5339575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BAFB3-E737-CFBA-9DD9-4C10E62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7442-92D8-4CDC-9BF8-D1036FA9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63057-96F7-6718-D8C2-DFCA212E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F32D-CA25-A6F6-A9F7-DCC98890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CE9E-8EAE-94D7-0984-A14FF8663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3110-8144-4A81-8B13-161FFBCA4626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F5892-A5E7-2BDD-AC88-0DFED8D82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41665-A1CD-441C-1F90-ADE5F943E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7442-92D8-4CDC-9BF8-D1036FA9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95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786640-4EDA-359C-9D45-0A450EA32352}"/>
              </a:ext>
            </a:extLst>
          </p:cNvPr>
          <p:cNvGrpSpPr/>
          <p:nvPr/>
        </p:nvGrpSpPr>
        <p:grpSpPr>
          <a:xfrm>
            <a:off x="6282817" y="1583448"/>
            <a:ext cx="5457905" cy="2988973"/>
            <a:chOff x="6479457" y="1593280"/>
            <a:chExt cx="5457905" cy="29889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187172-B321-6277-D319-6F2B524C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457" y="1593280"/>
              <a:ext cx="5457905" cy="298897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633DA2-344F-7C6F-7733-948EA4E08A87}"/>
                </a:ext>
              </a:extLst>
            </p:cNvPr>
            <p:cNvSpPr/>
            <p:nvPr/>
          </p:nvSpPr>
          <p:spPr>
            <a:xfrm>
              <a:off x="6571221" y="1818968"/>
              <a:ext cx="173708" cy="2664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7639100-4D28-2A43-6DB1-615158E52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120"/>
            <a:ext cx="6561389" cy="3254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DE5696-4692-7D5B-2BD8-3955A6219033}"/>
              </a:ext>
            </a:extLst>
          </p:cNvPr>
          <p:cNvSpPr/>
          <p:nvPr/>
        </p:nvSpPr>
        <p:spPr>
          <a:xfrm>
            <a:off x="3264310" y="1534288"/>
            <a:ext cx="363793" cy="225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8AC29-3963-519E-C113-6716B3B929D4}"/>
              </a:ext>
            </a:extLst>
          </p:cNvPr>
          <p:cNvSpPr txBox="1"/>
          <p:nvPr/>
        </p:nvSpPr>
        <p:spPr>
          <a:xfrm>
            <a:off x="2403160" y="1514625"/>
            <a:ext cx="2177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Performance (Point Estimation)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480E83-43EA-46E7-4A3C-305770BB925C}"/>
              </a:ext>
            </a:extLst>
          </p:cNvPr>
          <p:cNvSpPr/>
          <p:nvPr/>
        </p:nvSpPr>
        <p:spPr>
          <a:xfrm>
            <a:off x="8490172" y="1499877"/>
            <a:ext cx="1420748" cy="225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3A647-79FE-D596-9277-12DDF62E88A4}"/>
              </a:ext>
            </a:extLst>
          </p:cNvPr>
          <p:cNvSpPr txBox="1"/>
          <p:nvPr/>
        </p:nvSpPr>
        <p:spPr>
          <a:xfrm>
            <a:off x="8238621" y="1509710"/>
            <a:ext cx="2177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Performance (Probabilistic)</a:t>
            </a:r>
          </a:p>
        </p:txBody>
      </p:sp>
    </p:spTree>
    <p:extLst>
      <p:ext uri="{BB962C8B-B14F-4D97-AF65-F5344CB8AC3E}">
        <p14:creationId xmlns:p14="http://schemas.microsoft.com/office/powerpoint/2010/main" val="90768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aliktrikemaf@outlook.com</dc:creator>
  <cp:lastModifiedBy>aliktrikemaf@outlook.com</cp:lastModifiedBy>
  <cp:revision>2</cp:revision>
  <dcterms:created xsi:type="dcterms:W3CDTF">2023-08-11T15:47:03Z</dcterms:created>
  <dcterms:modified xsi:type="dcterms:W3CDTF">2023-08-11T15:54:40Z</dcterms:modified>
</cp:coreProperties>
</file>