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9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964102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59083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34640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C82DC-9866-49D5-B283-8A5F730E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C9B6FF-8C1E-4232-BEEA-5076CB812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0AFC7-615C-47AE-A46D-D7D70E1F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2AC63-C1BF-4D5C-9025-F7798C9B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595AA5-A8AF-425E-97D1-DC1D813D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354065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430293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9616624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5994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78953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20438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043548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46037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05257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A5B8EBE-799A-4B40-BD15-06C9144363CB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EABE760-2202-4EF7-9D3D-A651B67931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0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 spd="slow">
    <p:push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B8CBD-0C6F-4DCB-9A8C-6C40F2B1A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194093" cy="4041648"/>
          </a:xfrm>
        </p:spPr>
        <p:txBody>
          <a:bodyPr/>
          <a:lstStyle/>
          <a:p>
            <a:r>
              <a:rPr lang="ru-RU" dirty="0"/>
              <a:t>Дневник настроения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FBA892-2F2F-456F-B4E1-678567B6E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проекта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ECA7E96-1F14-424A-96DB-29E142DE26B8}"/>
              </a:ext>
            </a:extLst>
          </p:cNvPr>
          <p:cNvSpPr/>
          <p:nvPr/>
        </p:nvSpPr>
        <p:spPr>
          <a:xfrm>
            <a:off x="7901354" y="0"/>
            <a:ext cx="4290646" cy="4478215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01598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3A773-F7D9-40DB-8A38-EA73ED2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Цели и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1FEBBA-07EB-4939-84F3-C99AB060B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Отслеживание настроений</a:t>
            </a:r>
          </a:p>
          <a:p>
            <a:r>
              <a:rPr lang="ru-RU" dirty="0"/>
              <a:t>Анализ настроения</a:t>
            </a:r>
          </a:p>
          <a:p>
            <a:r>
              <a:rPr lang="ru-RU" dirty="0"/>
              <a:t>Рефлексия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Рефлексия</a:t>
            </a:r>
            <a:r>
              <a:rPr lang="ru-RU" dirty="0"/>
              <a:t> — это умение замечать свои чувства и желания, анализировать поступки и делать выводы на будущее.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A8765B-C51F-4AF7-9E7D-26C62AD7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83" y="1119663"/>
            <a:ext cx="4304149" cy="4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23756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044F4-A508-4510-B6E0-E33F0E38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C46539-C827-4C59-968A-2634E543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Регистрация и авторизация</a:t>
            </a:r>
          </a:p>
          <a:p>
            <a:r>
              <a:rPr lang="ru-RU" dirty="0"/>
              <a:t>Добавление записей о настроении</a:t>
            </a:r>
          </a:p>
          <a:p>
            <a:r>
              <a:rPr lang="ru-RU" dirty="0"/>
              <a:t>Просмотр истории</a:t>
            </a:r>
          </a:p>
          <a:p>
            <a:r>
              <a:rPr lang="ru-RU" dirty="0"/>
              <a:t>Графическое представление данных</a:t>
            </a:r>
          </a:p>
          <a:p>
            <a:r>
              <a:rPr lang="ru-RU" dirty="0"/>
              <a:t>Рефлексия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997735C-DEEC-4544-8764-41A3FE6DBBEE}"/>
              </a:ext>
            </a:extLst>
          </p:cNvPr>
          <p:cNvSpPr/>
          <p:nvPr/>
        </p:nvSpPr>
        <p:spPr>
          <a:xfrm>
            <a:off x="7901354" y="2488973"/>
            <a:ext cx="4290646" cy="4478215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532302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A7C3A-E81D-4EAA-AC0C-6A7E7635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Архитектура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68F90-4231-4AFE-B971-8D6BEF1C4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Важные функции</a:t>
            </a:r>
            <a:r>
              <a:rPr lang="en-US" dirty="0"/>
              <a:t>:</a:t>
            </a:r>
          </a:p>
          <a:p>
            <a:r>
              <a:rPr lang="en-US" dirty="0" err="1"/>
              <a:t>create_connection</a:t>
            </a:r>
            <a:r>
              <a:rPr lang="en-US" dirty="0"/>
              <a:t>(</a:t>
            </a:r>
            <a:r>
              <a:rPr lang="ru-RU" sz="1600" dirty="0"/>
              <a:t>Создает соединение с базой данных</a:t>
            </a:r>
            <a:r>
              <a:rPr lang="ru-RU" dirty="0"/>
              <a:t>.</a:t>
            </a:r>
            <a:r>
              <a:rPr lang="en-US" dirty="0"/>
              <a:t>) </a:t>
            </a:r>
          </a:p>
          <a:p>
            <a:r>
              <a:rPr lang="en-US" dirty="0" err="1"/>
              <a:t>create_tables</a:t>
            </a:r>
            <a:r>
              <a:rPr lang="en-US" dirty="0"/>
              <a:t>(</a:t>
            </a:r>
            <a:r>
              <a:rPr lang="ru-RU" sz="1600" dirty="0"/>
              <a:t>Создает необходимые таблицы в базе данных(если их нет)</a:t>
            </a:r>
            <a:r>
              <a:rPr lang="en-US" dirty="0"/>
              <a:t>)</a:t>
            </a:r>
            <a:r>
              <a:rPr lang="ru-RU" dirty="0"/>
              <a:t> </a:t>
            </a:r>
          </a:p>
          <a:p>
            <a:r>
              <a:rPr lang="ru-RU" dirty="0"/>
              <a:t>Основные классы:</a:t>
            </a:r>
          </a:p>
          <a:p>
            <a:r>
              <a:rPr lang="en-US" dirty="0" err="1"/>
              <a:t>MoodDiaryApp</a:t>
            </a:r>
            <a:r>
              <a:rPr lang="ru-RU" dirty="0"/>
              <a:t>(</a:t>
            </a:r>
            <a:r>
              <a:rPr lang="ru-RU" sz="1600" dirty="0"/>
              <a:t>управление входом пользователей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MoodDiaryWindow</a:t>
            </a:r>
            <a:r>
              <a:rPr lang="ru-RU" dirty="0"/>
              <a:t>(</a:t>
            </a:r>
            <a:r>
              <a:rPr lang="ru-RU" sz="1600" dirty="0"/>
              <a:t>Регистрация пользователей)</a:t>
            </a:r>
            <a:endParaRPr lang="en-US" sz="1600" dirty="0"/>
          </a:p>
          <a:p>
            <a:r>
              <a:rPr lang="en-US" dirty="0"/>
              <a:t>Menu</a:t>
            </a:r>
            <a:r>
              <a:rPr lang="ru-RU" dirty="0"/>
              <a:t>(</a:t>
            </a:r>
            <a:r>
              <a:rPr lang="ru-RU" sz="1600" dirty="0"/>
              <a:t>Меню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err="1"/>
              <a:t>DailyQuestionWindow</a:t>
            </a:r>
            <a:r>
              <a:rPr lang="ru-RU" dirty="0"/>
              <a:t>(</a:t>
            </a:r>
            <a:r>
              <a:rPr lang="ru-RU" sz="1600" dirty="0"/>
              <a:t>Запись настроения</a:t>
            </a:r>
            <a:r>
              <a:rPr lang="ru-RU" dirty="0"/>
              <a:t>)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E8125F9-0F7C-43FE-A6B9-1239E58AEE31}"/>
              </a:ext>
            </a:extLst>
          </p:cNvPr>
          <p:cNvSpPr/>
          <p:nvPr/>
        </p:nvSpPr>
        <p:spPr>
          <a:xfrm>
            <a:off x="6718718" y="3154911"/>
            <a:ext cx="3522562" cy="370308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97708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92D88-025B-4129-BE51-A3BB0E51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Технологии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AF3613-CE80-4DB5-A740-A91FE3D7C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</a:t>
            </a:r>
          </a:p>
          <a:p>
            <a:r>
              <a:rPr lang="en-US"/>
              <a:t>PyQt</a:t>
            </a:r>
          </a:p>
          <a:p>
            <a:r>
              <a:rPr lang="en-US"/>
              <a:t>SQLite</a:t>
            </a:r>
          </a:p>
          <a:p>
            <a:r>
              <a:rPr lang="en-US"/>
              <a:t>Matplotlib</a:t>
            </a:r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49EF46-6487-4360-884D-208391C7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51" y="3621684"/>
            <a:ext cx="3100189" cy="32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0533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FAF3613-CE80-4DB5-A740-A91FE3D7C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92D88-025B-4129-BE51-A3BB0E51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3086417"/>
          </a:xfrm>
        </p:spPr>
        <p:txBody>
          <a:bodyPr>
            <a:norm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49EF46-6487-4360-884D-208391C7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0040"/>
            <a:ext cx="2613216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545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26</TotalTime>
  <Words>109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Дневник настроения</vt:lpstr>
      <vt:lpstr>Цели и задачи</vt:lpstr>
      <vt:lpstr>Основные функции</vt:lpstr>
      <vt:lpstr>Архитектура приложения</vt:lpstr>
      <vt:lpstr>Технологии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Дневник настроения</dc:title>
  <dc:creator>Ульяна</dc:creator>
  <cp:lastModifiedBy>Ульяна</cp:lastModifiedBy>
  <cp:revision>4</cp:revision>
  <dcterms:created xsi:type="dcterms:W3CDTF">2024-11-23T17:10:23Z</dcterms:created>
  <dcterms:modified xsi:type="dcterms:W3CDTF">2024-11-23T17:37:07Z</dcterms:modified>
</cp:coreProperties>
</file>