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171" y="1605544"/>
            <a:ext cx="8825658" cy="2075125"/>
          </a:xfrm>
        </p:spPr>
        <p:txBody>
          <a:bodyPr/>
          <a:lstStyle/>
          <a:p>
            <a:pPr marR="191135" algn="ctr"/>
            <a:r>
              <a:rPr lang="ru-RU" sz="3000" b="1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КУРСОВАЯ</a:t>
            </a:r>
            <a:r>
              <a:rPr lang="en-US" sz="3000" b="1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РАБОТА</a:t>
            </a:r>
            <a:br>
              <a:rPr lang="ru-RU" sz="3000" b="1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</a:br>
            <a:br>
              <a:rPr lang="ru-RU" sz="3000" b="1" dirty="0">
                <a:latin typeface="YS Tex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3000" b="1" dirty="0">
                <a:latin typeface="YS Text"/>
                <a:ea typeface="Times New Roman" panose="02020603050405020304" pitchFamily="18" charset="0"/>
                <a:cs typeface="Arial" panose="020B0604020202020204" pitchFamily="34" charset="0"/>
              </a:rPr>
              <a:t>РАЗРАБОТКА БАЗЫ ДАННЫХ</a:t>
            </a:r>
            <a:br>
              <a:rPr lang="ru-RU" sz="3000" b="1" dirty="0">
                <a:latin typeface="YS Text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3000" b="1" dirty="0">
                <a:latin typeface="YS Text"/>
                <a:ea typeface="Calibri" panose="020F0502020204030204" pitchFamily="34" charset="0"/>
                <a:cs typeface="Arial" panose="020B0604020202020204" pitchFamily="34" charset="0"/>
              </a:rPr>
              <a:t>«АССОЦИАЦИЯ ФЕРМЕРСКИХ ХОЗЯЙСТВ»</a:t>
            </a:r>
            <a:endParaRPr lang="ru-RU" sz="3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6701" y="5252456"/>
            <a:ext cx="8825658" cy="86142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Выполнил: студент гр. ПБ-31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Адаменко </a:t>
            </a:r>
            <a:r>
              <a:rPr lang="ru-RU" dirty="0" err="1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р.р</a:t>
            </a:r>
            <a:r>
              <a:rPr lang="ru-RU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Преподаватель: </a:t>
            </a:r>
            <a:r>
              <a:rPr lang="ru-RU" dirty="0" err="1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Мулеев</a:t>
            </a:r>
            <a:r>
              <a:rPr lang="ru-RU" dirty="0">
                <a:solidFill>
                  <a:schemeClr val="tx1"/>
                </a:solidFill>
                <a:latin typeface="YS Text"/>
                <a:cs typeface="Times New Roman" panose="02020603050405020304" pitchFamily="18" charset="0"/>
              </a:rPr>
              <a:t> Р.Р.</a:t>
            </a:r>
          </a:p>
        </p:txBody>
      </p:sp>
    </p:spTree>
    <p:extLst>
      <p:ext uri="{BB962C8B-B14F-4D97-AF65-F5344CB8AC3E}">
        <p14:creationId xmlns:p14="http://schemas.microsoft.com/office/powerpoint/2010/main" val="292667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r>
              <a:rPr lang="ru-RU" sz="4000" dirty="0"/>
              <a:t>Список используемой литературы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6111" y="1629349"/>
            <a:ext cx="103812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1.	https://www.akkor.ru/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2.	https://docs.microsoft.com/ru-ru/sql/sql-server/?view=sql-server-ver15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3.	https://metanit.com/sql/sqlserver/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4.	Занимательное программирование. Базы данных. </a:t>
            </a:r>
            <a:r>
              <a:rPr lang="ru-RU" sz="2000" dirty="0" err="1"/>
              <a:t>Манга</a:t>
            </a:r>
            <a:r>
              <a:rPr lang="ru-RU" sz="2000" dirty="0"/>
              <a:t> / </a:t>
            </a:r>
            <a:r>
              <a:rPr lang="ru-RU" sz="2000" dirty="0" err="1"/>
              <a:t>Мана</a:t>
            </a:r>
            <a:r>
              <a:rPr lang="ru-RU" sz="2000" dirty="0"/>
              <a:t> </a:t>
            </a:r>
            <a:r>
              <a:rPr lang="ru-RU" sz="2000" dirty="0" err="1"/>
              <a:t>Такахаси</a:t>
            </a:r>
            <a:r>
              <a:rPr lang="ru-RU" sz="2000" dirty="0"/>
              <a:t> (автор), </a:t>
            </a:r>
            <a:r>
              <a:rPr lang="ru-RU" sz="2000" dirty="0" err="1"/>
              <a:t>Сёко</a:t>
            </a:r>
            <a:r>
              <a:rPr lang="ru-RU" sz="2000" dirty="0"/>
              <a:t> </a:t>
            </a:r>
            <a:r>
              <a:rPr lang="ru-RU" sz="2000" dirty="0" err="1"/>
              <a:t>Адзума</a:t>
            </a:r>
            <a:r>
              <a:rPr lang="ru-RU" sz="2000" dirty="0"/>
              <a:t> (</a:t>
            </a:r>
            <a:r>
              <a:rPr lang="ru-RU" sz="2000" dirty="0" err="1"/>
              <a:t>худож</a:t>
            </a:r>
            <a:r>
              <a:rPr lang="ru-RU" sz="2000" dirty="0"/>
              <a:t>.); пер. </a:t>
            </a:r>
            <a:r>
              <a:rPr lang="ru-RU" sz="2000" dirty="0" err="1"/>
              <a:t>Сенниковой</a:t>
            </a:r>
            <a:r>
              <a:rPr lang="ru-RU" sz="2000" dirty="0"/>
              <a:t> Т. И. — М.: ДМК Пресс, 2014. — 238 с.: ил. — (Серия «Образовательная </a:t>
            </a:r>
            <a:r>
              <a:rPr lang="ru-RU" sz="2000" dirty="0" err="1"/>
              <a:t>манга</a:t>
            </a:r>
            <a:r>
              <a:rPr lang="ru-RU" sz="2000" dirty="0"/>
              <a:t>»). — Доп. </a:t>
            </a:r>
            <a:r>
              <a:rPr lang="ru-RU" sz="2000" dirty="0" err="1"/>
              <a:t>тит.л</a:t>
            </a:r>
            <a:r>
              <a:rPr lang="ru-RU" sz="2000" dirty="0"/>
              <a:t>. яп. —ISBN 978-5-97060-044-3.</a:t>
            </a:r>
          </a:p>
        </p:txBody>
      </p:sp>
    </p:spTree>
    <p:extLst>
      <p:ext uri="{BB962C8B-B14F-4D97-AF65-F5344CB8AC3E}">
        <p14:creationId xmlns:p14="http://schemas.microsoft.com/office/powerpoint/2010/main" val="39762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b="2585"/>
          <a:stretch/>
        </p:blipFill>
        <p:spPr>
          <a:xfrm>
            <a:off x="2729552" y="1403089"/>
            <a:ext cx="7219665" cy="49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4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ru-RU" sz="3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S Text"/>
              </a:rPr>
              <a:t>Анализ и описание предметной области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6111" y="2205083"/>
            <a:ext cx="104495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Ассоциация крестьянских хозяйств (далее АКХ) - добровольное объединение крестьянских хозяйств, является некоммерческой организацией, учрежденной малыми и средними формами сельскохозяйственных товаропроизводителей.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Цели АКХ: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защита прав и интересов крестьянства на территории страны;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эффективности крестьянского сектора экономики;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активное содействие количественному и качественному росту фермерства в стране.</a:t>
            </a:r>
          </a:p>
        </p:txBody>
      </p:sp>
    </p:spTree>
    <p:extLst>
      <p:ext uri="{BB962C8B-B14F-4D97-AF65-F5344CB8AC3E}">
        <p14:creationId xmlns:p14="http://schemas.microsoft.com/office/powerpoint/2010/main" val="20151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r>
              <a:rPr lang="ru-RU" sz="4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S Text"/>
              </a:rPr>
              <a:t>Концептуальная модель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04" y="1296537"/>
            <a:ext cx="6601104" cy="4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ru-RU" sz="4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S Text"/>
              </a:rPr>
              <a:t>Логическая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10665" r="13806" b="11218"/>
          <a:stretch/>
        </p:blipFill>
        <p:spPr>
          <a:xfrm>
            <a:off x="1583140" y="1671341"/>
            <a:ext cx="8652681" cy="45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r>
              <a:rPr lang="ru-RU" dirty="0"/>
              <a:t>Физическая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0" y="1721893"/>
            <a:ext cx="10671412" cy="453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r>
              <a:rPr lang="ru-RU" sz="36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S Text"/>
              </a:rPr>
              <a:t>Запросы, функции и хранимые процедуры</a:t>
            </a:r>
            <a:b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S Text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110" y="1260733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Листинг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685161"/>
            <a:ext cx="4869567" cy="30471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9547" y="4809164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45D963-86E5-4655-BF11-805FFD8E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5284683"/>
            <a:ext cx="9712540" cy="7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82588" y="591992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Листинг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8" y="961324"/>
            <a:ext cx="6544588" cy="44297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82588" y="5391067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8" y="5857190"/>
            <a:ext cx="10695179" cy="5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2588" y="591992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Листинг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6025" y="5201825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8" y="1006356"/>
            <a:ext cx="7300622" cy="40883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56B9BF-21EF-4CF6-AD6E-80541847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8" y="5678278"/>
            <a:ext cx="10701879" cy="7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9" y="1392072"/>
            <a:ext cx="5055789" cy="22455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60009" y="864947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Листинг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8" y="3783841"/>
            <a:ext cx="5055789" cy="2351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655" y="3126525"/>
            <a:ext cx="5601482" cy="1314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176" y="2632706"/>
            <a:ext cx="142049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221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YS Text</vt:lpstr>
      <vt:lpstr>Ион</vt:lpstr>
      <vt:lpstr>КУРСОВАЯ РАБОТА  РАЗРАБОТКА БАЗЫ ДАННЫХ «АССОЦИАЦИЯ ФЕРМЕРСКИХ ХОЗЯЙСТВ»</vt:lpstr>
      <vt:lpstr>Анализ и описание предметной области</vt:lpstr>
      <vt:lpstr>Концептуальная модель</vt:lpstr>
      <vt:lpstr>Логическая модель</vt:lpstr>
      <vt:lpstr>Физическая модель</vt:lpstr>
      <vt:lpstr>Запросы, функции и хранимые процедуры </vt:lpstr>
      <vt:lpstr>Презентация PowerPoint</vt:lpstr>
      <vt:lpstr>Презентация PowerPoint</vt:lpstr>
      <vt:lpstr>Презентация PowerPoint</vt:lpstr>
      <vt:lpstr>Список используемой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Реналь</dc:creator>
  <cp:lastModifiedBy>Надежда Давыдова</cp:lastModifiedBy>
  <cp:revision>7</cp:revision>
  <dcterms:created xsi:type="dcterms:W3CDTF">2022-06-13T09:38:34Z</dcterms:created>
  <dcterms:modified xsi:type="dcterms:W3CDTF">2022-06-17T16:11:40Z</dcterms:modified>
</cp:coreProperties>
</file>