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sldIdLst>
    <p:sldId id="256" r:id="rId5"/>
    <p:sldId id="257" r:id="rId6"/>
    <p:sldId id="258" r:id="rId7"/>
    <p:sldId id="263" r:id="rId8"/>
    <p:sldId id="261" r:id="rId9"/>
    <p:sldId id="264" r:id="rId10"/>
    <p:sldId id="262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B00A0E-3FBD-4694-9D04-B3DC687AC8F7}" v="18" dt="2023-02-01T08:34:14.170"/>
    <p1510:client id="{37020302-B070-428B-825C-57F0D2525C56}" v="49" dt="2023-02-01T08:52:28.243"/>
    <p1510:client id="{432D05FE-F122-4208-B3FD-FEDC8A116F50}" v="515" dt="2023-01-24T12:17:29.213"/>
    <p1510:client id="{515EC0D8-6F54-477F-A189-4C74BCD66F38}" v="16" dt="2023-02-01T09:17:07.979"/>
    <p1510:client id="{80FD28C0-2A0D-4F1D-8037-9B15AED6B4DB}" v="260" dt="2023-01-25T10:11:23.746"/>
    <p1510:client id="{B2A82D84-2CC1-4A52-9923-4EC7AB46DF65}" v="62" dt="2023-02-01T08:55:29.658"/>
    <p1510:client id="{BC69A9E6-841B-418F-AC6D-A7D1FE9659DE}" v="66" dt="2023-01-31T16:39:55.1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 K" userId="S::alikhavari2617_outlook.com#ext#@lexicon.onmicrosoft.com::460d5659-fa93-4c81-820d-f5eabf0e2d6b" providerId="AD" clId="Web-{80FD28C0-2A0D-4F1D-8037-9B15AED6B4DB}"/>
    <pc:docChg chg="addSld modSld">
      <pc:chgData name="Ali K" userId="S::alikhavari2617_outlook.com#ext#@lexicon.onmicrosoft.com::460d5659-fa93-4c81-820d-f5eabf0e2d6b" providerId="AD" clId="Web-{80FD28C0-2A0D-4F1D-8037-9B15AED6B4DB}" dt="2023-01-25T10:11:23.746" v="245" actId="1076"/>
      <pc:docMkLst>
        <pc:docMk/>
      </pc:docMkLst>
      <pc:sldChg chg="delSp">
        <pc:chgData name="Ali K" userId="S::alikhavari2617_outlook.com#ext#@lexicon.onmicrosoft.com::460d5659-fa93-4c81-820d-f5eabf0e2d6b" providerId="AD" clId="Web-{80FD28C0-2A0D-4F1D-8037-9B15AED6B4DB}" dt="2023-01-25T10:10:23.854" v="239"/>
        <pc:sldMkLst>
          <pc:docMk/>
          <pc:sldMk cId="1143310684" sldId="258"/>
        </pc:sldMkLst>
        <pc:picChg chg="del">
          <ac:chgData name="Ali K" userId="S::alikhavari2617_outlook.com#ext#@lexicon.onmicrosoft.com::460d5659-fa93-4c81-820d-f5eabf0e2d6b" providerId="AD" clId="Web-{80FD28C0-2A0D-4F1D-8037-9B15AED6B4DB}" dt="2023-01-25T10:10:23.854" v="239"/>
          <ac:picMkLst>
            <pc:docMk/>
            <pc:sldMk cId="1143310684" sldId="258"/>
            <ac:picMk id="5" creationId="{1D965B49-1703-7FE6-7E69-825FF3462409}"/>
          </ac:picMkLst>
        </pc:picChg>
      </pc:sldChg>
      <pc:sldChg chg="addSp delSp modSp add replId delAnim">
        <pc:chgData name="Ali K" userId="S::alikhavari2617_outlook.com#ext#@lexicon.onmicrosoft.com::460d5659-fa93-4c81-820d-f5eabf0e2d6b" providerId="AD" clId="Web-{80FD28C0-2A0D-4F1D-8037-9B15AED6B4DB}" dt="2023-01-25T10:11:23.746" v="245" actId="1076"/>
        <pc:sldMkLst>
          <pc:docMk/>
          <pc:sldMk cId="2883035101" sldId="263"/>
        </pc:sldMkLst>
        <pc:spChg chg="del">
          <ac:chgData name="Ali K" userId="S::alikhavari2617_outlook.com#ext#@lexicon.onmicrosoft.com::460d5659-fa93-4c81-820d-f5eabf0e2d6b" providerId="AD" clId="Web-{80FD28C0-2A0D-4F1D-8037-9B15AED6B4DB}" dt="2023-01-25T09:46:02.373" v="2"/>
          <ac:spMkLst>
            <pc:docMk/>
            <pc:sldMk cId="2883035101" sldId="263"/>
            <ac:spMk id="2" creationId="{00000000-0000-0000-0000-000000000000}"/>
          </ac:spMkLst>
        </pc:spChg>
        <pc:spChg chg="del">
          <ac:chgData name="Ali K" userId="S::alikhavari2617_outlook.com#ext#@lexicon.onmicrosoft.com::460d5659-fa93-4c81-820d-f5eabf0e2d6b" providerId="AD" clId="Web-{80FD28C0-2A0D-4F1D-8037-9B15AED6B4DB}" dt="2023-01-25T09:46:11.451" v="4"/>
          <ac:spMkLst>
            <pc:docMk/>
            <pc:sldMk cId="2883035101" sldId="263"/>
            <ac:spMk id="4" creationId="{4DA1F407-FE2E-3442-ABDC-54DDBC8C6648}"/>
          </ac:spMkLst>
        </pc:spChg>
        <pc:spChg chg="del">
          <ac:chgData name="Ali K" userId="S::alikhavari2617_outlook.com#ext#@lexicon.onmicrosoft.com::460d5659-fa93-4c81-820d-f5eabf0e2d6b" providerId="AD" clId="Web-{80FD28C0-2A0D-4F1D-8037-9B15AED6B4DB}" dt="2023-01-25T09:46:13.311" v="5"/>
          <ac:spMkLst>
            <pc:docMk/>
            <pc:sldMk cId="2883035101" sldId="263"/>
            <ac:spMk id="7" creationId="{9BC08997-0F90-C308-DD19-D8C481F8FEB9}"/>
          </ac:spMkLst>
        </pc:spChg>
        <pc:spChg chg="add del mod">
          <ac:chgData name="Ali K" userId="S::alikhavari2617_outlook.com#ext#@lexicon.onmicrosoft.com::460d5659-fa93-4c81-820d-f5eabf0e2d6b" providerId="AD" clId="Web-{80FD28C0-2A0D-4F1D-8037-9B15AED6B4DB}" dt="2023-01-25T09:46:08.998" v="3"/>
          <ac:spMkLst>
            <pc:docMk/>
            <pc:sldMk cId="2883035101" sldId="263"/>
            <ac:spMk id="8" creationId="{B40113F4-64FD-0B26-41CF-D67283C2A054}"/>
          </ac:spMkLst>
        </pc:spChg>
        <pc:spChg chg="add mod">
          <ac:chgData name="Ali K" userId="S::alikhavari2617_outlook.com#ext#@lexicon.onmicrosoft.com::460d5659-fa93-4c81-820d-f5eabf0e2d6b" providerId="AD" clId="Web-{80FD28C0-2A0D-4F1D-8037-9B15AED6B4DB}" dt="2023-01-25T09:54:30.705" v="94" actId="1076"/>
          <ac:spMkLst>
            <pc:docMk/>
            <pc:sldMk cId="2883035101" sldId="263"/>
            <ac:spMk id="9" creationId="{6C53D093-5478-99D9-6DAE-30867B4552C3}"/>
          </ac:spMkLst>
        </pc:spChg>
        <pc:spChg chg="add mod">
          <ac:chgData name="Ali K" userId="S::alikhavari2617_outlook.com#ext#@lexicon.onmicrosoft.com::460d5659-fa93-4c81-820d-f5eabf0e2d6b" providerId="AD" clId="Web-{80FD28C0-2A0D-4F1D-8037-9B15AED6B4DB}" dt="2023-01-25T09:54:35.502" v="95" actId="1076"/>
          <ac:spMkLst>
            <pc:docMk/>
            <pc:sldMk cId="2883035101" sldId="263"/>
            <ac:spMk id="10" creationId="{C2973BB0-B4F8-E62A-BE5D-CF8DBB745765}"/>
          </ac:spMkLst>
        </pc:spChg>
        <pc:spChg chg="add mod">
          <ac:chgData name="Ali K" userId="S::alikhavari2617_outlook.com#ext#@lexicon.onmicrosoft.com::460d5659-fa93-4c81-820d-f5eabf0e2d6b" providerId="AD" clId="Web-{80FD28C0-2A0D-4F1D-8037-9B15AED6B4DB}" dt="2023-01-25T10:00:04.162" v="149" actId="1076"/>
          <ac:spMkLst>
            <pc:docMk/>
            <pc:sldMk cId="2883035101" sldId="263"/>
            <ac:spMk id="11" creationId="{26AB500A-253A-FE05-BAC9-43B91BB7A118}"/>
          </ac:spMkLst>
        </pc:spChg>
        <pc:spChg chg="add mod">
          <ac:chgData name="Ali K" userId="S::alikhavari2617_outlook.com#ext#@lexicon.onmicrosoft.com::460d5659-fa93-4c81-820d-f5eabf0e2d6b" providerId="AD" clId="Web-{80FD28C0-2A0D-4F1D-8037-9B15AED6B4DB}" dt="2023-01-25T10:09:33.213" v="230" actId="1076"/>
          <ac:spMkLst>
            <pc:docMk/>
            <pc:sldMk cId="2883035101" sldId="263"/>
            <ac:spMk id="12" creationId="{A053A471-B9D8-3E8F-09EF-22471E16F320}"/>
          </ac:spMkLst>
        </pc:spChg>
        <pc:spChg chg="add mod">
          <ac:chgData name="Ali K" userId="S::alikhavari2617_outlook.com#ext#@lexicon.onmicrosoft.com::460d5659-fa93-4c81-820d-f5eabf0e2d6b" providerId="AD" clId="Web-{80FD28C0-2A0D-4F1D-8037-9B15AED6B4DB}" dt="2023-01-25T09:54:48.956" v="98" actId="1076"/>
          <ac:spMkLst>
            <pc:docMk/>
            <pc:sldMk cId="2883035101" sldId="263"/>
            <ac:spMk id="13" creationId="{C2E2E4E9-9AC8-8D30-6953-26028389319B}"/>
          </ac:spMkLst>
        </pc:spChg>
        <pc:spChg chg="add mod">
          <ac:chgData name="Ali K" userId="S::alikhavari2617_outlook.com#ext#@lexicon.onmicrosoft.com::460d5659-fa93-4c81-820d-f5eabf0e2d6b" providerId="AD" clId="Web-{80FD28C0-2A0D-4F1D-8037-9B15AED6B4DB}" dt="2023-01-25T09:54:52.956" v="99" actId="1076"/>
          <ac:spMkLst>
            <pc:docMk/>
            <pc:sldMk cId="2883035101" sldId="263"/>
            <ac:spMk id="14" creationId="{F70B3928-1340-4171-21C3-711F91E18F3C}"/>
          </ac:spMkLst>
        </pc:spChg>
        <pc:spChg chg="add mod">
          <ac:chgData name="Ali K" userId="S::alikhavari2617_outlook.com#ext#@lexicon.onmicrosoft.com::460d5659-fa93-4c81-820d-f5eabf0e2d6b" providerId="AD" clId="Web-{80FD28C0-2A0D-4F1D-8037-9B15AED6B4DB}" dt="2023-01-25T09:54:57.987" v="100" actId="1076"/>
          <ac:spMkLst>
            <pc:docMk/>
            <pc:sldMk cId="2883035101" sldId="263"/>
            <ac:spMk id="15" creationId="{99226467-F718-CA13-7413-895B5FBCBD5E}"/>
          </ac:spMkLst>
        </pc:spChg>
        <pc:spChg chg="add mod">
          <ac:chgData name="Ali K" userId="S::alikhavari2617_outlook.com#ext#@lexicon.onmicrosoft.com::460d5659-fa93-4c81-820d-f5eabf0e2d6b" providerId="AD" clId="Web-{80FD28C0-2A0D-4F1D-8037-9B15AED6B4DB}" dt="2023-01-25T09:55:03.471" v="101" actId="1076"/>
          <ac:spMkLst>
            <pc:docMk/>
            <pc:sldMk cId="2883035101" sldId="263"/>
            <ac:spMk id="16" creationId="{7B5897DB-7739-A03C-2F5E-E8E2175D04D5}"/>
          </ac:spMkLst>
        </pc:spChg>
        <pc:spChg chg="add mod">
          <ac:chgData name="Ali K" userId="S::alikhavari2617_outlook.com#ext#@lexicon.onmicrosoft.com::460d5659-fa93-4c81-820d-f5eabf0e2d6b" providerId="AD" clId="Web-{80FD28C0-2A0D-4F1D-8037-9B15AED6B4DB}" dt="2023-01-25T09:55:07.643" v="102" actId="1076"/>
          <ac:spMkLst>
            <pc:docMk/>
            <pc:sldMk cId="2883035101" sldId="263"/>
            <ac:spMk id="17" creationId="{9375F2F4-7CCA-03C2-8714-AE9515A3CCE1}"/>
          </ac:spMkLst>
        </pc:spChg>
        <pc:spChg chg="add mod">
          <ac:chgData name="Ali K" userId="S::alikhavari2617_outlook.com#ext#@lexicon.onmicrosoft.com::460d5659-fa93-4c81-820d-f5eabf0e2d6b" providerId="AD" clId="Web-{80FD28C0-2A0D-4F1D-8037-9B15AED6B4DB}" dt="2023-01-25T09:55:12.675" v="103" actId="1076"/>
          <ac:spMkLst>
            <pc:docMk/>
            <pc:sldMk cId="2883035101" sldId="263"/>
            <ac:spMk id="18" creationId="{9284B252-5644-F127-CB3A-3B27C0CD7EA4}"/>
          </ac:spMkLst>
        </pc:spChg>
        <pc:spChg chg="add mod">
          <ac:chgData name="Ali K" userId="S::alikhavari2617_outlook.com#ext#@lexicon.onmicrosoft.com::460d5659-fa93-4c81-820d-f5eabf0e2d6b" providerId="AD" clId="Web-{80FD28C0-2A0D-4F1D-8037-9B15AED6B4DB}" dt="2023-01-25T09:53:42.611" v="88" actId="20577"/>
          <ac:spMkLst>
            <pc:docMk/>
            <pc:sldMk cId="2883035101" sldId="263"/>
            <ac:spMk id="19" creationId="{C4F9156D-EC84-9426-C9F0-F4A1ABC5EDB4}"/>
          </ac:spMkLst>
        </pc:spChg>
        <pc:spChg chg="add mod">
          <ac:chgData name="Ali K" userId="S::alikhavari2617_outlook.com#ext#@lexicon.onmicrosoft.com::460d5659-fa93-4c81-820d-f5eabf0e2d6b" providerId="AD" clId="Web-{80FD28C0-2A0D-4F1D-8037-9B15AED6B4DB}" dt="2023-01-25T10:03:35.585" v="164" actId="1076"/>
          <ac:spMkLst>
            <pc:docMk/>
            <pc:sldMk cId="2883035101" sldId="263"/>
            <ac:spMk id="20" creationId="{F7034F49-C81E-DC7E-9502-A0701F0AC026}"/>
          </ac:spMkLst>
        </pc:spChg>
        <pc:spChg chg="add mod">
          <ac:chgData name="Ali K" userId="S::alikhavari2617_outlook.com#ext#@lexicon.onmicrosoft.com::460d5659-fa93-4c81-820d-f5eabf0e2d6b" providerId="AD" clId="Web-{80FD28C0-2A0D-4F1D-8037-9B15AED6B4DB}" dt="2023-01-25T10:10:55.480" v="240"/>
          <ac:spMkLst>
            <pc:docMk/>
            <pc:sldMk cId="2883035101" sldId="263"/>
            <ac:spMk id="21" creationId="{F4C407F6-F0D8-E73C-D25D-A79A82934DE8}"/>
          </ac:spMkLst>
        </pc:spChg>
        <pc:spChg chg="add mod">
          <ac:chgData name="Ali K" userId="S::alikhavari2617_outlook.com#ext#@lexicon.onmicrosoft.com::460d5659-fa93-4c81-820d-f5eabf0e2d6b" providerId="AD" clId="Web-{80FD28C0-2A0D-4F1D-8037-9B15AED6B4DB}" dt="2023-01-25T10:11:00.183" v="241"/>
          <ac:spMkLst>
            <pc:docMk/>
            <pc:sldMk cId="2883035101" sldId="263"/>
            <ac:spMk id="22" creationId="{6AE9A17D-4C09-908B-6956-2FD365DBF88D}"/>
          </ac:spMkLst>
        </pc:spChg>
        <pc:spChg chg="add mod">
          <ac:chgData name="Ali K" userId="S::alikhavari2617_outlook.com#ext#@lexicon.onmicrosoft.com::460d5659-fa93-4c81-820d-f5eabf0e2d6b" providerId="AD" clId="Web-{80FD28C0-2A0D-4F1D-8037-9B15AED6B4DB}" dt="2023-01-25T09:58:51.942" v="142"/>
          <ac:spMkLst>
            <pc:docMk/>
            <pc:sldMk cId="2883035101" sldId="263"/>
            <ac:spMk id="23" creationId="{FA7B45DE-FA2D-4F20-4058-804F651A8737}"/>
          </ac:spMkLst>
        </pc:spChg>
        <pc:spChg chg="add mod">
          <ac:chgData name="Ali K" userId="S::alikhavari2617_outlook.com#ext#@lexicon.onmicrosoft.com::460d5659-fa93-4c81-820d-f5eabf0e2d6b" providerId="AD" clId="Web-{80FD28C0-2A0D-4F1D-8037-9B15AED6B4DB}" dt="2023-01-25T10:11:11.386" v="243"/>
          <ac:spMkLst>
            <pc:docMk/>
            <pc:sldMk cId="2883035101" sldId="263"/>
            <ac:spMk id="24" creationId="{78B5035C-D95C-FF2F-61AB-E4A3DE746904}"/>
          </ac:spMkLst>
        </pc:spChg>
        <pc:spChg chg="add mod">
          <ac:chgData name="Ali K" userId="S::alikhavari2617_outlook.com#ext#@lexicon.onmicrosoft.com::460d5659-fa93-4c81-820d-f5eabf0e2d6b" providerId="AD" clId="Web-{80FD28C0-2A0D-4F1D-8037-9B15AED6B4DB}" dt="2023-01-25T10:05:40.024" v="182"/>
          <ac:spMkLst>
            <pc:docMk/>
            <pc:sldMk cId="2883035101" sldId="263"/>
            <ac:spMk id="25" creationId="{632103F9-7419-5664-4585-E02DB4286762}"/>
          </ac:spMkLst>
        </pc:spChg>
        <pc:spChg chg="add mod">
          <ac:chgData name="Ali K" userId="S::alikhavari2617_outlook.com#ext#@lexicon.onmicrosoft.com::460d5659-fa93-4c81-820d-f5eabf0e2d6b" providerId="AD" clId="Web-{80FD28C0-2A0D-4F1D-8037-9B15AED6B4DB}" dt="2023-01-25T10:11:18.074" v="244" actId="14100"/>
          <ac:spMkLst>
            <pc:docMk/>
            <pc:sldMk cId="2883035101" sldId="263"/>
            <ac:spMk id="26" creationId="{82336354-316D-DBBF-F83F-ED05783A5D8F}"/>
          </ac:spMkLst>
        </pc:spChg>
        <pc:spChg chg="add mod">
          <ac:chgData name="Ali K" userId="S::alikhavari2617_outlook.com#ext#@lexicon.onmicrosoft.com::460d5659-fa93-4c81-820d-f5eabf0e2d6b" providerId="AD" clId="Web-{80FD28C0-2A0D-4F1D-8037-9B15AED6B4DB}" dt="2023-01-25T10:11:23.746" v="245" actId="1076"/>
          <ac:spMkLst>
            <pc:docMk/>
            <pc:sldMk cId="2883035101" sldId="263"/>
            <ac:spMk id="27" creationId="{17FDC56A-F24C-F06F-B365-3EBF2FD3B985}"/>
          </ac:spMkLst>
        </pc:spChg>
        <pc:spChg chg="add mod">
          <ac:chgData name="Ali K" userId="S::alikhavari2617_outlook.com#ext#@lexicon.onmicrosoft.com::460d5659-fa93-4c81-820d-f5eabf0e2d6b" providerId="AD" clId="Web-{80FD28C0-2A0D-4F1D-8037-9B15AED6B4DB}" dt="2023-01-25T10:05:55.149" v="187" actId="688"/>
          <ac:spMkLst>
            <pc:docMk/>
            <pc:sldMk cId="2883035101" sldId="263"/>
            <ac:spMk id="28" creationId="{700925DD-CE40-A702-F5B6-8A26888A8549}"/>
          </ac:spMkLst>
        </pc:spChg>
        <pc:spChg chg="add mod">
          <ac:chgData name="Ali K" userId="S::alikhavari2617_outlook.com#ext#@lexicon.onmicrosoft.com::460d5659-fa93-4c81-820d-f5eabf0e2d6b" providerId="AD" clId="Web-{80FD28C0-2A0D-4F1D-8037-9B15AED6B4DB}" dt="2023-01-25T10:06:10.633" v="191" actId="1076"/>
          <ac:spMkLst>
            <pc:docMk/>
            <pc:sldMk cId="2883035101" sldId="263"/>
            <ac:spMk id="30" creationId="{F2E35F39-49DE-21BF-8AF3-D5ACE6FFD72C}"/>
          </ac:spMkLst>
        </pc:spChg>
        <pc:spChg chg="add mod">
          <ac:chgData name="Ali K" userId="S::alikhavari2617_outlook.com#ext#@lexicon.onmicrosoft.com::460d5659-fa93-4c81-820d-f5eabf0e2d6b" providerId="AD" clId="Web-{80FD28C0-2A0D-4F1D-8037-9B15AED6B4DB}" dt="2023-01-25T10:10:00.760" v="235" actId="1076"/>
          <ac:spMkLst>
            <pc:docMk/>
            <pc:sldMk cId="2883035101" sldId="263"/>
            <ac:spMk id="31" creationId="{A5D8EE1E-1F53-E897-A83D-09AD55B89C43}"/>
          </ac:spMkLst>
        </pc:spChg>
        <pc:spChg chg="add mod">
          <ac:chgData name="Ali K" userId="S::alikhavari2617_outlook.com#ext#@lexicon.onmicrosoft.com::460d5659-fa93-4c81-820d-f5eabf0e2d6b" providerId="AD" clId="Web-{80FD28C0-2A0D-4F1D-8037-9B15AED6B4DB}" dt="2023-01-25T10:09:44.307" v="232" actId="1076"/>
          <ac:spMkLst>
            <pc:docMk/>
            <pc:sldMk cId="2883035101" sldId="263"/>
            <ac:spMk id="32" creationId="{F0A0509E-BB1E-A833-C7A3-9F730E3AC08E}"/>
          </ac:spMkLst>
        </pc:spChg>
        <pc:spChg chg="add mod">
          <ac:chgData name="Ali K" userId="S::alikhavari2617_outlook.com#ext#@lexicon.onmicrosoft.com::460d5659-fa93-4c81-820d-f5eabf0e2d6b" providerId="AD" clId="Web-{80FD28C0-2A0D-4F1D-8037-9B15AED6B4DB}" dt="2023-01-25T10:07:25.009" v="212" actId="1076"/>
          <ac:spMkLst>
            <pc:docMk/>
            <pc:sldMk cId="2883035101" sldId="263"/>
            <ac:spMk id="33" creationId="{00039D6C-BD23-2ECC-90AF-70E2F6D1E713}"/>
          </ac:spMkLst>
        </pc:spChg>
        <pc:spChg chg="add mod">
          <ac:chgData name="Ali K" userId="S::alikhavari2617_outlook.com#ext#@lexicon.onmicrosoft.com::460d5659-fa93-4c81-820d-f5eabf0e2d6b" providerId="AD" clId="Web-{80FD28C0-2A0D-4F1D-8037-9B15AED6B4DB}" dt="2023-01-25T10:07:36.869" v="214" actId="1076"/>
          <ac:spMkLst>
            <pc:docMk/>
            <pc:sldMk cId="2883035101" sldId="263"/>
            <ac:spMk id="34" creationId="{80BB5197-EE7F-EC6C-9A55-9DCA2ADEDE8B}"/>
          </ac:spMkLst>
        </pc:spChg>
        <pc:spChg chg="add mod">
          <ac:chgData name="Ali K" userId="S::alikhavari2617_outlook.com#ext#@lexicon.onmicrosoft.com::460d5659-fa93-4c81-820d-f5eabf0e2d6b" providerId="AD" clId="Web-{80FD28C0-2A0D-4F1D-8037-9B15AED6B4DB}" dt="2023-01-25T10:07:48.634" v="216" actId="1076"/>
          <ac:spMkLst>
            <pc:docMk/>
            <pc:sldMk cId="2883035101" sldId="263"/>
            <ac:spMk id="35" creationId="{FCE3DFC2-6416-7C00-6263-A35CFD9FBDB2}"/>
          </ac:spMkLst>
        </pc:spChg>
        <pc:spChg chg="add mod">
          <ac:chgData name="Ali K" userId="S::alikhavari2617_outlook.com#ext#@lexicon.onmicrosoft.com::460d5659-fa93-4c81-820d-f5eabf0e2d6b" providerId="AD" clId="Web-{80FD28C0-2A0D-4F1D-8037-9B15AED6B4DB}" dt="2023-01-25T10:09:00.619" v="222" actId="1076"/>
          <ac:spMkLst>
            <pc:docMk/>
            <pc:sldMk cId="2883035101" sldId="263"/>
            <ac:spMk id="36" creationId="{391DE528-A847-F33A-D992-47B04D769C1C}"/>
          </ac:spMkLst>
        </pc:spChg>
        <pc:spChg chg="add mod">
          <ac:chgData name="Ali K" userId="S::alikhavari2617_outlook.com#ext#@lexicon.onmicrosoft.com::460d5659-fa93-4c81-820d-f5eabf0e2d6b" providerId="AD" clId="Web-{80FD28C0-2A0D-4F1D-8037-9B15AED6B4DB}" dt="2023-01-25T10:08:58.010" v="221" actId="1076"/>
          <ac:spMkLst>
            <pc:docMk/>
            <pc:sldMk cId="2883035101" sldId="263"/>
            <ac:spMk id="37" creationId="{9B3C08E8-A0D1-9160-05F4-6890E4B8BD68}"/>
          </ac:spMkLst>
        </pc:spChg>
        <pc:spChg chg="add mod">
          <ac:chgData name="Ali K" userId="S::alikhavari2617_outlook.com#ext#@lexicon.onmicrosoft.com::460d5659-fa93-4c81-820d-f5eabf0e2d6b" providerId="AD" clId="Web-{80FD28C0-2A0D-4F1D-8037-9B15AED6B4DB}" dt="2023-01-25T10:09:11.635" v="225" actId="1076"/>
          <ac:spMkLst>
            <pc:docMk/>
            <pc:sldMk cId="2883035101" sldId="263"/>
            <ac:spMk id="38" creationId="{D3741404-110A-CB6B-4FBF-F62DE1F223C6}"/>
          </ac:spMkLst>
        </pc:spChg>
        <pc:spChg chg="add mod">
          <ac:chgData name="Ali K" userId="S::alikhavari2617_outlook.com#ext#@lexicon.onmicrosoft.com::460d5659-fa93-4c81-820d-f5eabf0e2d6b" providerId="AD" clId="Web-{80FD28C0-2A0D-4F1D-8037-9B15AED6B4DB}" dt="2023-01-25T10:09:22.916" v="228" actId="1076"/>
          <ac:spMkLst>
            <pc:docMk/>
            <pc:sldMk cId="2883035101" sldId="263"/>
            <ac:spMk id="39" creationId="{10158F03-10B8-38C0-4358-E7E6E7C7D5B5}"/>
          </ac:spMkLst>
        </pc:spChg>
        <pc:spChg chg="add mod">
          <ac:chgData name="Ali K" userId="S::alikhavari2617_outlook.com#ext#@lexicon.onmicrosoft.com::460d5659-fa93-4c81-820d-f5eabf0e2d6b" providerId="AD" clId="Web-{80FD28C0-2A0D-4F1D-8037-9B15AED6B4DB}" dt="2023-01-25T10:09:51.917" v="234" actId="688"/>
          <ac:spMkLst>
            <pc:docMk/>
            <pc:sldMk cId="2883035101" sldId="263"/>
            <ac:spMk id="40" creationId="{2D97621E-F89E-7F9F-7B3C-240ECDCDD2EE}"/>
          </ac:spMkLst>
        </pc:spChg>
        <pc:spChg chg="add mod">
          <ac:chgData name="Ali K" userId="S::alikhavari2617_outlook.com#ext#@lexicon.onmicrosoft.com::460d5659-fa93-4c81-820d-f5eabf0e2d6b" providerId="AD" clId="Web-{80FD28C0-2A0D-4F1D-8037-9B15AED6B4DB}" dt="2023-01-25T10:10:07.839" v="238" actId="1076"/>
          <ac:spMkLst>
            <pc:docMk/>
            <pc:sldMk cId="2883035101" sldId="263"/>
            <ac:spMk id="41" creationId="{B59DCAAC-C18A-7811-7757-E19721DDEC32}"/>
          </ac:spMkLst>
        </pc:spChg>
        <pc:picChg chg="del">
          <ac:chgData name="Ali K" userId="S::alikhavari2617_outlook.com#ext#@lexicon.onmicrosoft.com::460d5659-fa93-4c81-820d-f5eabf0e2d6b" providerId="AD" clId="Web-{80FD28C0-2A0D-4F1D-8037-9B15AED6B4DB}" dt="2023-01-25T09:45:59.701" v="1"/>
          <ac:picMkLst>
            <pc:docMk/>
            <pc:sldMk cId="2883035101" sldId="263"/>
            <ac:picMk id="5" creationId="{1D965B49-1703-7FE6-7E69-825FF3462409}"/>
          </ac:picMkLst>
        </pc:picChg>
        <pc:picChg chg="mod">
          <ac:chgData name="Ali K" userId="S::alikhavari2617_outlook.com#ext#@lexicon.onmicrosoft.com::460d5659-fa93-4c81-820d-f5eabf0e2d6b" providerId="AD" clId="Web-{80FD28C0-2A0D-4F1D-8037-9B15AED6B4DB}" dt="2023-01-25T09:54:25.643" v="93" actId="1076"/>
          <ac:picMkLst>
            <pc:docMk/>
            <pc:sldMk cId="2883035101" sldId="263"/>
            <ac:picMk id="29" creationId="{B3581B82-E3D5-D135-9D6E-3D4FD6A9EB40}"/>
          </ac:picMkLst>
        </pc:picChg>
      </pc:sldChg>
    </pc:docChg>
  </pc:docChgLst>
  <pc:docChgLst>
    <pc:chgData name="Ammar K" userId="S::linkamar_gmail.com#ext#@lexicon.onmicrosoft.com::c917a652-9a9b-40d1-93b4-a5ee8d845900" providerId="AD" clId="Web-{22B00A0E-3FBD-4694-9D04-B3DC687AC8F7}"/>
    <pc:docChg chg="modSld">
      <pc:chgData name="Ammar K" userId="S::linkamar_gmail.com#ext#@lexicon.onmicrosoft.com::c917a652-9a9b-40d1-93b4-a5ee8d845900" providerId="AD" clId="Web-{22B00A0E-3FBD-4694-9D04-B3DC687AC8F7}" dt="2023-02-01T08:34:14.170" v="17" actId="1076"/>
      <pc:docMkLst>
        <pc:docMk/>
      </pc:docMkLst>
      <pc:sldChg chg="addSp modSp">
        <pc:chgData name="Ammar K" userId="S::linkamar_gmail.com#ext#@lexicon.onmicrosoft.com::c917a652-9a9b-40d1-93b4-a5ee8d845900" providerId="AD" clId="Web-{22B00A0E-3FBD-4694-9D04-B3DC687AC8F7}" dt="2023-02-01T08:34:14.170" v="17" actId="1076"/>
        <pc:sldMkLst>
          <pc:docMk/>
          <pc:sldMk cId="1764554329" sldId="261"/>
        </pc:sldMkLst>
        <pc:spChg chg="mod">
          <ac:chgData name="Ammar K" userId="S::linkamar_gmail.com#ext#@lexicon.onmicrosoft.com::c917a652-9a9b-40d1-93b4-a5ee8d845900" providerId="AD" clId="Web-{22B00A0E-3FBD-4694-9D04-B3DC687AC8F7}" dt="2023-02-01T08:33:39.576" v="10" actId="1076"/>
          <ac:spMkLst>
            <pc:docMk/>
            <pc:sldMk cId="1764554329" sldId="261"/>
            <ac:spMk id="2" creationId="{00000000-0000-0000-0000-000000000000}"/>
          </ac:spMkLst>
        </pc:spChg>
        <pc:spChg chg="mod">
          <ac:chgData name="Ammar K" userId="S::linkamar_gmail.com#ext#@lexicon.onmicrosoft.com::c917a652-9a9b-40d1-93b4-a5ee8d845900" providerId="AD" clId="Web-{22B00A0E-3FBD-4694-9D04-B3DC687AC8F7}" dt="2023-02-01T08:34:02.264" v="15" actId="1076"/>
          <ac:spMkLst>
            <pc:docMk/>
            <pc:sldMk cId="1764554329" sldId="261"/>
            <ac:spMk id="3" creationId="{00000000-0000-0000-0000-000000000000}"/>
          </ac:spMkLst>
        </pc:spChg>
        <pc:picChg chg="add mod">
          <ac:chgData name="Ammar K" userId="S::linkamar_gmail.com#ext#@lexicon.onmicrosoft.com::c917a652-9a9b-40d1-93b4-a5ee8d845900" providerId="AD" clId="Web-{22B00A0E-3FBD-4694-9D04-B3DC687AC8F7}" dt="2023-02-01T08:34:14.170" v="17" actId="1076"/>
          <ac:picMkLst>
            <pc:docMk/>
            <pc:sldMk cId="1764554329" sldId="261"/>
            <ac:picMk id="4" creationId="{B716F0E4-1B86-D733-2613-C8732DDAA35C}"/>
          </ac:picMkLst>
        </pc:picChg>
      </pc:sldChg>
    </pc:docChg>
  </pc:docChgLst>
  <pc:docChgLst>
    <pc:chgData name="Ammar K" userId="S::linkamar_gmail.com#ext#@lexicon.onmicrosoft.com::c917a652-9a9b-40d1-93b4-a5ee8d845900" providerId="AD" clId="Web-{515EC0D8-6F54-477F-A189-4C74BCD66F38}"/>
    <pc:docChg chg="modSld">
      <pc:chgData name="Ammar K" userId="S::linkamar_gmail.com#ext#@lexicon.onmicrosoft.com::c917a652-9a9b-40d1-93b4-a5ee8d845900" providerId="AD" clId="Web-{515EC0D8-6F54-477F-A189-4C74BCD66F38}" dt="2023-02-01T09:17:07.979" v="14" actId="1076"/>
      <pc:docMkLst>
        <pc:docMk/>
      </pc:docMkLst>
      <pc:sldChg chg="modSp">
        <pc:chgData name="Ammar K" userId="S::linkamar_gmail.com#ext#@lexicon.onmicrosoft.com::c917a652-9a9b-40d1-93b4-a5ee8d845900" providerId="AD" clId="Web-{515EC0D8-6F54-477F-A189-4C74BCD66F38}" dt="2023-02-01T09:17:07.979" v="14" actId="1076"/>
        <pc:sldMkLst>
          <pc:docMk/>
          <pc:sldMk cId="1764554329" sldId="261"/>
        </pc:sldMkLst>
        <pc:picChg chg="mod">
          <ac:chgData name="Ammar K" userId="S::linkamar_gmail.com#ext#@lexicon.onmicrosoft.com::c917a652-9a9b-40d1-93b4-a5ee8d845900" providerId="AD" clId="Web-{515EC0D8-6F54-477F-A189-4C74BCD66F38}" dt="2023-02-01T09:17:07.979" v="14" actId="1076"/>
          <ac:picMkLst>
            <pc:docMk/>
            <pc:sldMk cId="1764554329" sldId="261"/>
            <ac:picMk id="6" creationId="{2BC4139D-5D7F-49F6-F6D4-49B253FD93CA}"/>
          </ac:picMkLst>
        </pc:picChg>
      </pc:sldChg>
      <pc:sldChg chg="addSp modSp">
        <pc:chgData name="Ammar K" userId="S::linkamar_gmail.com#ext#@lexicon.onmicrosoft.com::c917a652-9a9b-40d1-93b4-a5ee8d845900" providerId="AD" clId="Web-{515EC0D8-6F54-477F-A189-4C74BCD66F38}" dt="2023-02-01T09:15:40.697" v="11" actId="1076"/>
        <pc:sldMkLst>
          <pc:docMk/>
          <pc:sldMk cId="4035654407" sldId="262"/>
        </pc:sldMkLst>
        <pc:spChg chg="mod">
          <ac:chgData name="Ammar K" userId="S::linkamar_gmail.com#ext#@lexicon.onmicrosoft.com::c917a652-9a9b-40d1-93b4-a5ee8d845900" providerId="AD" clId="Web-{515EC0D8-6F54-477F-A189-4C74BCD66F38}" dt="2023-02-01T09:15:11.478" v="2" actId="1076"/>
          <ac:spMkLst>
            <pc:docMk/>
            <pc:sldMk cId="4035654407" sldId="262"/>
            <ac:spMk id="2" creationId="{00000000-0000-0000-0000-000000000000}"/>
          </ac:spMkLst>
        </pc:spChg>
        <pc:spChg chg="mod">
          <ac:chgData name="Ammar K" userId="S::linkamar_gmail.com#ext#@lexicon.onmicrosoft.com::c917a652-9a9b-40d1-93b4-a5ee8d845900" providerId="AD" clId="Web-{515EC0D8-6F54-477F-A189-4C74BCD66F38}" dt="2023-02-01T09:15:18.384" v="3" actId="1076"/>
          <ac:spMkLst>
            <pc:docMk/>
            <pc:sldMk cId="4035654407" sldId="262"/>
            <ac:spMk id="4" creationId="{814A211E-6E93-0AF2-4086-91E1EA5656CD}"/>
          </ac:spMkLst>
        </pc:spChg>
        <pc:picChg chg="add mod">
          <ac:chgData name="Ammar K" userId="S::linkamar_gmail.com#ext#@lexicon.onmicrosoft.com::c917a652-9a9b-40d1-93b4-a5ee8d845900" providerId="AD" clId="Web-{515EC0D8-6F54-477F-A189-4C74BCD66F38}" dt="2023-02-01T09:15:40.697" v="11" actId="1076"/>
          <ac:picMkLst>
            <pc:docMk/>
            <pc:sldMk cId="4035654407" sldId="262"/>
            <ac:picMk id="5" creationId="{ADF6B6C8-E5DC-84E5-3B4E-3F4EAC00B0F0}"/>
          </ac:picMkLst>
        </pc:picChg>
      </pc:sldChg>
      <pc:sldChg chg="modSp">
        <pc:chgData name="Ammar K" userId="S::linkamar_gmail.com#ext#@lexicon.onmicrosoft.com::c917a652-9a9b-40d1-93b4-a5ee8d845900" providerId="AD" clId="Web-{515EC0D8-6F54-477F-A189-4C74BCD66F38}" dt="2023-02-01T09:16:47.995" v="13" actId="1076"/>
        <pc:sldMkLst>
          <pc:docMk/>
          <pc:sldMk cId="1389266046" sldId="264"/>
        </pc:sldMkLst>
        <pc:picChg chg="mod">
          <ac:chgData name="Ammar K" userId="S::linkamar_gmail.com#ext#@lexicon.onmicrosoft.com::c917a652-9a9b-40d1-93b4-a5ee8d845900" providerId="AD" clId="Web-{515EC0D8-6F54-477F-A189-4C74BCD66F38}" dt="2023-02-01T09:16:47.995" v="13" actId="1076"/>
          <ac:picMkLst>
            <pc:docMk/>
            <pc:sldMk cId="1389266046" sldId="264"/>
            <ac:picMk id="4" creationId="{3354BFBA-FB99-D797-26C2-BD0E58AE97A9}"/>
          </ac:picMkLst>
        </pc:picChg>
      </pc:sldChg>
    </pc:docChg>
  </pc:docChgLst>
  <pc:docChgLst>
    <pc:chgData name="Ali K" userId="S::alikhavari2617_outlook.com#ext#@lexicon.onmicrosoft.com::460d5659-fa93-4c81-820d-f5eabf0e2d6b" providerId="AD" clId="Web-{B2A82D84-2CC1-4A52-9923-4EC7AB46DF65}"/>
    <pc:docChg chg="modSld">
      <pc:chgData name="Ali K" userId="S::alikhavari2617_outlook.com#ext#@lexicon.onmicrosoft.com::460d5659-fa93-4c81-820d-f5eabf0e2d6b" providerId="AD" clId="Web-{B2A82D84-2CC1-4A52-9923-4EC7AB46DF65}" dt="2023-02-01T08:55:29.658" v="61" actId="14100"/>
      <pc:docMkLst>
        <pc:docMk/>
      </pc:docMkLst>
      <pc:sldChg chg="modSp">
        <pc:chgData name="Ali K" userId="S::alikhavari2617_outlook.com#ext#@lexicon.onmicrosoft.com::460d5659-fa93-4c81-820d-f5eabf0e2d6b" providerId="AD" clId="Web-{B2A82D84-2CC1-4A52-9923-4EC7AB46DF65}" dt="2023-02-01T08:55:29.658" v="61" actId="14100"/>
        <pc:sldMkLst>
          <pc:docMk/>
          <pc:sldMk cId="2883035101" sldId="263"/>
        </pc:sldMkLst>
        <pc:spChg chg="mod">
          <ac:chgData name="Ali K" userId="S::alikhavari2617_outlook.com#ext#@lexicon.onmicrosoft.com::460d5659-fa93-4c81-820d-f5eabf0e2d6b" providerId="AD" clId="Web-{B2A82D84-2CC1-4A52-9923-4EC7AB46DF65}" dt="2023-02-01T08:55:03.485" v="57" actId="1076"/>
          <ac:spMkLst>
            <pc:docMk/>
            <pc:sldMk cId="2883035101" sldId="263"/>
            <ac:spMk id="9" creationId="{6C53D093-5478-99D9-6DAE-30867B4552C3}"/>
          </ac:spMkLst>
        </pc:spChg>
        <pc:spChg chg="mod">
          <ac:chgData name="Ali K" userId="S::alikhavari2617_outlook.com#ext#@lexicon.onmicrosoft.com::460d5659-fa93-4c81-820d-f5eabf0e2d6b" providerId="AD" clId="Web-{B2A82D84-2CC1-4A52-9923-4EC7AB46DF65}" dt="2023-02-01T08:54:17.625" v="45" actId="1076"/>
          <ac:spMkLst>
            <pc:docMk/>
            <pc:sldMk cId="2883035101" sldId="263"/>
            <ac:spMk id="10" creationId="{C2973BB0-B4F8-E62A-BE5D-CF8DBB745765}"/>
          </ac:spMkLst>
        </pc:spChg>
        <pc:spChg chg="mod">
          <ac:chgData name="Ali K" userId="S::alikhavari2617_outlook.com#ext#@lexicon.onmicrosoft.com::460d5659-fa93-4c81-820d-f5eabf0e2d6b" providerId="AD" clId="Web-{B2A82D84-2CC1-4A52-9923-4EC7AB46DF65}" dt="2023-02-01T08:54:26.375" v="48" actId="1076"/>
          <ac:spMkLst>
            <pc:docMk/>
            <pc:sldMk cId="2883035101" sldId="263"/>
            <ac:spMk id="11" creationId="{26AB500A-253A-FE05-BAC9-43B91BB7A118}"/>
          </ac:spMkLst>
        </pc:spChg>
        <pc:spChg chg="mod">
          <ac:chgData name="Ali K" userId="S::alikhavari2617_outlook.com#ext#@lexicon.onmicrosoft.com::460d5659-fa93-4c81-820d-f5eabf0e2d6b" providerId="AD" clId="Web-{B2A82D84-2CC1-4A52-9923-4EC7AB46DF65}" dt="2023-02-01T08:51:16.011" v="14" actId="1076"/>
          <ac:spMkLst>
            <pc:docMk/>
            <pc:sldMk cId="2883035101" sldId="263"/>
            <ac:spMk id="12" creationId="{A053A471-B9D8-3E8F-09EF-22471E16F320}"/>
          </ac:spMkLst>
        </pc:spChg>
        <pc:spChg chg="mod">
          <ac:chgData name="Ali K" userId="S::alikhavari2617_outlook.com#ext#@lexicon.onmicrosoft.com::460d5659-fa93-4c81-820d-f5eabf0e2d6b" providerId="AD" clId="Web-{B2A82D84-2CC1-4A52-9923-4EC7AB46DF65}" dt="2023-02-01T08:50:48.479" v="11" actId="1076"/>
          <ac:spMkLst>
            <pc:docMk/>
            <pc:sldMk cId="2883035101" sldId="263"/>
            <ac:spMk id="17" creationId="{9375F2F4-7CCA-03C2-8714-AE9515A3CCE1}"/>
          </ac:spMkLst>
        </pc:spChg>
        <pc:spChg chg="mod">
          <ac:chgData name="Ali K" userId="S::alikhavari2617_outlook.com#ext#@lexicon.onmicrosoft.com::460d5659-fa93-4c81-820d-f5eabf0e2d6b" providerId="AD" clId="Web-{B2A82D84-2CC1-4A52-9923-4EC7AB46DF65}" dt="2023-02-01T08:50:39.635" v="8" actId="1076"/>
          <ac:spMkLst>
            <pc:docMk/>
            <pc:sldMk cId="2883035101" sldId="263"/>
            <ac:spMk id="18" creationId="{9284B252-5644-F127-CB3A-3B27C0CD7EA4}"/>
          </ac:spMkLst>
        </pc:spChg>
        <pc:spChg chg="mod">
          <ac:chgData name="Ali K" userId="S::alikhavari2617_outlook.com#ext#@lexicon.onmicrosoft.com::460d5659-fa93-4c81-820d-f5eabf0e2d6b" providerId="AD" clId="Web-{B2A82D84-2CC1-4A52-9923-4EC7AB46DF65}" dt="2023-02-01T08:55:29.658" v="61" actId="14100"/>
          <ac:spMkLst>
            <pc:docMk/>
            <pc:sldMk cId="2883035101" sldId="263"/>
            <ac:spMk id="23" creationId="{FA7B45DE-FA2D-4F20-4058-804F651A8737}"/>
          </ac:spMkLst>
        </pc:spChg>
        <pc:spChg chg="mod">
          <ac:chgData name="Ali K" userId="S::alikhavari2617_outlook.com#ext#@lexicon.onmicrosoft.com::460d5659-fa93-4c81-820d-f5eabf0e2d6b" providerId="AD" clId="Web-{B2A82D84-2CC1-4A52-9923-4EC7AB46DF65}" dt="2023-02-01T08:54:42.016" v="52" actId="1076"/>
          <ac:spMkLst>
            <pc:docMk/>
            <pc:sldMk cId="2883035101" sldId="263"/>
            <ac:spMk id="24" creationId="{78B5035C-D95C-FF2F-61AB-E4A3DE746904}"/>
          </ac:spMkLst>
        </pc:spChg>
        <pc:spChg chg="mod">
          <ac:chgData name="Ali K" userId="S::alikhavari2617_outlook.com#ext#@lexicon.onmicrosoft.com::460d5659-fa93-4c81-820d-f5eabf0e2d6b" providerId="AD" clId="Web-{B2A82D84-2CC1-4A52-9923-4EC7AB46DF65}" dt="2023-02-01T08:55:10.704" v="58" actId="14100"/>
          <ac:spMkLst>
            <pc:docMk/>
            <pc:sldMk cId="2883035101" sldId="263"/>
            <ac:spMk id="26" creationId="{82336354-316D-DBBF-F83F-ED05783A5D8F}"/>
          </ac:spMkLst>
        </pc:spChg>
        <pc:spChg chg="mod">
          <ac:chgData name="Ali K" userId="S::alikhavari2617_outlook.com#ext#@lexicon.onmicrosoft.com::460d5659-fa93-4c81-820d-f5eabf0e2d6b" providerId="AD" clId="Web-{B2A82D84-2CC1-4A52-9923-4EC7AB46DF65}" dt="2023-02-01T08:55:18.767" v="59" actId="14100"/>
          <ac:spMkLst>
            <pc:docMk/>
            <pc:sldMk cId="2883035101" sldId="263"/>
            <ac:spMk id="27" creationId="{17FDC56A-F24C-F06F-B365-3EBF2FD3B985}"/>
          </ac:spMkLst>
        </pc:spChg>
        <pc:spChg chg="mod">
          <ac:chgData name="Ali K" userId="S::alikhavari2617_outlook.com#ext#@lexicon.onmicrosoft.com::460d5659-fa93-4c81-820d-f5eabf0e2d6b" providerId="AD" clId="Web-{B2A82D84-2CC1-4A52-9923-4EC7AB46DF65}" dt="2023-02-01T08:55:01.157" v="56" actId="1076"/>
          <ac:spMkLst>
            <pc:docMk/>
            <pc:sldMk cId="2883035101" sldId="263"/>
            <ac:spMk id="30" creationId="{F2E35F39-49DE-21BF-8AF3-D5ACE6FFD72C}"/>
          </ac:spMkLst>
        </pc:spChg>
        <pc:spChg chg="mod">
          <ac:chgData name="Ali K" userId="S::alikhavari2617_outlook.com#ext#@lexicon.onmicrosoft.com::460d5659-fa93-4c81-820d-f5eabf0e2d6b" providerId="AD" clId="Web-{B2A82D84-2CC1-4A52-9923-4EC7AB46DF65}" dt="2023-02-01T08:54:20.422" v="46" actId="1076"/>
          <ac:spMkLst>
            <pc:docMk/>
            <pc:sldMk cId="2883035101" sldId="263"/>
            <ac:spMk id="31" creationId="{A5D8EE1E-1F53-E897-A83D-09AD55B89C43}"/>
          </ac:spMkLst>
        </pc:spChg>
        <pc:spChg chg="mod">
          <ac:chgData name="Ali K" userId="S::alikhavari2617_outlook.com#ext#@lexicon.onmicrosoft.com::460d5659-fa93-4c81-820d-f5eabf0e2d6b" providerId="AD" clId="Web-{B2A82D84-2CC1-4A52-9923-4EC7AB46DF65}" dt="2023-02-01T08:54:28.375" v="49" actId="1076"/>
          <ac:spMkLst>
            <pc:docMk/>
            <pc:sldMk cId="2883035101" sldId="263"/>
            <ac:spMk id="32" creationId="{F0A0509E-BB1E-A833-C7A3-9F730E3AC08E}"/>
          </ac:spMkLst>
        </pc:spChg>
        <pc:spChg chg="mod">
          <ac:chgData name="Ali K" userId="S::alikhavari2617_outlook.com#ext#@lexicon.onmicrosoft.com::460d5659-fa93-4c81-820d-f5eabf0e2d6b" providerId="AD" clId="Web-{B2A82D84-2CC1-4A52-9923-4EC7AB46DF65}" dt="2023-02-01T08:50:51.417" v="12" actId="1076"/>
          <ac:spMkLst>
            <pc:docMk/>
            <pc:sldMk cId="2883035101" sldId="263"/>
            <ac:spMk id="36" creationId="{391DE528-A847-F33A-D992-47B04D769C1C}"/>
          </ac:spMkLst>
        </pc:spChg>
        <pc:spChg chg="mod">
          <ac:chgData name="Ali K" userId="S::alikhavari2617_outlook.com#ext#@lexicon.onmicrosoft.com::460d5659-fa93-4c81-820d-f5eabf0e2d6b" providerId="AD" clId="Web-{B2A82D84-2CC1-4A52-9923-4EC7AB46DF65}" dt="2023-02-01T08:50:42.745" v="9" actId="1076"/>
          <ac:spMkLst>
            <pc:docMk/>
            <pc:sldMk cId="2883035101" sldId="263"/>
            <ac:spMk id="37" creationId="{9B3C08E8-A0D1-9160-05F4-6890E4B8BD68}"/>
          </ac:spMkLst>
        </pc:spChg>
        <pc:spChg chg="mod">
          <ac:chgData name="Ali K" userId="S::alikhavari2617_outlook.com#ext#@lexicon.onmicrosoft.com::460d5659-fa93-4c81-820d-f5eabf0e2d6b" providerId="AD" clId="Web-{B2A82D84-2CC1-4A52-9923-4EC7AB46DF65}" dt="2023-02-01T08:50:55.761" v="13" actId="1076"/>
          <ac:spMkLst>
            <pc:docMk/>
            <pc:sldMk cId="2883035101" sldId="263"/>
            <ac:spMk id="38" creationId="{D3741404-110A-CB6B-4FBF-F62DE1F223C6}"/>
          </ac:spMkLst>
        </pc:spChg>
        <pc:spChg chg="mod">
          <ac:chgData name="Ali K" userId="S::alikhavari2617_outlook.com#ext#@lexicon.onmicrosoft.com::460d5659-fa93-4c81-820d-f5eabf0e2d6b" providerId="AD" clId="Web-{B2A82D84-2CC1-4A52-9923-4EC7AB46DF65}" dt="2023-02-01T08:50:45.229" v="10" actId="1076"/>
          <ac:spMkLst>
            <pc:docMk/>
            <pc:sldMk cId="2883035101" sldId="263"/>
            <ac:spMk id="39" creationId="{10158F03-10B8-38C0-4358-E7E6E7C7D5B5}"/>
          </ac:spMkLst>
        </pc:spChg>
        <pc:spChg chg="mod">
          <ac:chgData name="Ali K" userId="S::alikhavari2617_outlook.com#ext#@lexicon.onmicrosoft.com::460d5659-fa93-4c81-820d-f5eabf0e2d6b" providerId="AD" clId="Web-{B2A82D84-2CC1-4A52-9923-4EC7AB46DF65}" dt="2023-02-01T08:54:30.406" v="50" actId="1076"/>
          <ac:spMkLst>
            <pc:docMk/>
            <pc:sldMk cId="2883035101" sldId="263"/>
            <ac:spMk id="40" creationId="{2D97621E-F89E-7F9F-7B3C-240ECDCDD2EE}"/>
          </ac:spMkLst>
        </pc:spChg>
        <pc:spChg chg="mod">
          <ac:chgData name="Ali K" userId="S::alikhavari2617_outlook.com#ext#@lexicon.onmicrosoft.com::460d5659-fa93-4c81-820d-f5eabf0e2d6b" providerId="AD" clId="Web-{B2A82D84-2CC1-4A52-9923-4EC7AB46DF65}" dt="2023-02-01T08:54:22.094" v="47" actId="1076"/>
          <ac:spMkLst>
            <pc:docMk/>
            <pc:sldMk cId="2883035101" sldId="263"/>
            <ac:spMk id="41" creationId="{B59DCAAC-C18A-7811-7757-E19721DDEC32}"/>
          </ac:spMkLst>
        </pc:spChg>
      </pc:sldChg>
    </pc:docChg>
  </pc:docChgLst>
  <pc:docChgLst>
    <pc:chgData name="Ammar K" userId="S::linkamar_gmail.com#ext#@lexicon.onmicrosoft.com::c917a652-9a9b-40d1-93b4-a5ee8d845900" providerId="AD" clId="Web-{37020302-B070-428B-825C-57F0D2525C56}"/>
    <pc:docChg chg="addSld delSld modSld">
      <pc:chgData name="Ammar K" userId="S::linkamar_gmail.com#ext#@lexicon.onmicrosoft.com::c917a652-9a9b-40d1-93b4-a5ee8d845900" providerId="AD" clId="Web-{37020302-B070-428B-825C-57F0D2525C56}" dt="2023-02-01T08:52:28.243" v="44" actId="1076"/>
      <pc:docMkLst>
        <pc:docMk/>
      </pc:docMkLst>
      <pc:sldChg chg="addSp delSp modSp">
        <pc:chgData name="Ammar K" userId="S::linkamar_gmail.com#ext#@lexicon.onmicrosoft.com::c917a652-9a9b-40d1-93b4-a5ee8d845900" providerId="AD" clId="Web-{37020302-B070-428B-825C-57F0D2525C56}" dt="2023-02-01T08:43:40.005" v="26" actId="14100"/>
        <pc:sldMkLst>
          <pc:docMk/>
          <pc:sldMk cId="1764554329" sldId="261"/>
        </pc:sldMkLst>
        <pc:picChg chg="del">
          <ac:chgData name="Ammar K" userId="S::linkamar_gmail.com#ext#@lexicon.onmicrosoft.com::c917a652-9a9b-40d1-93b4-a5ee8d845900" providerId="AD" clId="Web-{37020302-B070-428B-825C-57F0D2525C56}" dt="2023-02-01T08:36:04.627" v="0"/>
          <ac:picMkLst>
            <pc:docMk/>
            <pc:sldMk cId="1764554329" sldId="261"/>
            <ac:picMk id="4" creationId="{B716F0E4-1B86-D733-2613-C8732DDAA35C}"/>
          </ac:picMkLst>
        </pc:picChg>
        <pc:picChg chg="add del mod">
          <ac:chgData name="Ammar K" userId="S::linkamar_gmail.com#ext#@lexicon.onmicrosoft.com::c917a652-9a9b-40d1-93b4-a5ee8d845900" providerId="AD" clId="Web-{37020302-B070-428B-825C-57F0D2525C56}" dt="2023-02-01T08:43:26.708" v="23"/>
          <ac:picMkLst>
            <pc:docMk/>
            <pc:sldMk cId="1764554329" sldId="261"/>
            <ac:picMk id="5" creationId="{E0ACE3BA-98C6-21B6-77F1-0D086FC2D556}"/>
          </ac:picMkLst>
        </pc:picChg>
        <pc:picChg chg="add mod">
          <ac:chgData name="Ammar K" userId="S::linkamar_gmail.com#ext#@lexicon.onmicrosoft.com::c917a652-9a9b-40d1-93b4-a5ee8d845900" providerId="AD" clId="Web-{37020302-B070-428B-825C-57F0D2525C56}" dt="2023-02-01T08:43:40.005" v="26" actId="14100"/>
          <ac:picMkLst>
            <pc:docMk/>
            <pc:sldMk cId="1764554329" sldId="261"/>
            <ac:picMk id="6" creationId="{2BC4139D-5D7F-49F6-F6D4-49B253FD93CA}"/>
          </ac:picMkLst>
        </pc:picChg>
      </pc:sldChg>
      <pc:sldChg chg="addSp delSp modSp add replId">
        <pc:chgData name="Ammar K" userId="S::linkamar_gmail.com#ext#@lexicon.onmicrosoft.com::c917a652-9a9b-40d1-93b4-a5ee8d845900" providerId="AD" clId="Web-{37020302-B070-428B-825C-57F0D2525C56}" dt="2023-02-01T08:52:28.243" v="44" actId="1076"/>
        <pc:sldMkLst>
          <pc:docMk/>
          <pc:sldMk cId="1389266046" sldId="264"/>
        </pc:sldMkLst>
        <pc:picChg chg="add mod">
          <ac:chgData name="Ammar K" userId="S::linkamar_gmail.com#ext#@lexicon.onmicrosoft.com::c917a652-9a9b-40d1-93b4-a5ee8d845900" providerId="AD" clId="Web-{37020302-B070-428B-825C-57F0D2525C56}" dt="2023-02-01T08:52:28.243" v="44" actId="1076"/>
          <ac:picMkLst>
            <pc:docMk/>
            <pc:sldMk cId="1389266046" sldId="264"/>
            <ac:picMk id="4" creationId="{3354BFBA-FB99-D797-26C2-BD0E58AE97A9}"/>
          </ac:picMkLst>
        </pc:picChg>
        <pc:picChg chg="del">
          <ac:chgData name="Ammar K" userId="S::linkamar_gmail.com#ext#@lexicon.onmicrosoft.com::c917a652-9a9b-40d1-93b4-a5ee8d845900" providerId="AD" clId="Web-{37020302-B070-428B-825C-57F0D2525C56}" dt="2023-02-01T08:52:16.946" v="42"/>
          <ac:picMkLst>
            <pc:docMk/>
            <pc:sldMk cId="1389266046" sldId="264"/>
            <ac:picMk id="6" creationId="{2BC4139D-5D7F-49F6-F6D4-49B253FD93CA}"/>
          </ac:picMkLst>
        </pc:picChg>
      </pc:sldChg>
      <pc:sldChg chg="addSp delSp modSp add del replId">
        <pc:chgData name="Ammar K" userId="S::linkamar_gmail.com#ext#@lexicon.onmicrosoft.com::c917a652-9a9b-40d1-93b4-a5ee8d845900" providerId="AD" clId="Web-{37020302-B070-428B-825C-57F0D2525C56}" dt="2023-02-01T08:51:42.899" v="36"/>
        <pc:sldMkLst>
          <pc:docMk/>
          <pc:sldMk cId="1603771689" sldId="264"/>
        </pc:sldMkLst>
        <pc:spChg chg="mod">
          <ac:chgData name="Ammar K" userId="S::linkamar_gmail.com#ext#@lexicon.onmicrosoft.com::c917a652-9a9b-40d1-93b4-a5ee8d845900" providerId="AD" clId="Web-{37020302-B070-428B-825C-57F0D2525C56}" dt="2023-02-01T08:51:14.727" v="35"/>
          <ac:spMkLst>
            <pc:docMk/>
            <pc:sldMk cId="1603771689" sldId="264"/>
            <ac:spMk id="2" creationId="{00000000-0000-0000-0000-000000000000}"/>
          </ac:spMkLst>
        </pc:spChg>
        <pc:spChg chg="mod">
          <ac:chgData name="Ammar K" userId="S::linkamar_gmail.com#ext#@lexicon.onmicrosoft.com::c917a652-9a9b-40d1-93b4-a5ee8d845900" providerId="AD" clId="Web-{37020302-B070-428B-825C-57F0D2525C56}" dt="2023-02-01T08:51:14.727" v="35"/>
          <ac:spMkLst>
            <pc:docMk/>
            <pc:sldMk cId="1603771689" sldId="264"/>
            <ac:spMk id="3" creationId="{00000000-0000-0000-0000-000000000000}"/>
          </ac:spMkLst>
        </pc:spChg>
        <pc:spChg chg="del">
          <ac:chgData name="Ammar K" userId="S::linkamar_gmail.com#ext#@lexicon.onmicrosoft.com::c917a652-9a9b-40d1-93b4-a5ee8d845900" providerId="AD" clId="Web-{37020302-B070-428B-825C-57F0D2525C56}" dt="2023-02-01T08:51:14.727" v="35"/>
          <ac:spMkLst>
            <pc:docMk/>
            <pc:sldMk cId="1603771689" sldId="264"/>
            <ac:spMk id="27" creationId="{E20BB609-EF92-42DB-836C-0699A590B5CF}"/>
          </ac:spMkLst>
        </pc:spChg>
        <pc:spChg chg="del">
          <ac:chgData name="Ammar K" userId="S::linkamar_gmail.com#ext#@lexicon.onmicrosoft.com::c917a652-9a9b-40d1-93b4-a5ee8d845900" providerId="AD" clId="Web-{37020302-B070-428B-825C-57F0D2525C56}" dt="2023-02-01T08:51:14.727" v="35"/>
          <ac:spMkLst>
            <pc:docMk/>
            <pc:sldMk cId="1603771689" sldId="264"/>
            <ac:spMk id="28" creationId="{40FA88D0-E295-4CF3-934C-6423EACEB025}"/>
          </ac:spMkLst>
        </pc:spChg>
        <pc:spChg chg="add">
          <ac:chgData name="Ammar K" userId="S::linkamar_gmail.com#ext#@lexicon.onmicrosoft.com::c917a652-9a9b-40d1-93b4-a5ee8d845900" providerId="AD" clId="Web-{37020302-B070-428B-825C-57F0D2525C56}" dt="2023-02-01T08:51:14.727" v="35"/>
          <ac:spMkLst>
            <pc:docMk/>
            <pc:sldMk cId="1603771689" sldId="264"/>
            <ac:spMk id="36" creationId="{E20BB609-EF92-42DB-836C-0699A590B5CF}"/>
          </ac:spMkLst>
        </pc:spChg>
        <pc:spChg chg="add">
          <ac:chgData name="Ammar K" userId="S::linkamar_gmail.com#ext#@lexicon.onmicrosoft.com::c917a652-9a9b-40d1-93b4-a5ee8d845900" providerId="AD" clId="Web-{37020302-B070-428B-825C-57F0D2525C56}" dt="2023-02-01T08:51:14.727" v="35"/>
          <ac:spMkLst>
            <pc:docMk/>
            <pc:sldMk cId="1603771689" sldId="264"/>
            <ac:spMk id="38" creationId="{8F716CC0-CAC9-43AB-ADE5-2D88EAF32984}"/>
          </ac:spMkLst>
        </pc:spChg>
        <pc:picChg chg="add del mod">
          <ac:chgData name="Ammar K" userId="S::linkamar_gmail.com#ext#@lexicon.onmicrosoft.com::c917a652-9a9b-40d1-93b4-a5ee8d845900" providerId="AD" clId="Web-{37020302-B070-428B-825C-57F0D2525C56}" dt="2023-02-01T08:41:44.614" v="17"/>
          <ac:picMkLst>
            <pc:docMk/>
            <pc:sldMk cId="1603771689" sldId="264"/>
            <ac:picMk id="4" creationId="{419D2668-712D-DC9B-1B35-C99DC3F2D1FE}"/>
          </ac:picMkLst>
        </pc:picChg>
        <pc:picChg chg="del">
          <ac:chgData name="Ammar K" userId="S::linkamar_gmail.com#ext#@lexicon.onmicrosoft.com::c917a652-9a9b-40d1-93b4-a5ee8d845900" providerId="AD" clId="Web-{37020302-B070-428B-825C-57F0D2525C56}" dt="2023-02-01T08:40:14.379" v="13"/>
          <ac:picMkLst>
            <pc:docMk/>
            <pc:sldMk cId="1603771689" sldId="264"/>
            <ac:picMk id="5" creationId="{E0ACE3BA-98C6-21B6-77F1-0D086FC2D556}"/>
          </ac:picMkLst>
        </pc:picChg>
        <pc:picChg chg="add del mod">
          <ac:chgData name="Ammar K" userId="S::linkamar_gmail.com#ext#@lexicon.onmicrosoft.com::c917a652-9a9b-40d1-93b4-a5ee8d845900" providerId="AD" clId="Web-{37020302-B070-428B-825C-57F0D2525C56}" dt="2023-02-01T08:43:51.786" v="27"/>
          <ac:picMkLst>
            <pc:docMk/>
            <pc:sldMk cId="1603771689" sldId="264"/>
            <ac:picMk id="6" creationId="{BB915726-E73A-6C43-63CF-BE4B764C2D74}"/>
          </ac:picMkLst>
        </pc:picChg>
        <pc:picChg chg="add mod ord">
          <ac:chgData name="Ammar K" userId="S::linkamar_gmail.com#ext#@lexicon.onmicrosoft.com::c917a652-9a9b-40d1-93b4-a5ee8d845900" providerId="AD" clId="Web-{37020302-B070-428B-825C-57F0D2525C56}" dt="2023-02-01T08:51:14.727" v="35"/>
          <ac:picMkLst>
            <pc:docMk/>
            <pc:sldMk cId="1603771689" sldId="264"/>
            <ac:picMk id="7" creationId="{16146AE2-75D2-2D55-2609-30D613A654BD}"/>
          </ac:picMkLst>
        </pc:picChg>
        <pc:picChg chg="mod ord">
          <ac:chgData name="Ammar K" userId="S::linkamar_gmail.com#ext#@lexicon.onmicrosoft.com::c917a652-9a9b-40d1-93b4-a5ee8d845900" providerId="AD" clId="Web-{37020302-B070-428B-825C-57F0D2525C56}" dt="2023-02-01T08:51:14.727" v="35"/>
          <ac:picMkLst>
            <pc:docMk/>
            <pc:sldMk cId="1603771689" sldId="264"/>
            <ac:picMk id="29" creationId="{B3581B82-E3D5-D135-9D6E-3D4FD6A9EB40}"/>
          </ac:picMkLst>
        </pc:picChg>
        <pc:cxnChg chg="del">
          <ac:chgData name="Ammar K" userId="S::linkamar_gmail.com#ext#@lexicon.onmicrosoft.com::c917a652-9a9b-40d1-93b4-a5ee8d845900" providerId="AD" clId="Web-{37020302-B070-428B-825C-57F0D2525C56}" dt="2023-02-01T08:51:14.727" v="35"/>
          <ac:cxnSpMkLst>
            <pc:docMk/>
            <pc:sldMk cId="1603771689" sldId="264"/>
            <ac:cxnSpMk id="30" creationId="{8F4E56A8-93D5-4BE3-AE61-84677331AD07}"/>
          </ac:cxnSpMkLst>
        </pc:cxnChg>
        <pc:cxnChg chg="del">
          <ac:chgData name="Ammar K" userId="S::linkamar_gmail.com#ext#@lexicon.onmicrosoft.com::c917a652-9a9b-40d1-93b4-a5ee8d845900" providerId="AD" clId="Web-{37020302-B070-428B-825C-57F0D2525C56}" dt="2023-02-01T08:51:14.727" v="35"/>
          <ac:cxnSpMkLst>
            <pc:docMk/>
            <pc:sldMk cId="1603771689" sldId="264"/>
            <ac:cxnSpMk id="31" creationId="{BD492A0C-1773-477B-83B5-C707CB057709}"/>
          </ac:cxnSpMkLst>
        </pc:cxnChg>
        <pc:cxnChg chg="add">
          <ac:chgData name="Ammar K" userId="S::linkamar_gmail.com#ext#@lexicon.onmicrosoft.com::c917a652-9a9b-40d1-93b4-a5ee8d845900" providerId="AD" clId="Web-{37020302-B070-428B-825C-57F0D2525C56}" dt="2023-02-01T08:51:14.727" v="35"/>
          <ac:cxnSpMkLst>
            <pc:docMk/>
            <pc:sldMk cId="1603771689" sldId="264"/>
            <ac:cxnSpMk id="40" creationId="{8F4E56A8-93D5-4BE3-AE61-84677331AD07}"/>
          </ac:cxnSpMkLst>
        </pc:cxnChg>
        <pc:cxnChg chg="add">
          <ac:chgData name="Ammar K" userId="S::linkamar_gmail.com#ext#@lexicon.onmicrosoft.com::c917a652-9a9b-40d1-93b4-a5ee8d845900" providerId="AD" clId="Web-{37020302-B070-428B-825C-57F0D2525C56}" dt="2023-02-01T08:51:14.727" v="35"/>
          <ac:cxnSpMkLst>
            <pc:docMk/>
            <pc:sldMk cId="1603771689" sldId="264"/>
            <ac:cxnSpMk id="42" creationId="{BD492A0C-1773-477B-83B5-C707CB057709}"/>
          </ac:cxnSpMkLst>
        </pc:cxnChg>
      </pc:sldChg>
    </pc:docChg>
  </pc:docChgLst>
  <pc:docChgLst>
    <pc:chgData name="Anders L" userId="S::tirwinexdrive_gmail.com#ext#@lexicon.onmicrosoft.com::852d55ac-48c5-4a16-b927-8c4a9b5e9b41" providerId="AD" clId="Web-{BC69A9E6-841B-418F-AC6D-A7D1FE9659DE}"/>
    <pc:docChg chg="modSld">
      <pc:chgData name="Anders L" userId="S::tirwinexdrive_gmail.com#ext#@lexicon.onmicrosoft.com::852d55ac-48c5-4a16-b927-8c4a9b5e9b41" providerId="AD" clId="Web-{BC69A9E6-841B-418F-AC6D-A7D1FE9659DE}" dt="2023-01-31T16:39:55.147" v="39" actId="1076"/>
      <pc:docMkLst>
        <pc:docMk/>
      </pc:docMkLst>
      <pc:sldChg chg="addSp delSp modSp">
        <pc:chgData name="Anders L" userId="S::tirwinexdrive_gmail.com#ext#@lexicon.onmicrosoft.com::852d55ac-48c5-4a16-b927-8c4a9b5e9b41" providerId="AD" clId="Web-{BC69A9E6-841B-418F-AC6D-A7D1FE9659DE}" dt="2023-01-31T16:39:55.147" v="39" actId="1076"/>
        <pc:sldMkLst>
          <pc:docMk/>
          <pc:sldMk cId="4035654407" sldId="262"/>
        </pc:sldMkLst>
        <pc:spChg chg="add mod">
          <ac:chgData name="Anders L" userId="S::tirwinexdrive_gmail.com#ext#@lexicon.onmicrosoft.com::852d55ac-48c5-4a16-b927-8c4a9b5e9b41" providerId="AD" clId="Web-{BC69A9E6-841B-418F-AC6D-A7D1FE9659DE}" dt="2023-01-31T16:39:55.147" v="39" actId="1076"/>
          <ac:spMkLst>
            <pc:docMk/>
            <pc:sldMk cId="4035654407" sldId="262"/>
            <ac:spMk id="4" creationId="{814A211E-6E93-0AF2-4086-91E1EA5656CD}"/>
          </ac:spMkLst>
        </pc:spChg>
        <pc:spChg chg="add del mod">
          <ac:chgData name="Anders L" userId="S::tirwinexdrive_gmail.com#ext#@lexicon.onmicrosoft.com::852d55ac-48c5-4a16-b927-8c4a9b5e9b41" providerId="AD" clId="Web-{BC69A9E6-841B-418F-AC6D-A7D1FE9659DE}" dt="2023-01-31T16:39:17.678" v="38"/>
          <ac:spMkLst>
            <pc:docMk/>
            <pc:sldMk cId="4035654407" sldId="262"/>
            <ac:spMk id="5" creationId="{A574ABF6-411F-1BC0-FF8D-00C3A29DE28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44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0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20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3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9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1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1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7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6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29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orgs/WebShopAAA/projects/2/views/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id="{B3581B82-E3D5-D135-9D6E-3D4FD6A9EB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23" b="-2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8923069" cy="1730160"/>
          </a:xfrm>
        </p:spPr>
        <p:txBody>
          <a:bodyPr anchor="t">
            <a:normAutofit/>
          </a:bodyPr>
          <a:lstStyle/>
          <a:p>
            <a:r>
              <a:rPr lang="en-US" sz="8000" err="1">
                <a:solidFill>
                  <a:srgbClr val="FFFFFF"/>
                </a:solidFill>
                <a:cs typeface="Calibri Light"/>
              </a:rPr>
              <a:t>WebShop</a:t>
            </a:r>
            <a:r>
              <a:rPr lang="en-US" sz="8000">
                <a:solidFill>
                  <a:srgbClr val="FFFFFF"/>
                </a:solidFill>
                <a:cs typeface="Calibri Light"/>
              </a:rPr>
              <a:t> AAA</a:t>
            </a:r>
            <a:endParaRPr lang="en-US" sz="80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1873" y="5706182"/>
            <a:ext cx="5210776" cy="445352"/>
          </a:xfrm>
        </p:spPr>
        <p:txBody>
          <a:bodyPr anchor="b">
            <a:normAutofit lnSpcReduction="10000"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Project Created by Ali . Amar . Anders</a:t>
            </a:r>
          </a:p>
        </p:txBody>
      </p:sp>
      <p:cxnSp>
        <p:nvCxnSpPr>
          <p:cNvPr id="30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id="{B3581B82-E3D5-D135-9D6E-3D4FD6A9EB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23" b="-2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2774888" cy="1175220"/>
          </a:xfrm>
        </p:spPr>
        <p:txBody>
          <a:bodyPr anchor="t">
            <a:normAutofit fontScale="90000"/>
          </a:bodyPr>
          <a:lstStyle/>
          <a:p>
            <a:r>
              <a:rPr lang="en-US" sz="8000">
                <a:solidFill>
                  <a:srgbClr val="FFFFFF"/>
                </a:solidFill>
                <a:cs typeface="Calibri Light"/>
              </a:rPr>
              <a:t>Plan :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18491" y="5706182"/>
            <a:ext cx="1464158" cy="445352"/>
          </a:xfrm>
        </p:spPr>
        <p:txBody>
          <a:bodyPr anchor="b">
            <a:normAutofit/>
          </a:bodyPr>
          <a:lstStyle/>
          <a:p>
            <a:pPr algn="r"/>
            <a:r>
              <a:rPr lang="en-US" sz="1600" err="1">
                <a:solidFill>
                  <a:srgbClr val="FFFFFF"/>
                </a:solidFill>
                <a:latin typeface="Sitka Subheading"/>
                <a:ea typeface="+mn-lt"/>
                <a:cs typeface="+mn-lt"/>
              </a:rPr>
              <a:t>WebShop</a:t>
            </a:r>
            <a:r>
              <a:rPr lang="en-US" sz="1600">
                <a:solidFill>
                  <a:srgbClr val="FFFFFF"/>
                </a:solidFill>
                <a:latin typeface="Sitka Subheading"/>
                <a:ea typeface="+mn-lt"/>
                <a:cs typeface="+mn-lt"/>
              </a:rPr>
              <a:t> AAA</a:t>
            </a:r>
            <a:endParaRPr lang="en-US" sz="1600">
              <a:latin typeface="Sitka Subheading"/>
            </a:endParaRPr>
          </a:p>
        </p:txBody>
      </p:sp>
      <p:cxnSp>
        <p:nvCxnSpPr>
          <p:cNvPr id="30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6F6504C-09E4-6642-51F0-8057B0DBB014}"/>
              </a:ext>
            </a:extLst>
          </p:cNvPr>
          <p:cNvSpPr txBox="1"/>
          <p:nvPr/>
        </p:nvSpPr>
        <p:spPr>
          <a:xfrm>
            <a:off x="585439" y="2583366"/>
            <a:ext cx="840987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The plan was that Create a Web shop with </a:t>
            </a:r>
            <a:r>
              <a:rPr lang="en-US" err="1">
                <a:solidFill>
                  <a:schemeClr val="bg1"/>
                </a:solidFill>
              </a:rPr>
              <a:t>.Net</a:t>
            </a:r>
            <a:r>
              <a:rPr lang="en-US">
                <a:solidFill>
                  <a:schemeClr val="bg1"/>
                </a:solidFill>
              </a:rPr>
              <a:t> Core MVC in backend</a:t>
            </a:r>
          </a:p>
          <a:p>
            <a:r>
              <a:rPr lang="en-US">
                <a:solidFill>
                  <a:schemeClr val="bg1"/>
                </a:solidFill>
              </a:rPr>
              <a:t>and React in frontend.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65807A-0C62-281F-986B-1ED61F85FA07}"/>
              </a:ext>
            </a:extLst>
          </p:cNvPr>
          <p:cNvSpPr txBox="1"/>
          <p:nvPr/>
        </p:nvSpPr>
        <p:spPr>
          <a:xfrm>
            <a:off x="538974" y="5389755"/>
            <a:ext cx="683941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link to progress manager in Git Hub : </a:t>
            </a: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  <a:hlinkClick r:id="rId3"/>
              </a:rPr>
              <a:t>www.github.com/orgs/WebShopAAA/projects/2/views/1</a:t>
            </a:r>
          </a:p>
          <a:p>
            <a:endParaRPr lang="en-US">
              <a:ea typeface="+mn-lt"/>
              <a:cs typeface="+mn-lt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9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id="{B3581B82-E3D5-D135-9D6E-3D4FD6A9EB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46" name="Rectangle 37">
            <a:extLst>
              <a:ext uri="{FF2B5EF4-FFF2-40B4-BE49-F238E27FC236}">
                <a16:creationId xmlns:a16="http://schemas.microsoft.com/office/drawing/2014/main" id="{C89012F3-E872-4965-8202-7945C4E70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39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1">
            <a:extLst>
              <a:ext uri="{FF2B5EF4-FFF2-40B4-BE49-F238E27FC236}">
                <a16:creationId xmlns:a16="http://schemas.microsoft.com/office/drawing/2014/main" id="{A42DB23F-578C-4EE7-8963-3BA228C67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650871" cy="1046314"/>
          </a:xfrm>
        </p:spPr>
        <p:txBody>
          <a:bodyPr anchor="t">
            <a:normAutofit fontScale="90000"/>
          </a:bodyPr>
          <a:lstStyle/>
          <a:p>
            <a:r>
              <a:rPr lang="en-US" sz="8000">
                <a:solidFill>
                  <a:srgbClr val="FFFFFF"/>
                </a:solidFill>
                <a:cs typeface="Calibri Light"/>
              </a:rPr>
              <a:t>Backend  : 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DA1F407-FE2E-3442-ABDC-54DDBC8C6648}"/>
              </a:ext>
            </a:extLst>
          </p:cNvPr>
          <p:cNvSpPr txBox="1"/>
          <p:nvPr/>
        </p:nvSpPr>
        <p:spPr>
          <a:xfrm>
            <a:off x="591633" y="2049393"/>
            <a:ext cx="434730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Architecture 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design pattern : 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F321D-108A-992E-8D8B-74F519637B54}"/>
              </a:ext>
            </a:extLst>
          </p:cNvPr>
          <p:cNvSpPr txBox="1"/>
          <p:nvPr/>
        </p:nvSpPr>
        <p:spPr>
          <a:xfrm>
            <a:off x="10150230" y="5832230"/>
            <a:ext cx="178776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>
                <a:solidFill>
                  <a:srgbClr val="FFFFFF"/>
                </a:solidFill>
                <a:latin typeface="Sitka Subheading"/>
              </a:rPr>
              <a:t>WebShop</a:t>
            </a:r>
            <a:r>
              <a:rPr lang="en-US" sz="1600">
                <a:solidFill>
                  <a:srgbClr val="FFFFFF"/>
                </a:solidFill>
                <a:latin typeface="Sitka Subheading"/>
              </a:rPr>
              <a:t> AAA</a:t>
            </a:r>
            <a:endParaRPr lang="en-US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08997-0F90-C308-DD19-D8C481F8FEB9}"/>
              </a:ext>
            </a:extLst>
          </p:cNvPr>
          <p:cNvSpPr txBox="1"/>
          <p:nvPr/>
        </p:nvSpPr>
        <p:spPr>
          <a:xfrm>
            <a:off x="810845" y="3018692"/>
            <a:ext cx="313592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SOLID Principles 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UOW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DIP </a:t>
            </a:r>
          </a:p>
          <a:p>
            <a:pPr marL="285750" indent="-285750" algn="l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JWT</a:t>
            </a:r>
          </a:p>
        </p:txBody>
      </p:sp>
    </p:spTree>
    <p:extLst>
      <p:ext uri="{BB962C8B-B14F-4D97-AF65-F5344CB8AC3E}">
        <p14:creationId xmlns:p14="http://schemas.microsoft.com/office/powerpoint/2010/main" val="114331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5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id="{B3581B82-E3D5-D135-9D6E-3D4FD6A9EB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46" name="Rectangle 37">
            <a:extLst>
              <a:ext uri="{FF2B5EF4-FFF2-40B4-BE49-F238E27FC236}">
                <a16:creationId xmlns:a16="http://schemas.microsoft.com/office/drawing/2014/main" id="{C89012F3-E872-4965-8202-7945C4E70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39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1">
            <a:extLst>
              <a:ext uri="{FF2B5EF4-FFF2-40B4-BE49-F238E27FC236}">
                <a16:creationId xmlns:a16="http://schemas.microsoft.com/office/drawing/2014/main" id="{A42DB23F-578C-4EE7-8963-3BA228C67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BDF321D-108A-992E-8D8B-74F519637B54}"/>
              </a:ext>
            </a:extLst>
          </p:cNvPr>
          <p:cNvSpPr txBox="1"/>
          <p:nvPr/>
        </p:nvSpPr>
        <p:spPr>
          <a:xfrm>
            <a:off x="10150230" y="5832230"/>
            <a:ext cx="178776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>
                <a:solidFill>
                  <a:srgbClr val="FFFFFF"/>
                </a:solidFill>
                <a:latin typeface="Sitka Subheading"/>
              </a:rPr>
              <a:t>WebShop</a:t>
            </a:r>
            <a:r>
              <a:rPr lang="en-US" sz="1600">
                <a:solidFill>
                  <a:srgbClr val="FFFFFF"/>
                </a:solidFill>
                <a:latin typeface="Sitka Subheading"/>
              </a:rPr>
              <a:t> AAA</a:t>
            </a:r>
            <a:endParaRPr lang="en-US" sz="1600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6C53D093-5478-99D9-6DAE-30867B4552C3}"/>
              </a:ext>
            </a:extLst>
          </p:cNvPr>
          <p:cNvSpPr/>
          <p:nvPr/>
        </p:nvSpPr>
        <p:spPr>
          <a:xfrm>
            <a:off x="5512340" y="997085"/>
            <a:ext cx="1451042" cy="283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IIS </a:t>
            </a:r>
          </a:p>
        </p:txBody>
      </p:sp>
      <p:sp>
        <p:nvSpPr>
          <p:cNvPr id="10" name="Rektangel: rundade hörn 9">
            <a:extLst>
              <a:ext uri="{FF2B5EF4-FFF2-40B4-BE49-F238E27FC236}">
                <a16:creationId xmlns:a16="http://schemas.microsoft.com/office/drawing/2014/main" id="{C2973BB0-B4F8-E62A-BE5D-CF8DBB745765}"/>
              </a:ext>
            </a:extLst>
          </p:cNvPr>
          <p:cNvSpPr/>
          <p:nvPr/>
        </p:nvSpPr>
        <p:spPr>
          <a:xfrm>
            <a:off x="4734126" y="1621275"/>
            <a:ext cx="1426724" cy="324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WEB API</a:t>
            </a:r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26AB500A-253A-FE05-BAC9-43B91BB7A118}"/>
              </a:ext>
            </a:extLst>
          </p:cNvPr>
          <p:cNvSpPr/>
          <p:nvPr/>
        </p:nvSpPr>
        <p:spPr>
          <a:xfrm>
            <a:off x="6225700" y="1621275"/>
            <a:ext cx="1418617" cy="3323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v-SE"/>
              <a:t>Controller</a:t>
            </a:r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A053A471-B9D8-3E8F-09EF-22471E16F320}"/>
              </a:ext>
            </a:extLst>
          </p:cNvPr>
          <p:cNvSpPr/>
          <p:nvPr/>
        </p:nvSpPr>
        <p:spPr>
          <a:xfrm>
            <a:off x="4142360" y="2326530"/>
            <a:ext cx="4020765" cy="1272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sv-SE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C2E2E4E9-9AC8-8D30-6953-26028389319B}"/>
              </a:ext>
            </a:extLst>
          </p:cNvPr>
          <p:cNvSpPr/>
          <p:nvPr/>
        </p:nvSpPr>
        <p:spPr>
          <a:xfrm>
            <a:off x="4409872" y="2464339"/>
            <a:ext cx="988979" cy="2837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sv-SE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F70B3928-1340-4171-21C3-711F91E18F3C}"/>
              </a:ext>
            </a:extLst>
          </p:cNvPr>
          <p:cNvSpPr/>
          <p:nvPr/>
        </p:nvSpPr>
        <p:spPr>
          <a:xfrm>
            <a:off x="5739317" y="2464338"/>
            <a:ext cx="988979" cy="2837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sv-SE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99226467-F718-CA13-7413-895B5FBCBD5E}"/>
              </a:ext>
            </a:extLst>
          </p:cNvPr>
          <p:cNvSpPr/>
          <p:nvPr/>
        </p:nvSpPr>
        <p:spPr>
          <a:xfrm>
            <a:off x="7028231" y="2464337"/>
            <a:ext cx="988979" cy="2837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sv-SE"/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7B5897DB-7739-A03C-2F5E-E8E2175D04D5}"/>
              </a:ext>
            </a:extLst>
          </p:cNvPr>
          <p:cNvSpPr/>
          <p:nvPr/>
        </p:nvSpPr>
        <p:spPr>
          <a:xfrm>
            <a:off x="4734126" y="3064210"/>
            <a:ext cx="2731850" cy="2837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v-SE"/>
              <a:t>UOW</a:t>
            </a:r>
          </a:p>
        </p:txBody>
      </p:sp>
      <p:sp>
        <p:nvSpPr>
          <p:cNvPr id="17" name="Rektangel: rundade hörn 16">
            <a:extLst>
              <a:ext uri="{FF2B5EF4-FFF2-40B4-BE49-F238E27FC236}">
                <a16:creationId xmlns:a16="http://schemas.microsoft.com/office/drawing/2014/main" id="{9375F2F4-7CCA-03C2-8714-AE9515A3CCE1}"/>
              </a:ext>
            </a:extLst>
          </p:cNvPr>
          <p:cNvSpPr/>
          <p:nvPr/>
        </p:nvSpPr>
        <p:spPr>
          <a:xfrm>
            <a:off x="4231529" y="4304486"/>
            <a:ext cx="3996446" cy="324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v-SE" err="1"/>
              <a:t>Entity</a:t>
            </a:r>
            <a:r>
              <a:rPr lang="sv-SE"/>
              <a:t> </a:t>
            </a:r>
            <a:r>
              <a:rPr lang="sv-SE" err="1"/>
              <a:t>Framework</a:t>
            </a:r>
            <a:r>
              <a:rPr lang="sv-SE"/>
              <a:t> DB </a:t>
            </a:r>
            <a:r>
              <a:rPr lang="sv-SE" err="1"/>
              <a:t>Context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9284B252-5644-F127-CB3A-3B27C0CD7EA4}"/>
              </a:ext>
            </a:extLst>
          </p:cNvPr>
          <p:cNvSpPr/>
          <p:nvPr/>
        </p:nvSpPr>
        <p:spPr>
          <a:xfrm>
            <a:off x="5390743" y="5301574"/>
            <a:ext cx="1467255" cy="9565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>
                <a:ea typeface="+mn-lt"/>
                <a:cs typeface="+mn-lt"/>
              </a:rPr>
              <a:t>Microsoft SQL </a:t>
            </a:r>
            <a:endParaRPr lang="sv-SE"/>
          </a:p>
        </p:txBody>
      </p:sp>
      <p:sp>
        <p:nvSpPr>
          <p:cNvPr id="19" name="Rektangel: rundade hörn 18">
            <a:extLst>
              <a:ext uri="{FF2B5EF4-FFF2-40B4-BE49-F238E27FC236}">
                <a16:creationId xmlns:a16="http://schemas.microsoft.com/office/drawing/2014/main" id="{C4F9156D-EC84-9426-C9F0-F4A1ABC5EDB4}"/>
              </a:ext>
            </a:extLst>
          </p:cNvPr>
          <p:cNvSpPr/>
          <p:nvPr/>
        </p:nvSpPr>
        <p:spPr>
          <a:xfrm>
            <a:off x="1288914" y="2464339"/>
            <a:ext cx="1953638" cy="843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v-SE" err="1"/>
              <a:t>React</a:t>
            </a:r>
            <a:r>
              <a:rPr lang="sv-SE"/>
              <a:t> VIEW</a:t>
            </a:r>
          </a:p>
        </p:txBody>
      </p:sp>
      <p:sp>
        <p:nvSpPr>
          <p:cNvPr id="20" name="Rektangel: rundade hörn 19">
            <a:extLst>
              <a:ext uri="{FF2B5EF4-FFF2-40B4-BE49-F238E27FC236}">
                <a16:creationId xmlns:a16="http://schemas.microsoft.com/office/drawing/2014/main" id="{F7034F49-C81E-DC7E-9502-A0701F0AC026}"/>
              </a:ext>
            </a:extLst>
          </p:cNvPr>
          <p:cNvSpPr/>
          <p:nvPr/>
        </p:nvSpPr>
        <p:spPr>
          <a:xfrm>
            <a:off x="9962743" y="1523998"/>
            <a:ext cx="1953638" cy="8430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v-SE" err="1"/>
              <a:t>Rezor</a:t>
            </a:r>
            <a:r>
              <a:rPr lang="sv-SE"/>
              <a:t> Pages VIEW(</a:t>
            </a:r>
            <a:r>
              <a:rPr lang="sv-SE" err="1"/>
              <a:t>Admin</a:t>
            </a:r>
            <a:r>
              <a:rPr lang="sv-SE"/>
              <a:t>)</a:t>
            </a:r>
          </a:p>
        </p:txBody>
      </p:sp>
      <p:sp>
        <p:nvSpPr>
          <p:cNvPr id="21" name="Ellips 20">
            <a:extLst>
              <a:ext uri="{FF2B5EF4-FFF2-40B4-BE49-F238E27FC236}">
                <a16:creationId xmlns:a16="http://schemas.microsoft.com/office/drawing/2014/main" id="{F4C407F6-F0D8-E73C-D25D-A79A82934DE8}"/>
              </a:ext>
            </a:extLst>
          </p:cNvPr>
          <p:cNvSpPr/>
          <p:nvPr/>
        </p:nvSpPr>
        <p:spPr>
          <a:xfrm>
            <a:off x="1759085" y="567447"/>
            <a:ext cx="1159212" cy="86738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USER</a:t>
            </a:r>
          </a:p>
        </p:txBody>
      </p:sp>
      <p:sp>
        <p:nvSpPr>
          <p:cNvPr id="22" name="Ellips 21">
            <a:extLst>
              <a:ext uri="{FF2B5EF4-FFF2-40B4-BE49-F238E27FC236}">
                <a16:creationId xmlns:a16="http://schemas.microsoft.com/office/drawing/2014/main" id="{6AE9A17D-4C09-908B-6956-2FD365DBF88D}"/>
              </a:ext>
            </a:extLst>
          </p:cNvPr>
          <p:cNvSpPr/>
          <p:nvPr/>
        </p:nvSpPr>
        <p:spPr>
          <a:xfrm>
            <a:off x="10238360" y="2869659"/>
            <a:ext cx="1240276" cy="86738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v-SE" err="1"/>
              <a:t>Admin</a:t>
            </a:r>
          </a:p>
        </p:txBody>
      </p:sp>
      <p:sp>
        <p:nvSpPr>
          <p:cNvPr id="23" name="Pil: vänster 22">
            <a:extLst>
              <a:ext uri="{FF2B5EF4-FFF2-40B4-BE49-F238E27FC236}">
                <a16:creationId xmlns:a16="http://schemas.microsoft.com/office/drawing/2014/main" id="{FA7B45DE-FA2D-4F20-4058-804F651A8737}"/>
              </a:ext>
            </a:extLst>
          </p:cNvPr>
          <p:cNvSpPr/>
          <p:nvPr/>
        </p:nvSpPr>
        <p:spPr>
          <a:xfrm rot="20460000">
            <a:off x="3163265" y="2073311"/>
            <a:ext cx="1491571" cy="15402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Pil: vänster 23">
            <a:extLst>
              <a:ext uri="{FF2B5EF4-FFF2-40B4-BE49-F238E27FC236}">
                <a16:creationId xmlns:a16="http://schemas.microsoft.com/office/drawing/2014/main" id="{78B5035C-D95C-FF2F-61AB-E4A3DE746904}"/>
              </a:ext>
            </a:extLst>
          </p:cNvPr>
          <p:cNvSpPr/>
          <p:nvPr/>
        </p:nvSpPr>
        <p:spPr>
          <a:xfrm rot="11700000">
            <a:off x="2990069" y="1442025"/>
            <a:ext cx="1653698" cy="137807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Pil: uppåt 24">
            <a:extLst>
              <a:ext uri="{FF2B5EF4-FFF2-40B4-BE49-F238E27FC236}">
                <a16:creationId xmlns:a16="http://schemas.microsoft.com/office/drawing/2014/main" id="{632103F9-7419-5664-4585-E02DB4286762}"/>
              </a:ext>
            </a:extLst>
          </p:cNvPr>
          <p:cNvSpPr/>
          <p:nvPr/>
        </p:nvSpPr>
        <p:spPr>
          <a:xfrm>
            <a:off x="2131978" y="1710446"/>
            <a:ext cx="389106" cy="616085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Pil: vänster 25">
            <a:extLst>
              <a:ext uri="{FF2B5EF4-FFF2-40B4-BE49-F238E27FC236}">
                <a16:creationId xmlns:a16="http://schemas.microsoft.com/office/drawing/2014/main" id="{82336354-316D-DBBF-F83F-ED05783A5D8F}"/>
              </a:ext>
            </a:extLst>
          </p:cNvPr>
          <p:cNvSpPr/>
          <p:nvPr/>
        </p:nvSpPr>
        <p:spPr>
          <a:xfrm rot="10800000">
            <a:off x="7887645" y="1697463"/>
            <a:ext cx="1799614" cy="13780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Pil: vänster 26">
            <a:extLst>
              <a:ext uri="{FF2B5EF4-FFF2-40B4-BE49-F238E27FC236}">
                <a16:creationId xmlns:a16="http://schemas.microsoft.com/office/drawing/2014/main" id="{17FDC56A-F24C-F06F-B365-3EBF2FD3B985}"/>
              </a:ext>
            </a:extLst>
          </p:cNvPr>
          <p:cNvSpPr/>
          <p:nvPr/>
        </p:nvSpPr>
        <p:spPr>
          <a:xfrm rot="1320000">
            <a:off x="7719663" y="2349952"/>
            <a:ext cx="2618356" cy="129702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Pil: uppåt 27">
            <a:extLst>
              <a:ext uri="{FF2B5EF4-FFF2-40B4-BE49-F238E27FC236}">
                <a16:creationId xmlns:a16="http://schemas.microsoft.com/office/drawing/2014/main" id="{700925DD-CE40-A702-F5B6-8A26888A8549}"/>
              </a:ext>
            </a:extLst>
          </p:cNvPr>
          <p:cNvSpPr/>
          <p:nvPr/>
        </p:nvSpPr>
        <p:spPr>
          <a:xfrm rot="10800000">
            <a:off x="10659892" y="2383275"/>
            <a:ext cx="389106" cy="40532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Pil: uppåt 29">
            <a:extLst>
              <a:ext uri="{FF2B5EF4-FFF2-40B4-BE49-F238E27FC236}">
                <a16:creationId xmlns:a16="http://schemas.microsoft.com/office/drawing/2014/main" id="{F2E35F39-49DE-21BF-8AF3-D5ACE6FFD72C}"/>
              </a:ext>
            </a:extLst>
          </p:cNvPr>
          <p:cNvSpPr/>
          <p:nvPr/>
        </p:nvSpPr>
        <p:spPr>
          <a:xfrm rot="10800000">
            <a:off x="6014932" y="1353765"/>
            <a:ext cx="372894" cy="170235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Pil: uppåt 30">
            <a:extLst>
              <a:ext uri="{FF2B5EF4-FFF2-40B4-BE49-F238E27FC236}">
                <a16:creationId xmlns:a16="http://schemas.microsoft.com/office/drawing/2014/main" id="{A5D8EE1E-1F53-E897-A83D-09AD55B89C43}"/>
              </a:ext>
            </a:extLst>
          </p:cNvPr>
          <p:cNvSpPr/>
          <p:nvPr/>
        </p:nvSpPr>
        <p:spPr>
          <a:xfrm rot="10800000">
            <a:off x="5009740" y="2042805"/>
            <a:ext cx="389106" cy="243192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Pil: uppåt 31">
            <a:extLst>
              <a:ext uri="{FF2B5EF4-FFF2-40B4-BE49-F238E27FC236}">
                <a16:creationId xmlns:a16="http://schemas.microsoft.com/office/drawing/2014/main" id="{F0A0509E-BB1E-A833-C7A3-9F730E3AC08E}"/>
              </a:ext>
            </a:extLst>
          </p:cNvPr>
          <p:cNvSpPr/>
          <p:nvPr/>
        </p:nvSpPr>
        <p:spPr>
          <a:xfrm rot="10800000">
            <a:off x="6436464" y="2010382"/>
            <a:ext cx="389106" cy="308043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00039D6C-BD23-2ECC-90AF-70E2F6D1E713}"/>
              </a:ext>
            </a:extLst>
          </p:cNvPr>
          <p:cNvSpPr txBox="1"/>
          <p:nvPr/>
        </p:nvSpPr>
        <p:spPr>
          <a:xfrm>
            <a:off x="4450404" y="2504872"/>
            <a:ext cx="88359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v-SE" sz="1000" err="1">
                <a:solidFill>
                  <a:schemeClr val="bg1"/>
                </a:solidFill>
              </a:rPr>
              <a:t>Repository</a:t>
            </a:r>
            <a:endParaRPr lang="sv-SE" sz="1000">
              <a:solidFill>
                <a:schemeClr val="bg1"/>
              </a:solidFill>
            </a:endParaRPr>
          </a:p>
        </p:txBody>
      </p:sp>
      <p:sp>
        <p:nvSpPr>
          <p:cNvPr id="34" name="textruta 33">
            <a:extLst>
              <a:ext uri="{FF2B5EF4-FFF2-40B4-BE49-F238E27FC236}">
                <a16:creationId xmlns:a16="http://schemas.microsoft.com/office/drawing/2014/main" id="{80BB5197-EE7F-EC6C-9A55-9DCA2ADEDE8B}"/>
              </a:ext>
            </a:extLst>
          </p:cNvPr>
          <p:cNvSpPr txBox="1"/>
          <p:nvPr/>
        </p:nvSpPr>
        <p:spPr>
          <a:xfrm>
            <a:off x="5787956" y="2504871"/>
            <a:ext cx="88359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v-SE" sz="1000" err="1">
                <a:solidFill>
                  <a:schemeClr val="bg1"/>
                </a:solidFill>
              </a:rPr>
              <a:t>Repository</a:t>
            </a:r>
            <a:endParaRPr lang="sv-SE" sz="1000">
              <a:solidFill>
                <a:schemeClr val="bg1"/>
              </a:solidFill>
            </a:endParaRPr>
          </a:p>
        </p:txBody>
      </p:sp>
      <p:sp>
        <p:nvSpPr>
          <p:cNvPr id="35" name="textruta 34">
            <a:extLst>
              <a:ext uri="{FF2B5EF4-FFF2-40B4-BE49-F238E27FC236}">
                <a16:creationId xmlns:a16="http://schemas.microsoft.com/office/drawing/2014/main" id="{FCE3DFC2-6416-7C00-6263-A35CFD9FBDB2}"/>
              </a:ext>
            </a:extLst>
          </p:cNvPr>
          <p:cNvSpPr txBox="1"/>
          <p:nvPr/>
        </p:nvSpPr>
        <p:spPr>
          <a:xfrm>
            <a:off x="7133615" y="2504870"/>
            <a:ext cx="88359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v-SE" sz="1000" err="1">
                <a:solidFill>
                  <a:schemeClr val="bg1"/>
                </a:solidFill>
              </a:rPr>
              <a:t>Repository</a:t>
            </a:r>
            <a:endParaRPr lang="sv-SE" sz="1000">
              <a:solidFill>
                <a:schemeClr val="bg1"/>
              </a:solidFill>
            </a:endParaRPr>
          </a:p>
        </p:txBody>
      </p:sp>
      <p:sp>
        <p:nvSpPr>
          <p:cNvPr id="36" name="Pil: uppåt 35">
            <a:extLst>
              <a:ext uri="{FF2B5EF4-FFF2-40B4-BE49-F238E27FC236}">
                <a16:creationId xmlns:a16="http://schemas.microsoft.com/office/drawing/2014/main" id="{391DE528-A847-F33A-D992-47B04D769C1C}"/>
              </a:ext>
            </a:extLst>
          </p:cNvPr>
          <p:cNvSpPr/>
          <p:nvPr/>
        </p:nvSpPr>
        <p:spPr>
          <a:xfrm rot="10800000">
            <a:off x="6193271" y="3834316"/>
            <a:ext cx="389106" cy="421532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Pil: uppåt 36">
            <a:extLst>
              <a:ext uri="{FF2B5EF4-FFF2-40B4-BE49-F238E27FC236}">
                <a16:creationId xmlns:a16="http://schemas.microsoft.com/office/drawing/2014/main" id="{9B3C08E8-A0D1-9160-05F4-6890E4B8BD68}"/>
              </a:ext>
            </a:extLst>
          </p:cNvPr>
          <p:cNvSpPr/>
          <p:nvPr/>
        </p:nvSpPr>
        <p:spPr>
          <a:xfrm rot="10800000">
            <a:off x="6128419" y="4758442"/>
            <a:ext cx="389106" cy="421532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Pil: uppåt 37">
            <a:extLst>
              <a:ext uri="{FF2B5EF4-FFF2-40B4-BE49-F238E27FC236}">
                <a16:creationId xmlns:a16="http://schemas.microsoft.com/office/drawing/2014/main" id="{D3741404-110A-CB6B-4FBF-F62DE1F223C6}"/>
              </a:ext>
            </a:extLst>
          </p:cNvPr>
          <p:cNvSpPr/>
          <p:nvPr/>
        </p:nvSpPr>
        <p:spPr>
          <a:xfrm>
            <a:off x="5787951" y="3769463"/>
            <a:ext cx="389106" cy="421532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Pil: uppåt 38">
            <a:extLst>
              <a:ext uri="{FF2B5EF4-FFF2-40B4-BE49-F238E27FC236}">
                <a16:creationId xmlns:a16="http://schemas.microsoft.com/office/drawing/2014/main" id="{10158F03-10B8-38C0-4358-E7E6E7C7D5B5}"/>
              </a:ext>
            </a:extLst>
          </p:cNvPr>
          <p:cNvSpPr/>
          <p:nvPr/>
        </p:nvSpPr>
        <p:spPr>
          <a:xfrm>
            <a:off x="5739312" y="4685484"/>
            <a:ext cx="389106" cy="421532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Pil: uppåt 39">
            <a:extLst>
              <a:ext uri="{FF2B5EF4-FFF2-40B4-BE49-F238E27FC236}">
                <a16:creationId xmlns:a16="http://schemas.microsoft.com/office/drawing/2014/main" id="{2D97621E-F89E-7F9F-7B3C-240ECDCDD2EE}"/>
              </a:ext>
            </a:extLst>
          </p:cNvPr>
          <p:cNvSpPr/>
          <p:nvPr/>
        </p:nvSpPr>
        <p:spPr>
          <a:xfrm>
            <a:off x="6785036" y="1977955"/>
            <a:ext cx="364788" cy="308042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Pil: uppåt 40">
            <a:extLst>
              <a:ext uri="{FF2B5EF4-FFF2-40B4-BE49-F238E27FC236}">
                <a16:creationId xmlns:a16="http://schemas.microsoft.com/office/drawing/2014/main" id="{B59DCAAC-C18A-7811-7757-E19721DDEC32}"/>
              </a:ext>
            </a:extLst>
          </p:cNvPr>
          <p:cNvSpPr/>
          <p:nvPr/>
        </p:nvSpPr>
        <p:spPr>
          <a:xfrm>
            <a:off x="5431271" y="2010379"/>
            <a:ext cx="389106" cy="243192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303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id="{B3581B82-E3D5-D135-9D6E-3D4FD6A9EB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23" b="-2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75415"/>
            <a:ext cx="4617937" cy="332988"/>
          </a:xfrm>
        </p:spPr>
        <p:txBody>
          <a:bodyPr anchor="t">
            <a:normAutofit fontScale="90000"/>
          </a:bodyPr>
          <a:lstStyle/>
          <a:p>
            <a:r>
              <a:rPr lang="en-US" sz="1600">
                <a:solidFill>
                  <a:srgbClr val="FFFFFF"/>
                </a:solidFill>
                <a:cs typeface="Calibri Light"/>
              </a:rPr>
              <a:t>Frontend:</a:t>
            </a:r>
            <a:br>
              <a:rPr lang="en-US" sz="1600">
                <a:solidFill>
                  <a:srgbClr val="FFFFFF"/>
                </a:solidFill>
                <a:cs typeface="Calibri Light"/>
              </a:rPr>
            </a:br>
            <a:endParaRPr lang="en-US" sz="80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18491" y="6290052"/>
            <a:ext cx="1464158" cy="445352"/>
          </a:xfrm>
        </p:spPr>
        <p:txBody>
          <a:bodyPr anchor="b">
            <a:normAutofit/>
          </a:bodyPr>
          <a:lstStyle/>
          <a:p>
            <a:pPr algn="r"/>
            <a:r>
              <a:rPr lang="en-US" sz="1600" err="1">
                <a:solidFill>
                  <a:srgbClr val="FFFFFF"/>
                </a:solidFill>
                <a:latin typeface="Sitka Subheading"/>
                <a:ea typeface="+mn-lt"/>
                <a:cs typeface="+mn-lt"/>
              </a:rPr>
              <a:t>WebShop</a:t>
            </a:r>
            <a:r>
              <a:rPr lang="en-US" sz="1600">
                <a:solidFill>
                  <a:srgbClr val="FFFFFF"/>
                </a:solidFill>
                <a:latin typeface="Sitka Subheading"/>
                <a:ea typeface="+mn-lt"/>
                <a:cs typeface="+mn-lt"/>
              </a:rPr>
              <a:t> AAA</a:t>
            </a:r>
            <a:endParaRPr lang="en-US" sz="1600">
              <a:latin typeface="Sitka Subheading"/>
            </a:endParaRPr>
          </a:p>
        </p:txBody>
      </p:sp>
      <p:cxnSp>
        <p:nvCxnSpPr>
          <p:cNvPr id="30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6">
            <a:extLst>
              <a:ext uri="{FF2B5EF4-FFF2-40B4-BE49-F238E27FC236}">
                <a16:creationId xmlns:a16="http://schemas.microsoft.com/office/drawing/2014/main" id="{2BC4139D-5D7F-49F6-F6D4-49B253FD9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26" y="571863"/>
            <a:ext cx="10501745" cy="56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5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id="{B3581B82-E3D5-D135-9D6E-3D4FD6A9EB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23" b="-2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75415"/>
            <a:ext cx="4617937" cy="332988"/>
          </a:xfrm>
        </p:spPr>
        <p:txBody>
          <a:bodyPr anchor="t">
            <a:normAutofit fontScale="90000"/>
          </a:bodyPr>
          <a:lstStyle/>
          <a:p>
            <a:r>
              <a:rPr lang="en-US" sz="1600">
                <a:solidFill>
                  <a:srgbClr val="FFFFFF"/>
                </a:solidFill>
                <a:cs typeface="Calibri Light"/>
              </a:rPr>
              <a:t>Frontend:</a:t>
            </a:r>
            <a:br>
              <a:rPr lang="en-US" sz="1600">
                <a:solidFill>
                  <a:srgbClr val="FFFFFF"/>
                </a:solidFill>
                <a:cs typeface="Calibri Light"/>
              </a:rPr>
            </a:br>
            <a:endParaRPr lang="en-US" sz="80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18491" y="6290052"/>
            <a:ext cx="1464158" cy="445352"/>
          </a:xfrm>
        </p:spPr>
        <p:txBody>
          <a:bodyPr anchor="b">
            <a:normAutofit/>
          </a:bodyPr>
          <a:lstStyle/>
          <a:p>
            <a:pPr algn="r"/>
            <a:r>
              <a:rPr lang="en-US" sz="1600" err="1">
                <a:solidFill>
                  <a:srgbClr val="FFFFFF"/>
                </a:solidFill>
                <a:latin typeface="Sitka Subheading"/>
                <a:ea typeface="+mn-lt"/>
                <a:cs typeface="+mn-lt"/>
              </a:rPr>
              <a:t>WebShop</a:t>
            </a:r>
            <a:r>
              <a:rPr lang="en-US" sz="1600">
                <a:solidFill>
                  <a:srgbClr val="FFFFFF"/>
                </a:solidFill>
                <a:latin typeface="Sitka Subheading"/>
                <a:ea typeface="+mn-lt"/>
                <a:cs typeface="+mn-lt"/>
              </a:rPr>
              <a:t> AAA</a:t>
            </a:r>
            <a:endParaRPr lang="en-US" sz="1600">
              <a:latin typeface="Sitka Subheading"/>
            </a:endParaRPr>
          </a:p>
        </p:txBody>
      </p:sp>
      <p:cxnSp>
        <p:nvCxnSpPr>
          <p:cNvPr id="30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354BFBA-FB99-D797-26C2-BD0E58AE9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49" y="589235"/>
            <a:ext cx="10501745" cy="568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6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id="{B3581B82-E3D5-D135-9D6E-3D4FD6A9EB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23" b="-2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99734"/>
            <a:ext cx="10713937" cy="308668"/>
          </a:xfrm>
        </p:spPr>
        <p:txBody>
          <a:bodyPr anchor="t">
            <a:normAutofit fontScale="90000"/>
          </a:bodyPr>
          <a:lstStyle/>
          <a:p>
            <a:r>
              <a:rPr lang="en-US" sz="1800" dirty="0">
                <a:solidFill>
                  <a:srgbClr val="FFFFFF"/>
                </a:solidFill>
                <a:cs typeface="Calibri Light"/>
              </a:rPr>
              <a:t>Frontend  Admin :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18491" y="5706182"/>
            <a:ext cx="1464158" cy="445352"/>
          </a:xfrm>
        </p:spPr>
        <p:txBody>
          <a:bodyPr anchor="b">
            <a:normAutofit/>
          </a:bodyPr>
          <a:lstStyle/>
          <a:p>
            <a:pPr algn="r"/>
            <a:r>
              <a:rPr lang="en-US" sz="1600" err="1">
                <a:solidFill>
                  <a:srgbClr val="FFFFFF"/>
                </a:solidFill>
                <a:latin typeface="Sitka Subheading"/>
                <a:ea typeface="+mn-lt"/>
                <a:cs typeface="+mn-lt"/>
              </a:rPr>
              <a:t>WebShop</a:t>
            </a:r>
            <a:r>
              <a:rPr lang="en-US" sz="1600">
                <a:solidFill>
                  <a:srgbClr val="FFFFFF"/>
                </a:solidFill>
                <a:latin typeface="Sitka Subheading"/>
                <a:ea typeface="+mn-lt"/>
                <a:cs typeface="+mn-lt"/>
              </a:rPr>
              <a:t> AAA</a:t>
            </a:r>
            <a:endParaRPr lang="en-US" sz="1600">
              <a:latin typeface="Sitka Subheading"/>
            </a:endParaRPr>
          </a:p>
        </p:txBody>
      </p:sp>
      <p:cxnSp>
        <p:nvCxnSpPr>
          <p:cNvPr id="30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ruta 3">
            <a:extLst>
              <a:ext uri="{FF2B5EF4-FFF2-40B4-BE49-F238E27FC236}">
                <a16:creationId xmlns:a16="http://schemas.microsoft.com/office/drawing/2014/main" id="{814A211E-6E93-0AF2-4086-91E1EA5656CD}"/>
              </a:ext>
            </a:extLst>
          </p:cNvPr>
          <p:cNvSpPr txBox="1"/>
          <p:nvPr/>
        </p:nvSpPr>
        <p:spPr>
          <a:xfrm>
            <a:off x="437743" y="745787"/>
            <a:ext cx="44666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err="1">
                <a:solidFill>
                  <a:schemeClr val="bg1"/>
                </a:solidFill>
              </a:rPr>
              <a:t>Mvc</a:t>
            </a:r>
            <a:r>
              <a:rPr lang="sv-SE">
                <a:solidFill>
                  <a:schemeClr val="bg1"/>
                </a:solidFill>
              </a:rPr>
              <a:t> </a:t>
            </a:r>
            <a:r>
              <a:rPr lang="sv-SE" err="1">
                <a:solidFill>
                  <a:schemeClr val="bg1"/>
                </a:solidFill>
              </a:rPr>
              <a:t>Views</a:t>
            </a:r>
            <a:endParaRPr lang="sv-SE">
              <a:solidFill>
                <a:schemeClr val="bg1"/>
              </a:solidFill>
            </a:endParaRPr>
          </a:p>
          <a:p>
            <a:r>
              <a:rPr lang="sv-SE" err="1">
                <a:solidFill>
                  <a:schemeClr val="bg1"/>
                </a:solidFill>
              </a:rPr>
              <a:t>Mvc</a:t>
            </a:r>
            <a:r>
              <a:rPr lang="sv-SE">
                <a:solidFill>
                  <a:schemeClr val="bg1"/>
                </a:solidFill>
              </a:rPr>
              <a:t> </a:t>
            </a:r>
            <a:r>
              <a:rPr lang="sv-SE" err="1">
                <a:solidFill>
                  <a:schemeClr val="bg1"/>
                </a:solidFill>
              </a:rPr>
              <a:t>Razer</a:t>
            </a:r>
            <a:r>
              <a:rPr lang="sv-SE">
                <a:solidFill>
                  <a:schemeClr val="bg1"/>
                </a:solidFill>
              </a:rPr>
              <a:t> pages för Login</a:t>
            </a: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DF6B6C8-E5DC-84E5-3B4E-3F4EAC00B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69" y="1471495"/>
            <a:ext cx="10444262" cy="42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5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id="{B3581B82-E3D5-D135-9D6E-3D4FD6A9EB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C89012F3-E872-4965-8202-7945C4E70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14B3E3-6C53-8810-E836-1F47D236EDF2}"/>
              </a:ext>
            </a:extLst>
          </p:cNvPr>
          <p:cNvSpPr txBox="1">
            <a:spLocks/>
          </p:cNvSpPr>
          <p:nvPr/>
        </p:nvSpPr>
        <p:spPr>
          <a:xfrm>
            <a:off x="482600" y="732032"/>
            <a:ext cx="5925577" cy="2966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8000">
                <a:solidFill>
                  <a:srgbClr val="FFFFFF"/>
                </a:solidFill>
              </a:rPr>
              <a:t>END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600" y="4201721"/>
            <a:ext cx="5925577" cy="19498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Thank you for attention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  <a:p>
            <a:r>
              <a:rPr lang="en-US" err="1">
                <a:solidFill>
                  <a:srgbClr val="FFFFFF"/>
                </a:solidFill>
              </a:rPr>
              <a:t>WebShop</a:t>
            </a:r>
            <a:r>
              <a:rPr lang="en-US">
                <a:solidFill>
                  <a:srgbClr val="FFFFFF"/>
                </a:solidFill>
              </a:rPr>
              <a:t> AAA</a:t>
            </a:r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4921031-DE97-4979-8D9E-C47904360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1545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72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311C21"/>
      </a:dk2>
      <a:lt2>
        <a:srgbClr val="F0F3F3"/>
      </a:lt2>
      <a:accent1>
        <a:srgbClr val="C3604D"/>
      </a:accent1>
      <a:accent2>
        <a:srgbClr val="B13B59"/>
      </a:accent2>
      <a:accent3>
        <a:srgbClr val="C34D9C"/>
      </a:accent3>
      <a:accent4>
        <a:srgbClr val="A73BB1"/>
      </a:accent4>
      <a:accent5>
        <a:srgbClr val="874DC3"/>
      </a:accent5>
      <a:accent6>
        <a:srgbClr val="483FB3"/>
      </a:accent6>
      <a:hlink>
        <a:srgbClr val="943FBF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efeaf95-1ab7-4f5b-a587-9dc6ae001390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38805A45E29AE4A8FCEDE7A9779F4D7" ma:contentTypeVersion="8" ma:contentTypeDescription="Skapa ett nytt dokument." ma:contentTypeScope="" ma:versionID="ef8b25e6b304999836d9477f1ca016ba">
  <xsd:schema xmlns:xsd="http://www.w3.org/2001/XMLSchema" xmlns:xs="http://www.w3.org/2001/XMLSchema" xmlns:p="http://schemas.microsoft.com/office/2006/metadata/properties" xmlns:ns2="defeaf95-1ab7-4f5b-a587-9dc6ae001390" targetNamespace="http://schemas.microsoft.com/office/2006/metadata/properties" ma:root="true" ma:fieldsID="a9f97242564409fc828c9b8172170180" ns2:_="">
    <xsd:import namespace="defeaf95-1ab7-4f5b-a587-9dc6ae0013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feaf95-1ab7-4f5b-a587-9dc6ae0013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Bildmarkeringar" ma:readOnly="false" ma:fieldId="{5cf76f15-5ced-4ddc-b409-7134ff3c332f}" ma:taxonomyMulti="true" ma:sspId="b6daebfb-c586-40fe-b45c-5b1d53deaa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3881F9-4236-4ACF-9112-DD245AEB6470}">
  <ds:schemaRefs>
    <ds:schemaRef ds:uri="defeaf95-1ab7-4f5b-a587-9dc6ae001390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845F24B-D18E-4B10-A0F7-DB8A8F55CBCD}">
  <ds:schemaRefs>
    <ds:schemaRef ds:uri="defeaf95-1ab7-4f5b-a587-9dc6ae00139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A0B7D25-0C26-4731-A7EF-E95A307C0C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LevelVTI</vt:lpstr>
      <vt:lpstr>WebShop AAA</vt:lpstr>
      <vt:lpstr>Plan : </vt:lpstr>
      <vt:lpstr>Backend  : </vt:lpstr>
      <vt:lpstr>PowerPoint Presentation</vt:lpstr>
      <vt:lpstr>Frontend: </vt:lpstr>
      <vt:lpstr>Frontend: </vt:lpstr>
      <vt:lpstr>Frontend  Admin :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11</cp:revision>
  <dcterms:created xsi:type="dcterms:W3CDTF">2023-01-24T08:09:08Z</dcterms:created>
  <dcterms:modified xsi:type="dcterms:W3CDTF">2023-02-01T09:17:14Z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0x010100138805A45E29AE4A8FCEDE7A9779F4D7</vt:lpwstr>
  </property>
  <property fmtid="{D5CDD505-2E9C-101B-9397-08002B2CF9AE}" pid="3" name="MediaServiceImageTags">
    <vt:lpwstr/>
  </property>
</Properties>
</file>