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9737CD-62F9-55BA-83FB-E102C0BDF9E9}" v="2" dt="2024-09-27T08:23:49.1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azan Bariyev" userId="S::r_bariyev@kbtu.kz::2d4258aa-1fc9-42d5-b9fc-966df7acbca1" providerId="AD" clId="Web-{B69737CD-62F9-55BA-83FB-E102C0BDF9E9}"/>
    <pc:docChg chg="modSld">
      <pc:chgData name="Ramazan Bariyev" userId="S::r_bariyev@kbtu.kz::2d4258aa-1fc9-42d5-b9fc-966df7acbca1" providerId="AD" clId="Web-{B69737CD-62F9-55BA-83FB-E102C0BDF9E9}" dt="2024-09-27T08:23:49.179" v="3" actId="20577"/>
      <pc:docMkLst>
        <pc:docMk/>
      </pc:docMkLst>
      <pc:sldChg chg="modSp">
        <pc:chgData name="Ramazan Bariyev" userId="S::r_bariyev@kbtu.kz::2d4258aa-1fc9-42d5-b9fc-966df7acbca1" providerId="AD" clId="Web-{B69737CD-62F9-55BA-83FB-E102C0BDF9E9}" dt="2024-09-27T08:23:49.179" v="3" actId="20577"/>
        <pc:sldMkLst>
          <pc:docMk/>
          <pc:sldMk cId="2484701352" sldId="265"/>
        </pc:sldMkLst>
        <pc:spChg chg="mod">
          <ac:chgData name="Ramazan Bariyev" userId="S::r_bariyev@kbtu.kz::2d4258aa-1fc9-42d5-b9fc-966df7acbca1" providerId="AD" clId="Web-{B69737CD-62F9-55BA-83FB-E102C0BDF9E9}" dt="2024-09-27T08:23:49.179" v="3" actId="20577"/>
          <ac:spMkLst>
            <pc:docMk/>
            <pc:sldMk cId="2484701352" sldId="265"/>
            <ac:spMk id="3" creationId="{CD4A53EE-1920-4288-A2C2-92403243154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219200" y="1122362"/>
            <a:ext cx="8876022" cy="3744209"/>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219200" y="5230134"/>
            <a:ext cx="48768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9/27/2024</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63267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9/27/2024</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711966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54169"/>
            <a:ext cx="2674301" cy="532279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685800" y="854169"/>
            <a:ext cx="7886700" cy="53227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9/27/2024</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418426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9/27/2024</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869406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9/27/2024</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999097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1563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1563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9/27/2024</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605986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095930"/>
            <a:ext cx="4507931"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2938410"/>
            <a:ext cx="4507930" cy="33861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095930"/>
            <a:ext cx="4507932"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2938410"/>
            <a:ext cx="4507932" cy="33861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9/27/2024</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90746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9/27/2024</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59070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9/27/2024</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974925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9/27/2024</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843157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9/27/2024</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91680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400656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a:off x="8362630" y="6356349"/>
            <a:ext cx="3063890" cy="365125"/>
          </a:xfrm>
          <a:prstGeom prst="rect">
            <a:avLst/>
          </a:prstGeom>
        </p:spPr>
        <p:txBody>
          <a:bodyPr vert="horz" lIns="91440" tIns="45720" rIns="91440" bIns="45720" rtlCol="0" anchor="ctr"/>
          <a:lstStyle>
            <a:lvl1pPr algn="r">
              <a:defRPr sz="1100">
                <a:solidFill>
                  <a:schemeClr val="tx1"/>
                </a:solidFill>
              </a:defRPr>
            </a:lvl1pPr>
          </a:lstStyle>
          <a:p>
            <a:fld id="{8C1E1FAD-7351-4908-963A-08EA8E4AB7A0}" type="datetimeFigureOut">
              <a:rPr lang="en-US" smtClean="0"/>
              <a:pPr/>
              <a:t>9/27/2024</a:t>
            </a:fld>
            <a:endParaRPr lang="en-US"/>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rot="5400000">
            <a:off x="10099372" y="4308656"/>
            <a:ext cx="3471256" cy="365125"/>
          </a:xfrm>
          <a:prstGeom prst="rect">
            <a:avLst/>
          </a:prstGeom>
        </p:spPr>
        <p:txBody>
          <a:bodyPr vert="horz" lIns="91440" tIns="45720" rIns="91440" bIns="45720" rtlCol="0" anchor="ctr"/>
          <a:lstStyle>
            <a:lvl1pPr algn="r">
              <a:defRPr sz="11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1396670" y="6356349"/>
            <a:ext cx="576133"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a:p>
        </p:txBody>
      </p:sp>
    </p:spTree>
    <p:extLst>
      <p:ext uri="{BB962C8B-B14F-4D97-AF65-F5344CB8AC3E}">
        <p14:creationId xmlns:p14="http://schemas.microsoft.com/office/powerpoint/2010/main" val="119147850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72" r:id="rId6"/>
    <p:sldLayoutId id="2147483677" r:id="rId7"/>
    <p:sldLayoutId id="2147483673" r:id="rId8"/>
    <p:sldLayoutId id="2147483674" r:id="rId9"/>
    <p:sldLayoutId id="2147483675" r:id="rId10"/>
    <p:sldLayoutId id="2147483676"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Неоново-лазерное освещение выровнено по форме треугольника">
            <a:extLst>
              <a:ext uri="{FF2B5EF4-FFF2-40B4-BE49-F238E27FC236}">
                <a16:creationId xmlns:a16="http://schemas.microsoft.com/office/drawing/2014/main" id="{6262E88E-C9AF-3C51-F402-835651D43305}"/>
              </a:ext>
            </a:extLst>
          </p:cNvPr>
          <p:cNvPicPr>
            <a:picLocks noChangeAspect="1"/>
          </p:cNvPicPr>
          <p:nvPr/>
        </p:nvPicPr>
        <p:blipFill>
          <a:blip r:embed="rId2">
            <a:alphaModFix/>
          </a:blip>
          <a:srcRect t="8840" b="1009"/>
          <a:stretch/>
        </p:blipFill>
        <p:spPr>
          <a:xfrm>
            <a:off x="20" y="-5732"/>
            <a:ext cx="12191980" cy="6869465"/>
          </a:xfrm>
          <a:custGeom>
            <a:avLst/>
            <a:gdLst/>
            <a:ahLst/>
            <a:cxnLst/>
            <a:rect l="l" t="t" r="r" b="b"/>
            <a:pathLst>
              <a:path w="12192000" h="6869465">
                <a:moveTo>
                  <a:pt x="0" y="0"/>
                </a:moveTo>
                <a:lnTo>
                  <a:pt x="12192000" y="0"/>
                </a:lnTo>
                <a:lnTo>
                  <a:pt x="12192000" y="6869465"/>
                </a:lnTo>
                <a:lnTo>
                  <a:pt x="0" y="6869465"/>
                </a:lnTo>
                <a:lnTo>
                  <a:pt x="0" y="6863732"/>
                </a:lnTo>
                <a:lnTo>
                  <a:pt x="4932327" y="6863732"/>
                </a:lnTo>
                <a:cubicBezTo>
                  <a:pt x="4954877" y="6844178"/>
                  <a:pt x="4935833" y="6829974"/>
                  <a:pt x="4936345" y="6816748"/>
                </a:cubicBezTo>
                <a:cubicBezTo>
                  <a:pt x="4936312" y="6799528"/>
                  <a:pt x="4931898" y="6779603"/>
                  <a:pt x="4932126" y="6760410"/>
                </a:cubicBezTo>
                <a:cubicBezTo>
                  <a:pt x="4926077" y="6749685"/>
                  <a:pt x="4932001" y="6711896"/>
                  <a:pt x="4937718" y="6701587"/>
                </a:cubicBezTo>
                <a:lnTo>
                  <a:pt x="4945023" y="6546523"/>
                </a:lnTo>
                <a:cubicBezTo>
                  <a:pt x="4946832" y="6537043"/>
                  <a:pt x="4955195" y="6509469"/>
                  <a:pt x="4956904" y="6492808"/>
                </a:cubicBezTo>
                <a:cubicBezTo>
                  <a:pt x="4955641" y="6460681"/>
                  <a:pt x="4976208" y="6483038"/>
                  <a:pt x="4955275" y="6446550"/>
                </a:cubicBezTo>
                <a:cubicBezTo>
                  <a:pt x="4970945" y="6394741"/>
                  <a:pt x="4947280" y="6365587"/>
                  <a:pt x="4974244" y="6323398"/>
                </a:cubicBezTo>
                <a:cubicBezTo>
                  <a:pt x="4984292" y="6261152"/>
                  <a:pt x="4978212" y="6193684"/>
                  <a:pt x="4986573" y="6130212"/>
                </a:cubicBezTo>
                <a:cubicBezTo>
                  <a:pt x="5004193" y="6090127"/>
                  <a:pt x="5021814" y="5947959"/>
                  <a:pt x="5028896" y="5868576"/>
                </a:cubicBezTo>
                <a:cubicBezTo>
                  <a:pt x="5016349" y="5805170"/>
                  <a:pt x="5049571" y="5720876"/>
                  <a:pt x="5029063" y="5653911"/>
                </a:cubicBezTo>
                <a:cubicBezTo>
                  <a:pt x="5025700" y="5619750"/>
                  <a:pt x="5006795" y="5599588"/>
                  <a:pt x="5015843" y="5566802"/>
                </a:cubicBezTo>
                <a:cubicBezTo>
                  <a:pt x="5012621" y="5534829"/>
                  <a:pt x="5003029" y="5507888"/>
                  <a:pt x="5005713" y="5480235"/>
                </a:cubicBezTo>
                <a:cubicBezTo>
                  <a:pt x="5001934" y="5451315"/>
                  <a:pt x="4997427" y="5413228"/>
                  <a:pt x="4993171" y="5393279"/>
                </a:cubicBezTo>
                <a:lnTo>
                  <a:pt x="4980173" y="5360539"/>
                </a:lnTo>
                <a:cubicBezTo>
                  <a:pt x="4979917" y="5349854"/>
                  <a:pt x="4979663" y="5339169"/>
                  <a:pt x="4979406" y="5328484"/>
                </a:cubicBezTo>
                <a:lnTo>
                  <a:pt x="4947869" y="5195405"/>
                </a:lnTo>
                <a:lnTo>
                  <a:pt x="4950024" y="5170341"/>
                </a:lnTo>
                <a:lnTo>
                  <a:pt x="4953441" y="5156299"/>
                </a:lnTo>
                <a:cubicBezTo>
                  <a:pt x="4954123" y="5094348"/>
                  <a:pt x="4954804" y="5032398"/>
                  <a:pt x="4955487" y="4970447"/>
                </a:cubicBezTo>
                <a:cubicBezTo>
                  <a:pt x="4958473" y="4924609"/>
                  <a:pt x="4954747" y="4919416"/>
                  <a:pt x="4955544" y="4863880"/>
                </a:cubicBezTo>
                <a:cubicBezTo>
                  <a:pt x="4954223" y="4819347"/>
                  <a:pt x="4953787" y="4748760"/>
                  <a:pt x="4947559" y="4703250"/>
                </a:cubicBezTo>
                <a:cubicBezTo>
                  <a:pt x="4931239" y="4672612"/>
                  <a:pt x="4924318" y="4541683"/>
                  <a:pt x="4917599" y="4500294"/>
                </a:cubicBezTo>
                <a:lnTo>
                  <a:pt x="4907243" y="4454917"/>
                </a:lnTo>
                <a:cubicBezTo>
                  <a:pt x="4905526" y="4448563"/>
                  <a:pt x="4906613" y="4379705"/>
                  <a:pt x="4907098" y="4371871"/>
                </a:cubicBezTo>
                <a:cubicBezTo>
                  <a:pt x="4890988" y="4197315"/>
                  <a:pt x="4876740" y="4243259"/>
                  <a:pt x="4869508" y="4193393"/>
                </a:cubicBezTo>
                <a:lnTo>
                  <a:pt x="4861739" y="4134589"/>
                </a:lnTo>
                <a:cubicBezTo>
                  <a:pt x="4838172" y="4101669"/>
                  <a:pt x="4843583" y="4086200"/>
                  <a:pt x="4834170" y="4067311"/>
                </a:cubicBezTo>
                <a:cubicBezTo>
                  <a:pt x="4818449" y="4020047"/>
                  <a:pt x="4800275" y="4009156"/>
                  <a:pt x="4790989" y="3993885"/>
                </a:cubicBezTo>
                <a:cubicBezTo>
                  <a:pt x="4782363" y="3993084"/>
                  <a:pt x="4782242" y="3982976"/>
                  <a:pt x="4778453" y="3975684"/>
                </a:cubicBezTo>
                <a:cubicBezTo>
                  <a:pt x="4769321" y="3971191"/>
                  <a:pt x="4758059" y="3933641"/>
                  <a:pt x="4758135" y="3920131"/>
                </a:cubicBezTo>
                <a:lnTo>
                  <a:pt x="4720476" y="3820102"/>
                </a:lnTo>
                <a:cubicBezTo>
                  <a:pt x="4716421" y="3816423"/>
                  <a:pt x="4690934" y="3772161"/>
                  <a:pt x="4687630" y="3767757"/>
                </a:cubicBezTo>
                <a:cubicBezTo>
                  <a:pt x="4647375" y="3558546"/>
                  <a:pt x="4654192" y="3642476"/>
                  <a:pt x="4630748" y="3566511"/>
                </a:cubicBezTo>
                <a:lnTo>
                  <a:pt x="4612614" y="3520370"/>
                </a:lnTo>
                <a:cubicBezTo>
                  <a:pt x="4611978" y="3460083"/>
                  <a:pt x="4594531" y="3496400"/>
                  <a:pt x="4610707" y="3459431"/>
                </a:cubicBezTo>
                <a:cubicBezTo>
                  <a:pt x="4599690" y="3413406"/>
                  <a:pt x="4569527" y="3328058"/>
                  <a:pt x="4557730" y="3264205"/>
                </a:cubicBezTo>
                <a:cubicBezTo>
                  <a:pt x="4546771" y="3214122"/>
                  <a:pt x="4546855" y="3187360"/>
                  <a:pt x="4539924" y="3129067"/>
                </a:cubicBezTo>
                <a:cubicBezTo>
                  <a:pt x="4499078" y="2924257"/>
                  <a:pt x="4507775" y="2900002"/>
                  <a:pt x="4494496" y="2844037"/>
                </a:cubicBezTo>
                <a:cubicBezTo>
                  <a:pt x="4480840" y="2820455"/>
                  <a:pt x="4481766" y="2819423"/>
                  <a:pt x="4460253" y="2793277"/>
                </a:cubicBezTo>
                <a:cubicBezTo>
                  <a:pt x="4460293" y="2792857"/>
                  <a:pt x="4460334" y="2792440"/>
                  <a:pt x="4460374" y="2792022"/>
                </a:cubicBezTo>
                <a:cubicBezTo>
                  <a:pt x="4450410" y="2725396"/>
                  <a:pt x="4422768" y="2611146"/>
                  <a:pt x="4430482" y="2592145"/>
                </a:cubicBezTo>
                <a:cubicBezTo>
                  <a:pt x="4420977" y="2538605"/>
                  <a:pt x="4406958" y="2503050"/>
                  <a:pt x="4403347" y="2470784"/>
                </a:cubicBezTo>
                <a:cubicBezTo>
                  <a:pt x="4403625" y="2469144"/>
                  <a:pt x="4380771" y="2411406"/>
                  <a:pt x="4381053" y="2409766"/>
                </a:cubicBezTo>
                <a:lnTo>
                  <a:pt x="4366650" y="2374381"/>
                </a:lnTo>
                <a:cubicBezTo>
                  <a:pt x="4354764" y="2340371"/>
                  <a:pt x="4344841" y="2342080"/>
                  <a:pt x="4340811" y="2293782"/>
                </a:cubicBezTo>
                <a:lnTo>
                  <a:pt x="4336437" y="2209654"/>
                </a:lnTo>
                <a:cubicBezTo>
                  <a:pt x="4336626" y="2183198"/>
                  <a:pt x="4331827" y="2147175"/>
                  <a:pt x="4332596" y="2097942"/>
                </a:cubicBezTo>
                <a:cubicBezTo>
                  <a:pt x="4331413" y="2040556"/>
                  <a:pt x="4334167" y="2024671"/>
                  <a:pt x="4335156" y="1959502"/>
                </a:cubicBezTo>
                <a:cubicBezTo>
                  <a:pt x="4355169" y="1909240"/>
                  <a:pt x="4334621" y="1899757"/>
                  <a:pt x="4342459" y="1843304"/>
                </a:cubicBezTo>
                <a:cubicBezTo>
                  <a:pt x="4323188" y="1767970"/>
                  <a:pt x="4341543" y="1709926"/>
                  <a:pt x="4335862" y="1678241"/>
                </a:cubicBezTo>
                <a:cubicBezTo>
                  <a:pt x="4358303" y="1686421"/>
                  <a:pt x="4316693" y="1650992"/>
                  <a:pt x="4341586" y="1648670"/>
                </a:cubicBezTo>
                <a:lnTo>
                  <a:pt x="4335121" y="1530444"/>
                </a:lnTo>
                <a:lnTo>
                  <a:pt x="4319921" y="1447059"/>
                </a:lnTo>
                <a:cubicBezTo>
                  <a:pt x="4323975" y="1435041"/>
                  <a:pt x="4318516" y="1400294"/>
                  <a:pt x="4311218" y="1391417"/>
                </a:cubicBezTo>
                <a:cubicBezTo>
                  <a:pt x="4309788" y="1382890"/>
                  <a:pt x="4318548" y="1369039"/>
                  <a:pt x="4310635" y="1363726"/>
                </a:cubicBezTo>
                <a:cubicBezTo>
                  <a:pt x="4306367" y="1345147"/>
                  <a:pt x="4300478" y="1312123"/>
                  <a:pt x="4295428" y="1284707"/>
                </a:cubicBezTo>
                <a:cubicBezTo>
                  <a:pt x="4305903" y="1270581"/>
                  <a:pt x="4295764" y="1246609"/>
                  <a:pt x="4294084" y="1208753"/>
                </a:cubicBezTo>
                <a:cubicBezTo>
                  <a:pt x="4293843" y="1179683"/>
                  <a:pt x="4285650" y="1146196"/>
                  <a:pt x="4290055" y="1100759"/>
                </a:cubicBezTo>
                <a:cubicBezTo>
                  <a:pt x="4311757" y="1052944"/>
                  <a:pt x="4302600" y="968080"/>
                  <a:pt x="4306769" y="926605"/>
                </a:cubicBezTo>
                <a:cubicBezTo>
                  <a:pt x="4309528" y="887466"/>
                  <a:pt x="4307447" y="916383"/>
                  <a:pt x="4304646" y="892119"/>
                </a:cubicBezTo>
                <a:cubicBezTo>
                  <a:pt x="4298906" y="862313"/>
                  <a:pt x="4286356" y="825479"/>
                  <a:pt x="4280184" y="788250"/>
                </a:cubicBezTo>
                <a:cubicBezTo>
                  <a:pt x="4275629" y="645614"/>
                  <a:pt x="4270483" y="653700"/>
                  <a:pt x="4265528" y="607803"/>
                </a:cubicBezTo>
                <a:cubicBezTo>
                  <a:pt x="4266555" y="576644"/>
                  <a:pt x="4255504" y="548004"/>
                  <a:pt x="4250448" y="512866"/>
                </a:cubicBezTo>
                <a:cubicBezTo>
                  <a:pt x="4226489" y="447977"/>
                  <a:pt x="4214139" y="399629"/>
                  <a:pt x="4204265" y="361348"/>
                </a:cubicBezTo>
                <a:cubicBezTo>
                  <a:pt x="4214896" y="343611"/>
                  <a:pt x="4189301" y="362369"/>
                  <a:pt x="4191203" y="283180"/>
                </a:cubicBezTo>
                <a:cubicBezTo>
                  <a:pt x="4193843" y="278738"/>
                  <a:pt x="4190376" y="269105"/>
                  <a:pt x="4186487" y="270087"/>
                </a:cubicBezTo>
                <a:cubicBezTo>
                  <a:pt x="4156789" y="131153"/>
                  <a:pt x="4126023" y="113821"/>
                  <a:pt x="4107290" y="49653"/>
                </a:cubicBezTo>
                <a:cubicBezTo>
                  <a:pt x="4103468" y="39460"/>
                  <a:pt x="4100491" y="27294"/>
                  <a:pt x="4097659" y="13662"/>
                </a:cubicBezTo>
                <a:lnTo>
                  <a:pt x="4096109" y="5732"/>
                </a:lnTo>
                <a:lnTo>
                  <a:pt x="0" y="5732"/>
                </a:lnTo>
                <a:close/>
              </a:path>
            </a:pathLst>
          </a:custGeom>
        </p:spPr>
      </p:pic>
      <p:sp>
        <p:nvSpPr>
          <p:cNvPr id="11" name="Rectangle 10">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24189"/>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Freeform: Shape 12">
            <a:extLst>
              <a:ext uri="{FF2B5EF4-FFF2-40B4-BE49-F238E27FC236}">
                <a16:creationId xmlns:a16="http://schemas.microsoft.com/office/drawing/2014/main" id="{212462C2-E3DB-4837-B94D-BC580B183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33"/>
            <a:ext cx="5035924" cy="6869464"/>
          </a:xfrm>
          <a:custGeom>
            <a:avLst/>
            <a:gdLst>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9468 w 6128435"/>
              <a:gd name="connsiteY113" fmla="*/ 4200916 h 6858000"/>
              <a:gd name="connsiteX114" fmla="*/ 5917114 w 6128435"/>
              <a:gd name="connsiteY114" fmla="*/ 4213096 h 6858000"/>
              <a:gd name="connsiteX115" fmla="*/ 5921153 w 6128435"/>
              <a:gd name="connsiteY115" fmla="*/ 4236222 h 6858000"/>
              <a:gd name="connsiteX116" fmla="*/ 5924233 w 6128435"/>
              <a:gd name="connsiteY116" fmla="*/ 4242060 h 6858000"/>
              <a:gd name="connsiteX117" fmla="*/ 5923742 w 6128435"/>
              <a:gd name="connsiteY117" fmla="*/ 4265435 h 6858000"/>
              <a:gd name="connsiteX118" fmla="*/ 5928910 w 6128435"/>
              <a:gd name="connsiteY118" fmla="*/ 4300973 h 6858000"/>
              <a:gd name="connsiteX119" fmla="*/ 5939320 w 6128435"/>
              <a:gd name="connsiteY119" fmla="*/ 4340435 h 6858000"/>
              <a:gd name="connsiteX120" fmla="*/ 5936924 w 6128435"/>
              <a:gd name="connsiteY120" fmla="*/ 4353034 h 6858000"/>
              <a:gd name="connsiteX121" fmla="*/ 5946705 w 6128435"/>
              <a:gd name="connsiteY121" fmla="*/ 4428051 h 6858000"/>
              <a:gd name="connsiteX122" fmla="*/ 5949261 w 6128435"/>
              <a:gd name="connsiteY122" fmla="*/ 4449185 h 6858000"/>
              <a:gd name="connsiteX123" fmla="*/ 5957504 w 6128435"/>
              <a:gd name="connsiteY123" fmla="*/ 4465911 h 6858000"/>
              <a:gd name="connsiteX124" fmla="*/ 5964689 w 6128435"/>
              <a:gd name="connsiteY124" fmla="*/ 4468532 h 6858000"/>
              <a:gd name="connsiteX125" fmla="*/ 5967062 w 6128435"/>
              <a:gd name="connsiteY125" fmla="*/ 4479923 h 6858000"/>
              <a:gd name="connsiteX126" fmla="*/ 5968960 w 6128435"/>
              <a:gd name="connsiteY126" fmla="*/ 4482655 h 6858000"/>
              <a:gd name="connsiteX127" fmla="*/ 5978567 w 6128435"/>
              <a:gd name="connsiteY127" fmla="*/ 4498605 h 6858000"/>
              <a:gd name="connsiteX128" fmla="*/ 5967676 w 6128435"/>
              <a:gd name="connsiteY128" fmla="*/ 4540140 h 6858000"/>
              <a:gd name="connsiteX129" fmla="*/ 5980106 w 6128435"/>
              <a:gd name="connsiteY129" fmla="*/ 4585087 h 6858000"/>
              <a:gd name="connsiteX130" fmla="*/ 5986918 w 6128435"/>
              <a:gd name="connsiteY130" fmla="*/ 4764836 h 6858000"/>
              <a:gd name="connsiteX131" fmla="*/ 6013516 w 6128435"/>
              <a:gd name="connsiteY131" fmla="*/ 4786619 h 6858000"/>
              <a:gd name="connsiteX132" fmla="*/ 6025404 w 6128435"/>
              <a:gd name="connsiteY132" fmla="*/ 4858148 h 6858000"/>
              <a:gd name="connsiteX133" fmla="*/ 6007749 w 6128435"/>
              <a:gd name="connsiteY133" fmla="*/ 4964715 h 6858000"/>
              <a:gd name="connsiteX134" fmla="*/ 6005269 w 6128435"/>
              <a:gd name="connsiteY134" fmla="*/ 5150567 h 6858000"/>
              <a:gd name="connsiteX135" fmla="*/ 6001127 w 6128435"/>
              <a:gd name="connsiteY135" fmla="*/ 5164609 h 6858000"/>
              <a:gd name="connsiteX136" fmla="*/ 5996647 w 6128435"/>
              <a:gd name="connsiteY136" fmla="*/ 5185640 h 6858000"/>
              <a:gd name="connsiteX137" fmla="*/ 5998514 w 6128435"/>
              <a:gd name="connsiteY137" fmla="*/ 5189673 h 6858000"/>
              <a:gd name="connsiteX138" fmla="*/ 5995970 w 6128435"/>
              <a:gd name="connsiteY138" fmla="*/ 5221547 h 6858000"/>
              <a:gd name="connsiteX139" fmla="*/ 5997218 w 6128435"/>
              <a:gd name="connsiteY139" fmla="*/ 5222031 h 6858000"/>
              <a:gd name="connsiteX140" fmla="*/ 6002116 w 6128435"/>
              <a:gd name="connsiteY140" fmla="*/ 5231223 h 6858000"/>
              <a:gd name="connsiteX141" fmla="*/ 6008541 w 6128435"/>
              <a:gd name="connsiteY141" fmla="*/ 5248680 h 6858000"/>
              <a:gd name="connsiteX142" fmla="*/ 6039260 w 6128435"/>
              <a:gd name="connsiteY142" fmla="*/ 5289518 h 6858000"/>
              <a:gd name="connsiteX143" fmla="*/ 6036748 w 6128435"/>
              <a:gd name="connsiteY143" fmla="*/ 5322752 h 6858000"/>
              <a:gd name="connsiteX144" fmla="*/ 6036943 w 6128435"/>
              <a:gd name="connsiteY144" fmla="*/ 5329480 h 6858000"/>
              <a:gd name="connsiteX145" fmla="*/ 6037236 w 6128435"/>
              <a:gd name="connsiteY145" fmla="*/ 5329634 h 6858000"/>
              <a:gd name="connsiteX146" fmla="*/ 6038019 w 6128435"/>
              <a:gd name="connsiteY146" fmla="*/ 5336764 h 6858000"/>
              <a:gd name="connsiteX147" fmla="*/ 6037298 w 6128435"/>
              <a:gd name="connsiteY147" fmla="*/ 5341753 h 6858000"/>
              <a:gd name="connsiteX148" fmla="*/ 6037677 w 6128435"/>
              <a:gd name="connsiteY148" fmla="*/ 5354807 h 6858000"/>
              <a:gd name="connsiteX149" fmla="*/ 6039728 w 6128435"/>
              <a:gd name="connsiteY149" fmla="*/ 5359416 h 6858000"/>
              <a:gd name="connsiteX150" fmla="*/ 6043311 w 6128435"/>
              <a:gd name="connsiteY150" fmla="*/ 5361407 h 6858000"/>
              <a:gd name="connsiteX151" fmla="*/ 6042954 w 6128435"/>
              <a:gd name="connsiteY151" fmla="*/ 5362576 h 6858000"/>
              <a:gd name="connsiteX152" fmla="*/ 6053435 w 6128435"/>
              <a:gd name="connsiteY152" fmla="*/ 5387547 h 6858000"/>
              <a:gd name="connsiteX153" fmla="*/ 6065933 w 6128435"/>
              <a:gd name="connsiteY153" fmla="*/ 5443002 h 6858000"/>
              <a:gd name="connsiteX154" fmla="*/ 6068640 w 6128435"/>
              <a:gd name="connsiteY154" fmla="*/ 5474503 h 6858000"/>
              <a:gd name="connsiteX155" fmla="*/ 6080922 w 6128435"/>
              <a:gd name="connsiteY155" fmla="*/ 5561070 h 6858000"/>
              <a:gd name="connsiteX156" fmla="*/ 6096949 w 6128435"/>
              <a:gd name="connsiteY156" fmla="*/ 5648179 h 6858000"/>
              <a:gd name="connsiteX157" fmla="*/ 6125703 w 6128435"/>
              <a:gd name="connsiteY157" fmla="*/ 5692894 h 6858000"/>
              <a:gd name="connsiteX158" fmla="*/ 6126670 w 6128435"/>
              <a:gd name="connsiteY158" fmla="*/ 5697882 h 6858000"/>
              <a:gd name="connsiteX159" fmla="*/ 6124061 w 6128435"/>
              <a:gd name="connsiteY159" fmla="*/ 5710294 h 6858000"/>
              <a:gd name="connsiteX160" fmla="*/ 6122213 w 6128435"/>
              <a:gd name="connsiteY160" fmla="*/ 5714762 h 6858000"/>
              <a:gd name="connsiteX161" fmla="*/ 6121353 w 6128435"/>
              <a:gd name="connsiteY161" fmla="*/ 5721725 h 6858000"/>
              <a:gd name="connsiteX162" fmla="*/ 6121607 w 6128435"/>
              <a:gd name="connsiteY162" fmla="*/ 5721959 h 6858000"/>
              <a:gd name="connsiteX163" fmla="*/ 6120262 w 6128435"/>
              <a:gd name="connsiteY163" fmla="*/ 5728358 h 6858000"/>
              <a:gd name="connsiteX164" fmla="*/ 6110194 w 6128435"/>
              <a:gd name="connsiteY164" fmla="*/ 5758853 h 6858000"/>
              <a:gd name="connsiteX165" fmla="*/ 6127519 w 6128435"/>
              <a:gd name="connsiteY165" fmla="*/ 5865775 h 6858000"/>
              <a:gd name="connsiteX166" fmla="*/ 6128435 w 6128435"/>
              <a:gd name="connsiteY166" fmla="*/ 5870164 h 6858000"/>
              <a:gd name="connsiteX167" fmla="*/ 6119217 w 6128435"/>
              <a:gd name="connsiteY167" fmla="*/ 5888542 h 6858000"/>
              <a:gd name="connsiteX168" fmla="*/ 6115966 w 6128435"/>
              <a:gd name="connsiteY168" fmla="*/ 5898387 h 6858000"/>
              <a:gd name="connsiteX169" fmla="*/ 6111924 w 6128435"/>
              <a:gd name="connsiteY169" fmla="*/ 5900444 h 6858000"/>
              <a:gd name="connsiteX170" fmla="*/ 6108716 w 6128435"/>
              <a:gd name="connsiteY170" fmla="*/ 5915345 h 6858000"/>
              <a:gd name="connsiteX171" fmla="*/ 6109524 w 6128435"/>
              <a:gd name="connsiteY171" fmla="*/ 5917328 h 6858000"/>
              <a:gd name="connsiteX172" fmla="*/ 6102493 w 6128435"/>
              <a:gd name="connsiteY172" fmla="*/ 5928602 h 6858000"/>
              <a:gd name="connsiteX173" fmla="*/ 6056863 w 6128435"/>
              <a:gd name="connsiteY173" fmla="*/ 6000643 h 6858000"/>
              <a:gd name="connsiteX174" fmla="*/ 6045436 w 6128435"/>
              <a:gd name="connsiteY174" fmla="*/ 6124480 h 6858000"/>
              <a:gd name="connsiteX175" fmla="*/ 6030489 w 6128435"/>
              <a:gd name="connsiteY175" fmla="*/ 6317666 h 6858000"/>
              <a:gd name="connsiteX176" fmla="*/ 6007492 w 6128435"/>
              <a:gd name="connsiteY176" fmla="*/ 6440818 h 6858000"/>
              <a:gd name="connsiteX177" fmla="*/ 6009467 w 6128435"/>
              <a:gd name="connsiteY177" fmla="*/ 6487076 h 6858000"/>
              <a:gd name="connsiteX178" fmla="*/ 5995064 w 6128435"/>
              <a:gd name="connsiteY178" fmla="*/ 6540791 h 6858000"/>
              <a:gd name="connsiteX179" fmla="*/ 5996309 w 6128435"/>
              <a:gd name="connsiteY179" fmla="*/ 6543961 h 6858000"/>
              <a:gd name="connsiteX180" fmla="*/ 5996048 w 6128435"/>
              <a:gd name="connsiteY180" fmla="*/ 6555444 h 6858000"/>
              <a:gd name="connsiteX181" fmla="*/ 6002524 w 6128435"/>
              <a:gd name="connsiteY181" fmla="*/ 6560188 h 6858000"/>
              <a:gd name="connsiteX182" fmla="*/ 6006823 w 6128435"/>
              <a:gd name="connsiteY182" fmla="*/ 6578546 h 6858000"/>
              <a:gd name="connsiteX183" fmla="*/ 6004510 w 6128435"/>
              <a:gd name="connsiteY183" fmla="*/ 6599256 h 6858000"/>
              <a:gd name="connsiteX184" fmla="*/ 5986207 w 6128435"/>
              <a:gd name="connsiteY184" fmla="*/ 6695855 h 6858000"/>
              <a:gd name="connsiteX185" fmla="*/ 5979428 w 6128435"/>
              <a:gd name="connsiteY185" fmla="*/ 6754678 h 6858000"/>
              <a:gd name="connsiteX186" fmla="*/ 5983398 w 6128435"/>
              <a:gd name="connsiteY186" fmla="*/ 6778641 h 6858000"/>
              <a:gd name="connsiteX187" fmla="*/ 5984543 w 6128435"/>
              <a:gd name="connsiteY187" fmla="*/ 6811016 h 6858000"/>
              <a:gd name="connsiteX188" fmla="*/ 5981802 w 6128435"/>
              <a:gd name="connsiteY188" fmla="*/ 6838578 h 6858000"/>
              <a:gd name="connsiteX189" fmla="*/ 5979671 w 6128435"/>
              <a:gd name="connsiteY189" fmla="*/ 6858000 h 6858000"/>
              <a:gd name="connsiteX190" fmla="*/ 0 w 6128435"/>
              <a:gd name="connsiteY190" fmla="*/ 685800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7114 w 6128435"/>
              <a:gd name="connsiteY113" fmla="*/ 4213096 h 6858000"/>
              <a:gd name="connsiteX114" fmla="*/ 5921153 w 6128435"/>
              <a:gd name="connsiteY114" fmla="*/ 4236222 h 6858000"/>
              <a:gd name="connsiteX115" fmla="*/ 5924233 w 6128435"/>
              <a:gd name="connsiteY115" fmla="*/ 4242060 h 6858000"/>
              <a:gd name="connsiteX116" fmla="*/ 5923742 w 6128435"/>
              <a:gd name="connsiteY116" fmla="*/ 4265435 h 6858000"/>
              <a:gd name="connsiteX117" fmla="*/ 5928910 w 6128435"/>
              <a:gd name="connsiteY117" fmla="*/ 4300973 h 6858000"/>
              <a:gd name="connsiteX118" fmla="*/ 5939320 w 6128435"/>
              <a:gd name="connsiteY118" fmla="*/ 4340435 h 6858000"/>
              <a:gd name="connsiteX119" fmla="*/ 5936924 w 6128435"/>
              <a:gd name="connsiteY119" fmla="*/ 4353034 h 6858000"/>
              <a:gd name="connsiteX120" fmla="*/ 5946705 w 6128435"/>
              <a:gd name="connsiteY120" fmla="*/ 4428051 h 6858000"/>
              <a:gd name="connsiteX121" fmla="*/ 5949261 w 6128435"/>
              <a:gd name="connsiteY121" fmla="*/ 4449185 h 6858000"/>
              <a:gd name="connsiteX122" fmla="*/ 5957504 w 6128435"/>
              <a:gd name="connsiteY122" fmla="*/ 4465911 h 6858000"/>
              <a:gd name="connsiteX123" fmla="*/ 5964689 w 6128435"/>
              <a:gd name="connsiteY123" fmla="*/ 4468532 h 6858000"/>
              <a:gd name="connsiteX124" fmla="*/ 5967062 w 6128435"/>
              <a:gd name="connsiteY124" fmla="*/ 4479923 h 6858000"/>
              <a:gd name="connsiteX125" fmla="*/ 5968960 w 6128435"/>
              <a:gd name="connsiteY125" fmla="*/ 4482655 h 6858000"/>
              <a:gd name="connsiteX126" fmla="*/ 5978567 w 6128435"/>
              <a:gd name="connsiteY126" fmla="*/ 4498605 h 6858000"/>
              <a:gd name="connsiteX127" fmla="*/ 5967676 w 6128435"/>
              <a:gd name="connsiteY127" fmla="*/ 4540140 h 6858000"/>
              <a:gd name="connsiteX128" fmla="*/ 5980106 w 6128435"/>
              <a:gd name="connsiteY128" fmla="*/ 4585087 h 6858000"/>
              <a:gd name="connsiteX129" fmla="*/ 5986918 w 6128435"/>
              <a:gd name="connsiteY129" fmla="*/ 4764836 h 6858000"/>
              <a:gd name="connsiteX130" fmla="*/ 6013516 w 6128435"/>
              <a:gd name="connsiteY130" fmla="*/ 4786619 h 6858000"/>
              <a:gd name="connsiteX131" fmla="*/ 6025404 w 6128435"/>
              <a:gd name="connsiteY131" fmla="*/ 4858148 h 6858000"/>
              <a:gd name="connsiteX132" fmla="*/ 6007749 w 6128435"/>
              <a:gd name="connsiteY132" fmla="*/ 4964715 h 6858000"/>
              <a:gd name="connsiteX133" fmla="*/ 6005269 w 6128435"/>
              <a:gd name="connsiteY133" fmla="*/ 5150567 h 6858000"/>
              <a:gd name="connsiteX134" fmla="*/ 6001127 w 6128435"/>
              <a:gd name="connsiteY134" fmla="*/ 5164609 h 6858000"/>
              <a:gd name="connsiteX135" fmla="*/ 5996647 w 6128435"/>
              <a:gd name="connsiteY135" fmla="*/ 5185640 h 6858000"/>
              <a:gd name="connsiteX136" fmla="*/ 5998514 w 6128435"/>
              <a:gd name="connsiteY136" fmla="*/ 5189673 h 6858000"/>
              <a:gd name="connsiteX137" fmla="*/ 5995970 w 6128435"/>
              <a:gd name="connsiteY137" fmla="*/ 5221547 h 6858000"/>
              <a:gd name="connsiteX138" fmla="*/ 5997218 w 6128435"/>
              <a:gd name="connsiteY138" fmla="*/ 5222031 h 6858000"/>
              <a:gd name="connsiteX139" fmla="*/ 6002116 w 6128435"/>
              <a:gd name="connsiteY139" fmla="*/ 5231223 h 6858000"/>
              <a:gd name="connsiteX140" fmla="*/ 6008541 w 6128435"/>
              <a:gd name="connsiteY140" fmla="*/ 5248680 h 6858000"/>
              <a:gd name="connsiteX141" fmla="*/ 6039260 w 6128435"/>
              <a:gd name="connsiteY141" fmla="*/ 5289518 h 6858000"/>
              <a:gd name="connsiteX142" fmla="*/ 6036748 w 6128435"/>
              <a:gd name="connsiteY142" fmla="*/ 5322752 h 6858000"/>
              <a:gd name="connsiteX143" fmla="*/ 6036943 w 6128435"/>
              <a:gd name="connsiteY143" fmla="*/ 5329480 h 6858000"/>
              <a:gd name="connsiteX144" fmla="*/ 6037236 w 6128435"/>
              <a:gd name="connsiteY144" fmla="*/ 5329634 h 6858000"/>
              <a:gd name="connsiteX145" fmla="*/ 6038019 w 6128435"/>
              <a:gd name="connsiteY145" fmla="*/ 5336764 h 6858000"/>
              <a:gd name="connsiteX146" fmla="*/ 6037298 w 6128435"/>
              <a:gd name="connsiteY146" fmla="*/ 5341753 h 6858000"/>
              <a:gd name="connsiteX147" fmla="*/ 6037677 w 6128435"/>
              <a:gd name="connsiteY147" fmla="*/ 5354807 h 6858000"/>
              <a:gd name="connsiteX148" fmla="*/ 6039728 w 6128435"/>
              <a:gd name="connsiteY148" fmla="*/ 5359416 h 6858000"/>
              <a:gd name="connsiteX149" fmla="*/ 6043311 w 6128435"/>
              <a:gd name="connsiteY149" fmla="*/ 5361407 h 6858000"/>
              <a:gd name="connsiteX150" fmla="*/ 6042954 w 6128435"/>
              <a:gd name="connsiteY150" fmla="*/ 5362576 h 6858000"/>
              <a:gd name="connsiteX151" fmla="*/ 6053435 w 6128435"/>
              <a:gd name="connsiteY151" fmla="*/ 5387547 h 6858000"/>
              <a:gd name="connsiteX152" fmla="*/ 6065933 w 6128435"/>
              <a:gd name="connsiteY152" fmla="*/ 5443002 h 6858000"/>
              <a:gd name="connsiteX153" fmla="*/ 6068640 w 6128435"/>
              <a:gd name="connsiteY153" fmla="*/ 5474503 h 6858000"/>
              <a:gd name="connsiteX154" fmla="*/ 6080922 w 6128435"/>
              <a:gd name="connsiteY154" fmla="*/ 5561070 h 6858000"/>
              <a:gd name="connsiteX155" fmla="*/ 6096949 w 6128435"/>
              <a:gd name="connsiteY155" fmla="*/ 5648179 h 6858000"/>
              <a:gd name="connsiteX156" fmla="*/ 6125703 w 6128435"/>
              <a:gd name="connsiteY156" fmla="*/ 5692894 h 6858000"/>
              <a:gd name="connsiteX157" fmla="*/ 6126670 w 6128435"/>
              <a:gd name="connsiteY157" fmla="*/ 5697882 h 6858000"/>
              <a:gd name="connsiteX158" fmla="*/ 6124061 w 6128435"/>
              <a:gd name="connsiteY158" fmla="*/ 5710294 h 6858000"/>
              <a:gd name="connsiteX159" fmla="*/ 6122213 w 6128435"/>
              <a:gd name="connsiteY159" fmla="*/ 5714762 h 6858000"/>
              <a:gd name="connsiteX160" fmla="*/ 6121353 w 6128435"/>
              <a:gd name="connsiteY160" fmla="*/ 5721725 h 6858000"/>
              <a:gd name="connsiteX161" fmla="*/ 6121607 w 6128435"/>
              <a:gd name="connsiteY161" fmla="*/ 5721959 h 6858000"/>
              <a:gd name="connsiteX162" fmla="*/ 6120262 w 6128435"/>
              <a:gd name="connsiteY162" fmla="*/ 5728358 h 6858000"/>
              <a:gd name="connsiteX163" fmla="*/ 6110194 w 6128435"/>
              <a:gd name="connsiteY163" fmla="*/ 5758853 h 6858000"/>
              <a:gd name="connsiteX164" fmla="*/ 6127519 w 6128435"/>
              <a:gd name="connsiteY164" fmla="*/ 5865775 h 6858000"/>
              <a:gd name="connsiteX165" fmla="*/ 6128435 w 6128435"/>
              <a:gd name="connsiteY165" fmla="*/ 5870164 h 6858000"/>
              <a:gd name="connsiteX166" fmla="*/ 6119217 w 6128435"/>
              <a:gd name="connsiteY166" fmla="*/ 5888542 h 6858000"/>
              <a:gd name="connsiteX167" fmla="*/ 6115966 w 6128435"/>
              <a:gd name="connsiteY167" fmla="*/ 5898387 h 6858000"/>
              <a:gd name="connsiteX168" fmla="*/ 6111924 w 6128435"/>
              <a:gd name="connsiteY168" fmla="*/ 5900444 h 6858000"/>
              <a:gd name="connsiteX169" fmla="*/ 6108716 w 6128435"/>
              <a:gd name="connsiteY169" fmla="*/ 5915345 h 6858000"/>
              <a:gd name="connsiteX170" fmla="*/ 6109524 w 6128435"/>
              <a:gd name="connsiteY170" fmla="*/ 5917328 h 6858000"/>
              <a:gd name="connsiteX171" fmla="*/ 6102493 w 6128435"/>
              <a:gd name="connsiteY171" fmla="*/ 5928602 h 6858000"/>
              <a:gd name="connsiteX172" fmla="*/ 6056863 w 6128435"/>
              <a:gd name="connsiteY172" fmla="*/ 6000643 h 6858000"/>
              <a:gd name="connsiteX173" fmla="*/ 6045436 w 6128435"/>
              <a:gd name="connsiteY173" fmla="*/ 6124480 h 6858000"/>
              <a:gd name="connsiteX174" fmla="*/ 6030489 w 6128435"/>
              <a:gd name="connsiteY174" fmla="*/ 6317666 h 6858000"/>
              <a:gd name="connsiteX175" fmla="*/ 6007492 w 6128435"/>
              <a:gd name="connsiteY175" fmla="*/ 6440818 h 6858000"/>
              <a:gd name="connsiteX176" fmla="*/ 6009467 w 6128435"/>
              <a:gd name="connsiteY176" fmla="*/ 6487076 h 6858000"/>
              <a:gd name="connsiteX177" fmla="*/ 5995064 w 6128435"/>
              <a:gd name="connsiteY177" fmla="*/ 6540791 h 6858000"/>
              <a:gd name="connsiteX178" fmla="*/ 5996309 w 6128435"/>
              <a:gd name="connsiteY178" fmla="*/ 6543961 h 6858000"/>
              <a:gd name="connsiteX179" fmla="*/ 5996048 w 6128435"/>
              <a:gd name="connsiteY179" fmla="*/ 6555444 h 6858000"/>
              <a:gd name="connsiteX180" fmla="*/ 6002524 w 6128435"/>
              <a:gd name="connsiteY180" fmla="*/ 6560188 h 6858000"/>
              <a:gd name="connsiteX181" fmla="*/ 6006823 w 6128435"/>
              <a:gd name="connsiteY181" fmla="*/ 6578546 h 6858000"/>
              <a:gd name="connsiteX182" fmla="*/ 6004510 w 6128435"/>
              <a:gd name="connsiteY182" fmla="*/ 6599256 h 6858000"/>
              <a:gd name="connsiteX183" fmla="*/ 5986207 w 6128435"/>
              <a:gd name="connsiteY183" fmla="*/ 6695855 h 6858000"/>
              <a:gd name="connsiteX184" fmla="*/ 5979428 w 6128435"/>
              <a:gd name="connsiteY184" fmla="*/ 6754678 h 6858000"/>
              <a:gd name="connsiteX185" fmla="*/ 5983398 w 6128435"/>
              <a:gd name="connsiteY185" fmla="*/ 6778641 h 6858000"/>
              <a:gd name="connsiteX186" fmla="*/ 5984543 w 6128435"/>
              <a:gd name="connsiteY186" fmla="*/ 6811016 h 6858000"/>
              <a:gd name="connsiteX187" fmla="*/ 5981802 w 6128435"/>
              <a:gd name="connsiteY187" fmla="*/ 6838578 h 6858000"/>
              <a:gd name="connsiteX188" fmla="*/ 5979671 w 6128435"/>
              <a:gd name="connsiteY188" fmla="*/ 6858000 h 6858000"/>
              <a:gd name="connsiteX189" fmla="*/ 0 w 6128435"/>
              <a:gd name="connsiteY189" fmla="*/ 6858000 h 6858000"/>
              <a:gd name="connsiteX190" fmla="*/ 0 w 6128435"/>
              <a:gd name="connsiteY19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7114 w 6128435"/>
              <a:gd name="connsiteY113" fmla="*/ 4213096 h 6858000"/>
              <a:gd name="connsiteX114" fmla="*/ 5921153 w 6128435"/>
              <a:gd name="connsiteY114" fmla="*/ 4236222 h 6858000"/>
              <a:gd name="connsiteX115" fmla="*/ 5924233 w 6128435"/>
              <a:gd name="connsiteY115" fmla="*/ 4242060 h 6858000"/>
              <a:gd name="connsiteX116" fmla="*/ 5923742 w 6128435"/>
              <a:gd name="connsiteY116" fmla="*/ 4265435 h 6858000"/>
              <a:gd name="connsiteX117" fmla="*/ 5928910 w 6128435"/>
              <a:gd name="connsiteY117" fmla="*/ 4300973 h 6858000"/>
              <a:gd name="connsiteX118" fmla="*/ 5939320 w 6128435"/>
              <a:gd name="connsiteY118" fmla="*/ 4340435 h 6858000"/>
              <a:gd name="connsiteX119" fmla="*/ 5946705 w 6128435"/>
              <a:gd name="connsiteY119" fmla="*/ 4428051 h 6858000"/>
              <a:gd name="connsiteX120" fmla="*/ 5949261 w 6128435"/>
              <a:gd name="connsiteY120" fmla="*/ 4449185 h 6858000"/>
              <a:gd name="connsiteX121" fmla="*/ 5957504 w 6128435"/>
              <a:gd name="connsiteY121" fmla="*/ 4465911 h 6858000"/>
              <a:gd name="connsiteX122" fmla="*/ 5964689 w 6128435"/>
              <a:gd name="connsiteY122" fmla="*/ 4468532 h 6858000"/>
              <a:gd name="connsiteX123" fmla="*/ 5967062 w 6128435"/>
              <a:gd name="connsiteY123" fmla="*/ 4479923 h 6858000"/>
              <a:gd name="connsiteX124" fmla="*/ 5968960 w 6128435"/>
              <a:gd name="connsiteY124" fmla="*/ 4482655 h 6858000"/>
              <a:gd name="connsiteX125" fmla="*/ 5978567 w 6128435"/>
              <a:gd name="connsiteY125" fmla="*/ 4498605 h 6858000"/>
              <a:gd name="connsiteX126" fmla="*/ 5967676 w 6128435"/>
              <a:gd name="connsiteY126" fmla="*/ 4540140 h 6858000"/>
              <a:gd name="connsiteX127" fmla="*/ 5980106 w 6128435"/>
              <a:gd name="connsiteY127" fmla="*/ 4585087 h 6858000"/>
              <a:gd name="connsiteX128" fmla="*/ 5986918 w 6128435"/>
              <a:gd name="connsiteY128" fmla="*/ 4764836 h 6858000"/>
              <a:gd name="connsiteX129" fmla="*/ 6013516 w 6128435"/>
              <a:gd name="connsiteY129" fmla="*/ 4786619 h 6858000"/>
              <a:gd name="connsiteX130" fmla="*/ 6025404 w 6128435"/>
              <a:gd name="connsiteY130" fmla="*/ 4858148 h 6858000"/>
              <a:gd name="connsiteX131" fmla="*/ 6007749 w 6128435"/>
              <a:gd name="connsiteY131" fmla="*/ 4964715 h 6858000"/>
              <a:gd name="connsiteX132" fmla="*/ 6005269 w 6128435"/>
              <a:gd name="connsiteY132" fmla="*/ 5150567 h 6858000"/>
              <a:gd name="connsiteX133" fmla="*/ 6001127 w 6128435"/>
              <a:gd name="connsiteY133" fmla="*/ 5164609 h 6858000"/>
              <a:gd name="connsiteX134" fmla="*/ 5996647 w 6128435"/>
              <a:gd name="connsiteY134" fmla="*/ 5185640 h 6858000"/>
              <a:gd name="connsiteX135" fmla="*/ 5998514 w 6128435"/>
              <a:gd name="connsiteY135" fmla="*/ 5189673 h 6858000"/>
              <a:gd name="connsiteX136" fmla="*/ 5995970 w 6128435"/>
              <a:gd name="connsiteY136" fmla="*/ 5221547 h 6858000"/>
              <a:gd name="connsiteX137" fmla="*/ 5997218 w 6128435"/>
              <a:gd name="connsiteY137" fmla="*/ 5222031 h 6858000"/>
              <a:gd name="connsiteX138" fmla="*/ 6002116 w 6128435"/>
              <a:gd name="connsiteY138" fmla="*/ 5231223 h 6858000"/>
              <a:gd name="connsiteX139" fmla="*/ 6008541 w 6128435"/>
              <a:gd name="connsiteY139" fmla="*/ 5248680 h 6858000"/>
              <a:gd name="connsiteX140" fmla="*/ 6039260 w 6128435"/>
              <a:gd name="connsiteY140" fmla="*/ 5289518 h 6858000"/>
              <a:gd name="connsiteX141" fmla="*/ 6036748 w 6128435"/>
              <a:gd name="connsiteY141" fmla="*/ 5322752 h 6858000"/>
              <a:gd name="connsiteX142" fmla="*/ 6036943 w 6128435"/>
              <a:gd name="connsiteY142" fmla="*/ 5329480 h 6858000"/>
              <a:gd name="connsiteX143" fmla="*/ 6037236 w 6128435"/>
              <a:gd name="connsiteY143" fmla="*/ 5329634 h 6858000"/>
              <a:gd name="connsiteX144" fmla="*/ 6038019 w 6128435"/>
              <a:gd name="connsiteY144" fmla="*/ 5336764 h 6858000"/>
              <a:gd name="connsiteX145" fmla="*/ 6037298 w 6128435"/>
              <a:gd name="connsiteY145" fmla="*/ 5341753 h 6858000"/>
              <a:gd name="connsiteX146" fmla="*/ 6037677 w 6128435"/>
              <a:gd name="connsiteY146" fmla="*/ 5354807 h 6858000"/>
              <a:gd name="connsiteX147" fmla="*/ 6039728 w 6128435"/>
              <a:gd name="connsiteY147" fmla="*/ 5359416 h 6858000"/>
              <a:gd name="connsiteX148" fmla="*/ 6043311 w 6128435"/>
              <a:gd name="connsiteY148" fmla="*/ 5361407 h 6858000"/>
              <a:gd name="connsiteX149" fmla="*/ 6042954 w 6128435"/>
              <a:gd name="connsiteY149" fmla="*/ 5362576 h 6858000"/>
              <a:gd name="connsiteX150" fmla="*/ 6053435 w 6128435"/>
              <a:gd name="connsiteY150" fmla="*/ 5387547 h 6858000"/>
              <a:gd name="connsiteX151" fmla="*/ 6065933 w 6128435"/>
              <a:gd name="connsiteY151" fmla="*/ 5443002 h 6858000"/>
              <a:gd name="connsiteX152" fmla="*/ 6068640 w 6128435"/>
              <a:gd name="connsiteY152" fmla="*/ 5474503 h 6858000"/>
              <a:gd name="connsiteX153" fmla="*/ 6080922 w 6128435"/>
              <a:gd name="connsiteY153" fmla="*/ 5561070 h 6858000"/>
              <a:gd name="connsiteX154" fmla="*/ 6096949 w 6128435"/>
              <a:gd name="connsiteY154" fmla="*/ 5648179 h 6858000"/>
              <a:gd name="connsiteX155" fmla="*/ 6125703 w 6128435"/>
              <a:gd name="connsiteY155" fmla="*/ 5692894 h 6858000"/>
              <a:gd name="connsiteX156" fmla="*/ 6126670 w 6128435"/>
              <a:gd name="connsiteY156" fmla="*/ 5697882 h 6858000"/>
              <a:gd name="connsiteX157" fmla="*/ 6124061 w 6128435"/>
              <a:gd name="connsiteY157" fmla="*/ 5710294 h 6858000"/>
              <a:gd name="connsiteX158" fmla="*/ 6122213 w 6128435"/>
              <a:gd name="connsiteY158" fmla="*/ 5714762 h 6858000"/>
              <a:gd name="connsiteX159" fmla="*/ 6121353 w 6128435"/>
              <a:gd name="connsiteY159" fmla="*/ 5721725 h 6858000"/>
              <a:gd name="connsiteX160" fmla="*/ 6121607 w 6128435"/>
              <a:gd name="connsiteY160" fmla="*/ 5721959 h 6858000"/>
              <a:gd name="connsiteX161" fmla="*/ 6120262 w 6128435"/>
              <a:gd name="connsiteY161" fmla="*/ 5728358 h 6858000"/>
              <a:gd name="connsiteX162" fmla="*/ 6110194 w 6128435"/>
              <a:gd name="connsiteY162" fmla="*/ 5758853 h 6858000"/>
              <a:gd name="connsiteX163" fmla="*/ 6127519 w 6128435"/>
              <a:gd name="connsiteY163" fmla="*/ 5865775 h 6858000"/>
              <a:gd name="connsiteX164" fmla="*/ 6128435 w 6128435"/>
              <a:gd name="connsiteY164" fmla="*/ 5870164 h 6858000"/>
              <a:gd name="connsiteX165" fmla="*/ 6119217 w 6128435"/>
              <a:gd name="connsiteY165" fmla="*/ 5888542 h 6858000"/>
              <a:gd name="connsiteX166" fmla="*/ 6115966 w 6128435"/>
              <a:gd name="connsiteY166" fmla="*/ 5898387 h 6858000"/>
              <a:gd name="connsiteX167" fmla="*/ 6111924 w 6128435"/>
              <a:gd name="connsiteY167" fmla="*/ 5900444 h 6858000"/>
              <a:gd name="connsiteX168" fmla="*/ 6108716 w 6128435"/>
              <a:gd name="connsiteY168" fmla="*/ 5915345 h 6858000"/>
              <a:gd name="connsiteX169" fmla="*/ 6109524 w 6128435"/>
              <a:gd name="connsiteY169" fmla="*/ 5917328 h 6858000"/>
              <a:gd name="connsiteX170" fmla="*/ 6102493 w 6128435"/>
              <a:gd name="connsiteY170" fmla="*/ 5928602 h 6858000"/>
              <a:gd name="connsiteX171" fmla="*/ 6056863 w 6128435"/>
              <a:gd name="connsiteY171" fmla="*/ 6000643 h 6858000"/>
              <a:gd name="connsiteX172" fmla="*/ 6045436 w 6128435"/>
              <a:gd name="connsiteY172" fmla="*/ 6124480 h 6858000"/>
              <a:gd name="connsiteX173" fmla="*/ 6030489 w 6128435"/>
              <a:gd name="connsiteY173" fmla="*/ 6317666 h 6858000"/>
              <a:gd name="connsiteX174" fmla="*/ 6007492 w 6128435"/>
              <a:gd name="connsiteY174" fmla="*/ 6440818 h 6858000"/>
              <a:gd name="connsiteX175" fmla="*/ 6009467 w 6128435"/>
              <a:gd name="connsiteY175" fmla="*/ 6487076 h 6858000"/>
              <a:gd name="connsiteX176" fmla="*/ 5995064 w 6128435"/>
              <a:gd name="connsiteY176" fmla="*/ 6540791 h 6858000"/>
              <a:gd name="connsiteX177" fmla="*/ 5996309 w 6128435"/>
              <a:gd name="connsiteY177" fmla="*/ 6543961 h 6858000"/>
              <a:gd name="connsiteX178" fmla="*/ 5996048 w 6128435"/>
              <a:gd name="connsiteY178" fmla="*/ 6555444 h 6858000"/>
              <a:gd name="connsiteX179" fmla="*/ 6002524 w 6128435"/>
              <a:gd name="connsiteY179" fmla="*/ 6560188 h 6858000"/>
              <a:gd name="connsiteX180" fmla="*/ 6006823 w 6128435"/>
              <a:gd name="connsiteY180" fmla="*/ 6578546 h 6858000"/>
              <a:gd name="connsiteX181" fmla="*/ 6004510 w 6128435"/>
              <a:gd name="connsiteY181" fmla="*/ 6599256 h 6858000"/>
              <a:gd name="connsiteX182" fmla="*/ 5986207 w 6128435"/>
              <a:gd name="connsiteY182" fmla="*/ 6695855 h 6858000"/>
              <a:gd name="connsiteX183" fmla="*/ 5979428 w 6128435"/>
              <a:gd name="connsiteY183" fmla="*/ 6754678 h 6858000"/>
              <a:gd name="connsiteX184" fmla="*/ 5983398 w 6128435"/>
              <a:gd name="connsiteY184" fmla="*/ 6778641 h 6858000"/>
              <a:gd name="connsiteX185" fmla="*/ 5984543 w 6128435"/>
              <a:gd name="connsiteY185" fmla="*/ 6811016 h 6858000"/>
              <a:gd name="connsiteX186" fmla="*/ 5981802 w 6128435"/>
              <a:gd name="connsiteY186" fmla="*/ 6838578 h 6858000"/>
              <a:gd name="connsiteX187" fmla="*/ 5979671 w 6128435"/>
              <a:gd name="connsiteY187" fmla="*/ 6858000 h 6858000"/>
              <a:gd name="connsiteX188" fmla="*/ 0 w 6128435"/>
              <a:gd name="connsiteY188" fmla="*/ 6858000 h 6858000"/>
              <a:gd name="connsiteX189" fmla="*/ 0 w 6128435"/>
              <a:gd name="connsiteY18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17114 w 6128435"/>
              <a:gd name="connsiteY112" fmla="*/ 4213096 h 6858000"/>
              <a:gd name="connsiteX113" fmla="*/ 5921153 w 6128435"/>
              <a:gd name="connsiteY113" fmla="*/ 4236222 h 6858000"/>
              <a:gd name="connsiteX114" fmla="*/ 5924233 w 6128435"/>
              <a:gd name="connsiteY114" fmla="*/ 4242060 h 6858000"/>
              <a:gd name="connsiteX115" fmla="*/ 5923742 w 6128435"/>
              <a:gd name="connsiteY115" fmla="*/ 4265435 h 6858000"/>
              <a:gd name="connsiteX116" fmla="*/ 5928910 w 6128435"/>
              <a:gd name="connsiteY116" fmla="*/ 4300973 h 6858000"/>
              <a:gd name="connsiteX117" fmla="*/ 5939320 w 6128435"/>
              <a:gd name="connsiteY117" fmla="*/ 4340435 h 6858000"/>
              <a:gd name="connsiteX118" fmla="*/ 5946705 w 6128435"/>
              <a:gd name="connsiteY118" fmla="*/ 4428051 h 6858000"/>
              <a:gd name="connsiteX119" fmla="*/ 5949261 w 6128435"/>
              <a:gd name="connsiteY119" fmla="*/ 4449185 h 6858000"/>
              <a:gd name="connsiteX120" fmla="*/ 5957504 w 6128435"/>
              <a:gd name="connsiteY120" fmla="*/ 4465911 h 6858000"/>
              <a:gd name="connsiteX121" fmla="*/ 5964689 w 6128435"/>
              <a:gd name="connsiteY121" fmla="*/ 4468532 h 6858000"/>
              <a:gd name="connsiteX122" fmla="*/ 5967062 w 6128435"/>
              <a:gd name="connsiteY122" fmla="*/ 4479923 h 6858000"/>
              <a:gd name="connsiteX123" fmla="*/ 5968960 w 6128435"/>
              <a:gd name="connsiteY123" fmla="*/ 4482655 h 6858000"/>
              <a:gd name="connsiteX124" fmla="*/ 5978567 w 6128435"/>
              <a:gd name="connsiteY124" fmla="*/ 4498605 h 6858000"/>
              <a:gd name="connsiteX125" fmla="*/ 5967676 w 6128435"/>
              <a:gd name="connsiteY125" fmla="*/ 4540140 h 6858000"/>
              <a:gd name="connsiteX126" fmla="*/ 5980106 w 6128435"/>
              <a:gd name="connsiteY126" fmla="*/ 4585087 h 6858000"/>
              <a:gd name="connsiteX127" fmla="*/ 5986918 w 6128435"/>
              <a:gd name="connsiteY127" fmla="*/ 4764836 h 6858000"/>
              <a:gd name="connsiteX128" fmla="*/ 6013516 w 6128435"/>
              <a:gd name="connsiteY128" fmla="*/ 4786619 h 6858000"/>
              <a:gd name="connsiteX129" fmla="*/ 6025404 w 6128435"/>
              <a:gd name="connsiteY129" fmla="*/ 4858148 h 6858000"/>
              <a:gd name="connsiteX130" fmla="*/ 6007749 w 6128435"/>
              <a:gd name="connsiteY130" fmla="*/ 4964715 h 6858000"/>
              <a:gd name="connsiteX131" fmla="*/ 6005269 w 6128435"/>
              <a:gd name="connsiteY131" fmla="*/ 5150567 h 6858000"/>
              <a:gd name="connsiteX132" fmla="*/ 6001127 w 6128435"/>
              <a:gd name="connsiteY132" fmla="*/ 5164609 h 6858000"/>
              <a:gd name="connsiteX133" fmla="*/ 5996647 w 6128435"/>
              <a:gd name="connsiteY133" fmla="*/ 5185640 h 6858000"/>
              <a:gd name="connsiteX134" fmla="*/ 5998514 w 6128435"/>
              <a:gd name="connsiteY134" fmla="*/ 5189673 h 6858000"/>
              <a:gd name="connsiteX135" fmla="*/ 5995970 w 6128435"/>
              <a:gd name="connsiteY135" fmla="*/ 5221547 h 6858000"/>
              <a:gd name="connsiteX136" fmla="*/ 5997218 w 6128435"/>
              <a:gd name="connsiteY136" fmla="*/ 5222031 h 6858000"/>
              <a:gd name="connsiteX137" fmla="*/ 6002116 w 6128435"/>
              <a:gd name="connsiteY137" fmla="*/ 5231223 h 6858000"/>
              <a:gd name="connsiteX138" fmla="*/ 6008541 w 6128435"/>
              <a:gd name="connsiteY138" fmla="*/ 5248680 h 6858000"/>
              <a:gd name="connsiteX139" fmla="*/ 6039260 w 6128435"/>
              <a:gd name="connsiteY139" fmla="*/ 5289518 h 6858000"/>
              <a:gd name="connsiteX140" fmla="*/ 6036748 w 6128435"/>
              <a:gd name="connsiteY140" fmla="*/ 5322752 h 6858000"/>
              <a:gd name="connsiteX141" fmla="*/ 6036943 w 6128435"/>
              <a:gd name="connsiteY141" fmla="*/ 5329480 h 6858000"/>
              <a:gd name="connsiteX142" fmla="*/ 6037236 w 6128435"/>
              <a:gd name="connsiteY142" fmla="*/ 5329634 h 6858000"/>
              <a:gd name="connsiteX143" fmla="*/ 6038019 w 6128435"/>
              <a:gd name="connsiteY143" fmla="*/ 5336764 h 6858000"/>
              <a:gd name="connsiteX144" fmla="*/ 6037298 w 6128435"/>
              <a:gd name="connsiteY144" fmla="*/ 5341753 h 6858000"/>
              <a:gd name="connsiteX145" fmla="*/ 6037677 w 6128435"/>
              <a:gd name="connsiteY145" fmla="*/ 5354807 h 6858000"/>
              <a:gd name="connsiteX146" fmla="*/ 6039728 w 6128435"/>
              <a:gd name="connsiteY146" fmla="*/ 5359416 h 6858000"/>
              <a:gd name="connsiteX147" fmla="*/ 6043311 w 6128435"/>
              <a:gd name="connsiteY147" fmla="*/ 5361407 h 6858000"/>
              <a:gd name="connsiteX148" fmla="*/ 6042954 w 6128435"/>
              <a:gd name="connsiteY148" fmla="*/ 5362576 h 6858000"/>
              <a:gd name="connsiteX149" fmla="*/ 6053435 w 6128435"/>
              <a:gd name="connsiteY149" fmla="*/ 5387547 h 6858000"/>
              <a:gd name="connsiteX150" fmla="*/ 6065933 w 6128435"/>
              <a:gd name="connsiteY150" fmla="*/ 5443002 h 6858000"/>
              <a:gd name="connsiteX151" fmla="*/ 6068640 w 6128435"/>
              <a:gd name="connsiteY151" fmla="*/ 5474503 h 6858000"/>
              <a:gd name="connsiteX152" fmla="*/ 6080922 w 6128435"/>
              <a:gd name="connsiteY152" fmla="*/ 5561070 h 6858000"/>
              <a:gd name="connsiteX153" fmla="*/ 6096949 w 6128435"/>
              <a:gd name="connsiteY153" fmla="*/ 5648179 h 6858000"/>
              <a:gd name="connsiteX154" fmla="*/ 6125703 w 6128435"/>
              <a:gd name="connsiteY154" fmla="*/ 5692894 h 6858000"/>
              <a:gd name="connsiteX155" fmla="*/ 6126670 w 6128435"/>
              <a:gd name="connsiteY155" fmla="*/ 5697882 h 6858000"/>
              <a:gd name="connsiteX156" fmla="*/ 6124061 w 6128435"/>
              <a:gd name="connsiteY156" fmla="*/ 5710294 h 6858000"/>
              <a:gd name="connsiteX157" fmla="*/ 6122213 w 6128435"/>
              <a:gd name="connsiteY157" fmla="*/ 5714762 h 6858000"/>
              <a:gd name="connsiteX158" fmla="*/ 6121353 w 6128435"/>
              <a:gd name="connsiteY158" fmla="*/ 5721725 h 6858000"/>
              <a:gd name="connsiteX159" fmla="*/ 6121607 w 6128435"/>
              <a:gd name="connsiteY159" fmla="*/ 5721959 h 6858000"/>
              <a:gd name="connsiteX160" fmla="*/ 6120262 w 6128435"/>
              <a:gd name="connsiteY160" fmla="*/ 5728358 h 6858000"/>
              <a:gd name="connsiteX161" fmla="*/ 6110194 w 6128435"/>
              <a:gd name="connsiteY161" fmla="*/ 5758853 h 6858000"/>
              <a:gd name="connsiteX162" fmla="*/ 6127519 w 6128435"/>
              <a:gd name="connsiteY162" fmla="*/ 5865775 h 6858000"/>
              <a:gd name="connsiteX163" fmla="*/ 6128435 w 6128435"/>
              <a:gd name="connsiteY163" fmla="*/ 5870164 h 6858000"/>
              <a:gd name="connsiteX164" fmla="*/ 6119217 w 6128435"/>
              <a:gd name="connsiteY164" fmla="*/ 5888542 h 6858000"/>
              <a:gd name="connsiteX165" fmla="*/ 6115966 w 6128435"/>
              <a:gd name="connsiteY165" fmla="*/ 5898387 h 6858000"/>
              <a:gd name="connsiteX166" fmla="*/ 6111924 w 6128435"/>
              <a:gd name="connsiteY166" fmla="*/ 5900444 h 6858000"/>
              <a:gd name="connsiteX167" fmla="*/ 6108716 w 6128435"/>
              <a:gd name="connsiteY167" fmla="*/ 5915345 h 6858000"/>
              <a:gd name="connsiteX168" fmla="*/ 6109524 w 6128435"/>
              <a:gd name="connsiteY168" fmla="*/ 5917328 h 6858000"/>
              <a:gd name="connsiteX169" fmla="*/ 6102493 w 6128435"/>
              <a:gd name="connsiteY169" fmla="*/ 5928602 h 6858000"/>
              <a:gd name="connsiteX170" fmla="*/ 6056863 w 6128435"/>
              <a:gd name="connsiteY170" fmla="*/ 6000643 h 6858000"/>
              <a:gd name="connsiteX171" fmla="*/ 6045436 w 6128435"/>
              <a:gd name="connsiteY171" fmla="*/ 6124480 h 6858000"/>
              <a:gd name="connsiteX172" fmla="*/ 6030489 w 6128435"/>
              <a:gd name="connsiteY172" fmla="*/ 6317666 h 6858000"/>
              <a:gd name="connsiteX173" fmla="*/ 6007492 w 6128435"/>
              <a:gd name="connsiteY173" fmla="*/ 6440818 h 6858000"/>
              <a:gd name="connsiteX174" fmla="*/ 6009467 w 6128435"/>
              <a:gd name="connsiteY174" fmla="*/ 6487076 h 6858000"/>
              <a:gd name="connsiteX175" fmla="*/ 5995064 w 6128435"/>
              <a:gd name="connsiteY175" fmla="*/ 6540791 h 6858000"/>
              <a:gd name="connsiteX176" fmla="*/ 5996309 w 6128435"/>
              <a:gd name="connsiteY176" fmla="*/ 6543961 h 6858000"/>
              <a:gd name="connsiteX177" fmla="*/ 5996048 w 6128435"/>
              <a:gd name="connsiteY177" fmla="*/ 6555444 h 6858000"/>
              <a:gd name="connsiteX178" fmla="*/ 6002524 w 6128435"/>
              <a:gd name="connsiteY178" fmla="*/ 6560188 h 6858000"/>
              <a:gd name="connsiteX179" fmla="*/ 6006823 w 6128435"/>
              <a:gd name="connsiteY179" fmla="*/ 6578546 h 6858000"/>
              <a:gd name="connsiteX180" fmla="*/ 6004510 w 6128435"/>
              <a:gd name="connsiteY180" fmla="*/ 6599256 h 6858000"/>
              <a:gd name="connsiteX181" fmla="*/ 5986207 w 6128435"/>
              <a:gd name="connsiteY181" fmla="*/ 6695855 h 6858000"/>
              <a:gd name="connsiteX182" fmla="*/ 5979428 w 6128435"/>
              <a:gd name="connsiteY182" fmla="*/ 6754678 h 6858000"/>
              <a:gd name="connsiteX183" fmla="*/ 5983398 w 6128435"/>
              <a:gd name="connsiteY183" fmla="*/ 6778641 h 6858000"/>
              <a:gd name="connsiteX184" fmla="*/ 5984543 w 6128435"/>
              <a:gd name="connsiteY184" fmla="*/ 6811016 h 6858000"/>
              <a:gd name="connsiteX185" fmla="*/ 5981802 w 6128435"/>
              <a:gd name="connsiteY185" fmla="*/ 6838578 h 6858000"/>
              <a:gd name="connsiteX186" fmla="*/ 5979671 w 6128435"/>
              <a:gd name="connsiteY186" fmla="*/ 6858000 h 6858000"/>
              <a:gd name="connsiteX187" fmla="*/ 0 w 6128435"/>
              <a:gd name="connsiteY187" fmla="*/ 6858000 h 6858000"/>
              <a:gd name="connsiteX188" fmla="*/ 0 w 6128435"/>
              <a:gd name="connsiteY18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3742 w 6128435"/>
              <a:gd name="connsiteY114" fmla="*/ 4265435 h 6858000"/>
              <a:gd name="connsiteX115" fmla="*/ 5928910 w 6128435"/>
              <a:gd name="connsiteY115" fmla="*/ 4300973 h 6858000"/>
              <a:gd name="connsiteX116" fmla="*/ 5939320 w 6128435"/>
              <a:gd name="connsiteY116" fmla="*/ 4340435 h 6858000"/>
              <a:gd name="connsiteX117" fmla="*/ 5946705 w 6128435"/>
              <a:gd name="connsiteY117" fmla="*/ 4428051 h 6858000"/>
              <a:gd name="connsiteX118" fmla="*/ 5949261 w 6128435"/>
              <a:gd name="connsiteY118" fmla="*/ 4449185 h 6858000"/>
              <a:gd name="connsiteX119" fmla="*/ 5957504 w 6128435"/>
              <a:gd name="connsiteY119" fmla="*/ 4465911 h 6858000"/>
              <a:gd name="connsiteX120" fmla="*/ 5964689 w 6128435"/>
              <a:gd name="connsiteY120" fmla="*/ 4468532 h 6858000"/>
              <a:gd name="connsiteX121" fmla="*/ 5967062 w 6128435"/>
              <a:gd name="connsiteY121" fmla="*/ 4479923 h 6858000"/>
              <a:gd name="connsiteX122" fmla="*/ 5968960 w 6128435"/>
              <a:gd name="connsiteY122" fmla="*/ 4482655 h 6858000"/>
              <a:gd name="connsiteX123" fmla="*/ 5978567 w 6128435"/>
              <a:gd name="connsiteY123" fmla="*/ 4498605 h 6858000"/>
              <a:gd name="connsiteX124" fmla="*/ 5967676 w 6128435"/>
              <a:gd name="connsiteY124" fmla="*/ 4540140 h 6858000"/>
              <a:gd name="connsiteX125" fmla="*/ 5980106 w 6128435"/>
              <a:gd name="connsiteY125" fmla="*/ 4585087 h 6858000"/>
              <a:gd name="connsiteX126" fmla="*/ 5986918 w 6128435"/>
              <a:gd name="connsiteY126" fmla="*/ 4764836 h 6858000"/>
              <a:gd name="connsiteX127" fmla="*/ 6013516 w 6128435"/>
              <a:gd name="connsiteY127" fmla="*/ 4786619 h 6858000"/>
              <a:gd name="connsiteX128" fmla="*/ 6025404 w 6128435"/>
              <a:gd name="connsiteY128" fmla="*/ 4858148 h 6858000"/>
              <a:gd name="connsiteX129" fmla="*/ 6007749 w 6128435"/>
              <a:gd name="connsiteY129" fmla="*/ 4964715 h 6858000"/>
              <a:gd name="connsiteX130" fmla="*/ 6005269 w 6128435"/>
              <a:gd name="connsiteY130" fmla="*/ 5150567 h 6858000"/>
              <a:gd name="connsiteX131" fmla="*/ 6001127 w 6128435"/>
              <a:gd name="connsiteY131" fmla="*/ 5164609 h 6858000"/>
              <a:gd name="connsiteX132" fmla="*/ 5996647 w 6128435"/>
              <a:gd name="connsiteY132" fmla="*/ 5185640 h 6858000"/>
              <a:gd name="connsiteX133" fmla="*/ 5998514 w 6128435"/>
              <a:gd name="connsiteY133" fmla="*/ 5189673 h 6858000"/>
              <a:gd name="connsiteX134" fmla="*/ 5995970 w 6128435"/>
              <a:gd name="connsiteY134" fmla="*/ 5221547 h 6858000"/>
              <a:gd name="connsiteX135" fmla="*/ 5997218 w 6128435"/>
              <a:gd name="connsiteY135" fmla="*/ 5222031 h 6858000"/>
              <a:gd name="connsiteX136" fmla="*/ 6002116 w 6128435"/>
              <a:gd name="connsiteY136" fmla="*/ 5231223 h 6858000"/>
              <a:gd name="connsiteX137" fmla="*/ 6008541 w 6128435"/>
              <a:gd name="connsiteY137" fmla="*/ 5248680 h 6858000"/>
              <a:gd name="connsiteX138" fmla="*/ 6039260 w 6128435"/>
              <a:gd name="connsiteY138" fmla="*/ 5289518 h 6858000"/>
              <a:gd name="connsiteX139" fmla="*/ 6036748 w 6128435"/>
              <a:gd name="connsiteY139" fmla="*/ 5322752 h 6858000"/>
              <a:gd name="connsiteX140" fmla="*/ 6036943 w 6128435"/>
              <a:gd name="connsiteY140" fmla="*/ 5329480 h 6858000"/>
              <a:gd name="connsiteX141" fmla="*/ 6037236 w 6128435"/>
              <a:gd name="connsiteY141" fmla="*/ 5329634 h 6858000"/>
              <a:gd name="connsiteX142" fmla="*/ 6038019 w 6128435"/>
              <a:gd name="connsiteY142" fmla="*/ 5336764 h 6858000"/>
              <a:gd name="connsiteX143" fmla="*/ 6037298 w 6128435"/>
              <a:gd name="connsiteY143" fmla="*/ 5341753 h 6858000"/>
              <a:gd name="connsiteX144" fmla="*/ 6037677 w 6128435"/>
              <a:gd name="connsiteY144" fmla="*/ 5354807 h 6858000"/>
              <a:gd name="connsiteX145" fmla="*/ 6039728 w 6128435"/>
              <a:gd name="connsiteY145" fmla="*/ 5359416 h 6858000"/>
              <a:gd name="connsiteX146" fmla="*/ 6043311 w 6128435"/>
              <a:gd name="connsiteY146" fmla="*/ 5361407 h 6858000"/>
              <a:gd name="connsiteX147" fmla="*/ 6042954 w 6128435"/>
              <a:gd name="connsiteY147" fmla="*/ 5362576 h 6858000"/>
              <a:gd name="connsiteX148" fmla="*/ 6053435 w 6128435"/>
              <a:gd name="connsiteY148" fmla="*/ 5387547 h 6858000"/>
              <a:gd name="connsiteX149" fmla="*/ 6065933 w 6128435"/>
              <a:gd name="connsiteY149" fmla="*/ 5443002 h 6858000"/>
              <a:gd name="connsiteX150" fmla="*/ 6068640 w 6128435"/>
              <a:gd name="connsiteY150" fmla="*/ 5474503 h 6858000"/>
              <a:gd name="connsiteX151" fmla="*/ 6080922 w 6128435"/>
              <a:gd name="connsiteY151" fmla="*/ 5561070 h 6858000"/>
              <a:gd name="connsiteX152" fmla="*/ 6096949 w 6128435"/>
              <a:gd name="connsiteY152" fmla="*/ 5648179 h 6858000"/>
              <a:gd name="connsiteX153" fmla="*/ 6125703 w 6128435"/>
              <a:gd name="connsiteY153" fmla="*/ 5692894 h 6858000"/>
              <a:gd name="connsiteX154" fmla="*/ 6126670 w 6128435"/>
              <a:gd name="connsiteY154" fmla="*/ 5697882 h 6858000"/>
              <a:gd name="connsiteX155" fmla="*/ 6124061 w 6128435"/>
              <a:gd name="connsiteY155" fmla="*/ 5710294 h 6858000"/>
              <a:gd name="connsiteX156" fmla="*/ 6122213 w 6128435"/>
              <a:gd name="connsiteY156" fmla="*/ 5714762 h 6858000"/>
              <a:gd name="connsiteX157" fmla="*/ 6121353 w 6128435"/>
              <a:gd name="connsiteY157" fmla="*/ 5721725 h 6858000"/>
              <a:gd name="connsiteX158" fmla="*/ 6121607 w 6128435"/>
              <a:gd name="connsiteY158" fmla="*/ 5721959 h 6858000"/>
              <a:gd name="connsiteX159" fmla="*/ 6120262 w 6128435"/>
              <a:gd name="connsiteY159" fmla="*/ 5728358 h 6858000"/>
              <a:gd name="connsiteX160" fmla="*/ 6110194 w 6128435"/>
              <a:gd name="connsiteY160" fmla="*/ 5758853 h 6858000"/>
              <a:gd name="connsiteX161" fmla="*/ 6127519 w 6128435"/>
              <a:gd name="connsiteY161" fmla="*/ 5865775 h 6858000"/>
              <a:gd name="connsiteX162" fmla="*/ 6128435 w 6128435"/>
              <a:gd name="connsiteY162" fmla="*/ 5870164 h 6858000"/>
              <a:gd name="connsiteX163" fmla="*/ 6119217 w 6128435"/>
              <a:gd name="connsiteY163" fmla="*/ 5888542 h 6858000"/>
              <a:gd name="connsiteX164" fmla="*/ 6115966 w 6128435"/>
              <a:gd name="connsiteY164" fmla="*/ 5898387 h 6858000"/>
              <a:gd name="connsiteX165" fmla="*/ 6111924 w 6128435"/>
              <a:gd name="connsiteY165" fmla="*/ 5900444 h 6858000"/>
              <a:gd name="connsiteX166" fmla="*/ 6108716 w 6128435"/>
              <a:gd name="connsiteY166" fmla="*/ 5915345 h 6858000"/>
              <a:gd name="connsiteX167" fmla="*/ 6109524 w 6128435"/>
              <a:gd name="connsiteY167" fmla="*/ 5917328 h 6858000"/>
              <a:gd name="connsiteX168" fmla="*/ 6102493 w 6128435"/>
              <a:gd name="connsiteY168" fmla="*/ 5928602 h 6858000"/>
              <a:gd name="connsiteX169" fmla="*/ 6056863 w 6128435"/>
              <a:gd name="connsiteY169" fmla="*/ 6000643 h 6858000"/>
              <a:gd name="connsiteX170" fmla="*/ 6045436 w 6128435"/>
              <a:gd name="connsiteY170" fmla="*/ 6124480 h 6858000"/>
              <a:gd name="connsiteX171" fmla="*/ 6030489 w 6128435"/>
              <a:gd name="connsiteY171" fmla="*/ 6317666 h 6858000"/>
              <a:gd name="connsiteX172" fmla="*/ 6007492 w 6128435"/>
              <a:gd name="connsiteY172" fmla="*/ 6440818 h 6858000"/>
              <a:gd name="connsiteX173" fmla="*/ 6009467 w 6128435"/>
              <a:gd name="connsiteY173" fmla="*/ 6487076 h 6858000"/>
              <a:gd name="connsiteX174" fmla="*/ 5995064 w 6128435"/>
              <a:gd name="connsiteY174" fmla="*/ 6540791 h 6858000"/>
              <a:gd name="connsiteX175" fmla="*/ 5996309 w 6128435"/>
              <a:gd name="connsiteY175" fmla="*/ 6543961 h 6858000"/>
              <a:gd name="connsiteX176" fmla="*/ 5996048 w 6128435"/>
              <a:gd name="connsiteY176" fmla="*/ 6555444 h 6858000"/>
              <a:gd name="connsiteX177" fmla="*/ 6002524 w 6128435"/>
              <a:gd name="connsiteY177" fmla="*/ 6560188 h 6858000"/>
              <a:gd name="connsiteX178" fmla="*/ 6006823 w 6128435"/>
              <a:gd name="connsiteY178" fmla="*/ 6578546 h 6858000"/>
              <a:gd name="connsiteX179" fmla="*/ 6004510 w 6128435"/>
              <a:gd name="connsiteY179" fmla="*/ 6599256 h 6858000"/>
              <a:gd name="connsiteX180" fmla="*/ 5986207 w 6128435"/>
              <a:gd name="connsiteY180" fmla="*/ 6695855 h 6858000"/>
              <a:gd name="connsiteX181" fmla="*/ 5979428 w 6128435"/>
              <a:gd name="connsiteY181" fmla="*/ 6754678 h 6858000"/>
              <a:gd name="connsiteX182" fmla="*/ 5983398 w 6128435"/>
              <a:gd name="connsiteY182" fmla="*/ 6778641 h 6858000"/>
              <a:gd name="connsiteX183" fmla="*/ 5984543 w 6128435"/>
              <a:gd name="connsiteY183" fmla="*/ 6811016 h 6858000"/>
              <a:gd name="connsiteX184" fmla="*/ 5981802 w 6128435"/>
              <a:gd name="connsiteY184" fmla="*/ 6838578 h 6858000"/>
              <a:gd name="connsiteX185" fmla="*/ 5979671 w 6128435"/>
              <a:gd name="connsiteY185" fmla="*/ 6858000 h 6858000"/>
              <a:gd name="connsiteX186" fmla="*/ 0 w 6128435"/>
              <a:gd name="connsiteY186" fmla="*/ 6858000 h 6858000"/>
              <a:gd name="connsiteX187" fmla="*/ 0 w 6128435"/>
              <a:gd name="connsiteY18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67676 w 6128435"/>
              <a:gd name="connsiteY123" fmla="*/ 4540140 h 6858000"/>
              <a:gd name="connsiteX124" fmla="*/ 5980106 w 6128435"/>
              <a:gd name="connsiteY124" fmla="*/ 4585087 h 6858000"/>
              <a:gd name="connsiteX125" fmla="*/ 5986918 w 6128435"/>
              <a:gd name="connsiteY125" fmla="*/ 4764836 h 6858000"/>
              <a:gd name="connsiteX126" fmla="*/ 6013516 w 6128435"/>
              <a:gd name="connsiteY126" fmla="*/ 4786619 h 6858000"/>
              <a:gd name="connsiteX127" fmla="*/ 6025404 w 6128435"/>
              <a:gd name="connsiteY127" fmla="*/ 4858148 h 6858000"/>
              <a:gd name="connsiteX128" fmla="*/ 6007749 w 6128435"/>
              <a:gd name="connsiteY128" fmla="*/ 4964715 h 6858000"/>
              <a:gd name="connsiteX129" fmla="*/ 6005269 w 6128435"/>
              <a:gd name="connsiteY129" fmla="*/ 5150567 h 6858000"/>
              <a:gd name="connsiteX130" fmla="*/ 6001127 w 6128435"/>
              <a:gd name="connsiteY130" fmla="*/ 5164609 h 6858000"/>
              <a:gd name="connsiteX131" fmla="*/ 5996647 w 6128435"/>
              <a:gd name="connsiteY131" fmla="*/ 5185640 h 6858000"/>
              <a:gd name="connsiteX132" fmla="*/ 5998514 w 6128435"/>
              <a:gd name="connsiteY132" fmla="*/ 5189673 h 6858000"/>
              <a:gd name="connsiteX133" fmla="*/ 5995970 w 6128435"/>
              <a:gd name="connsiteY133" fmla="*/ 5221547 h 6858000"/>
              <a:gd name="connsiteX134" fmla="*/ 5997218 w 6128435"/>
              <a:gd name="connsiteY134" fmla="*/ 5222031 h 6858000"/>
              <a:gd name="connsiteX135" fmla="*/ 6002116 w 6128435"/>
              <a:gd name="connsiteY135" fmla="*/ 5231223 h 6858000"/>
              <a:gd name="connsiteX136" fmla="*/ 6008541 w 6128435"/>
              <a:gd name="connsiteY136" fmla="*/ 5248680 h 6858000"/>
              <a:gd name="connsiteX137" fmla="*/ 6039260 w 6128435"/>
              <a:gd name="connsiteY137" fmla="*/ 5289518 h 6858000"/>
              <a:gd name="connsiteX138" fmla="*/ 6036748 w 6128435"/>
              <a:gd name="connsiteY138" fmla="*/ 5322752 h 6858000"/>
              <a:gd name="connsiteX139" fmla="*/ 6036943 w 6128435"/>
              <a:gd name="connsiteY139" fmla="*/ 5329480 h 6858000"/>
              <a:gd name="connsiteX140" fmla="*/ 6037236 w 6128435"/>
              <a:gd name="connsiteY140" fmla="*/ 5329634 h 6858000"/>
              <a:gd name="connsiteX141" fmla="*/ 6038019 w 6128435"/>
              <a:gd name="connsiteY141" fmla="*/ 5336764 h 6858000"/>
              <a:gd name="connsiteX142" fmla="*/ 6037298 w 6128435"/>
              <a:gd name="connsiteY142" fmla="*/ 5341753 h 6858000"/>
              <a:gd name="connsiteX143" fmla="*/ 6037677 w 6128435"/>
              <a:gd name="connsiteY143" fmla="*/ 5354807 h 6858000"/>
              <a:gd name="connsiteX144" fmla="*/ 6039728 w 6128435"/>
              <a:gd name="connsiteY144" fmla="*/ 5359416 h 6858000"/>
              <a:gd name="connsiteX145" fmla="*/ 6043311 w 6128435"/>
              <a:gd name="connsiteY145" fmla="*/ 5361407 h 6858000"/>
              <a:gd name="connsiteX146" fmla="*/ 6042954 w 6128435"/>
              <a:gd name="connsiteY146" fmla="*/ 5362576 h 6858000"/>
              <a:gd name="connsiteX147" fmla="*/ 6053435 w 6128435"/>
              <a:gd name="connsiteY147" fmla="*/ 5387547 h 6858000"/>
              <a:gd name="connsiteX148" fmla="*/ 6065933 w 6128435"/>
              <a:gd name="connsiteY148" fmla="*/ 5443002 h 6858000"/>
              <a:gd name="connsiteX149" fmla="*/ 6068640 w 6128435"/>
              <a:gd name="connsiteY149" fmla="*/ 5474503 h 6858000"/>
              <a:gd name="connsiteX150" fmla="*/ 6080922 w 6128435"/>
              <a:gd name="connsiteY150" fmla="*/ 5561070 h 6858000"/>
              <a:gd name="connsiteX151" fmla="*/ 6096949 w 6128435"/>
              <a:gd name="connsiteY151" fmla="*/ 5648179 h 6858000"/>
              <a:gd name="connsiteX152" fmla="*/ 6125703 w 6128435"/>
              <a:gd name="connsiteY152" fmla="*/ 5692894 h 6858000"/>
              <a:gd name="connsiteX153" fmla="*/ 6126670 w 6128435"/>
              <a:gd name="connsiteY153" fmla="*/ 5697882 h 6858000"/>
              <a:gd name="connsiteX154" fmla="*/ 6124061 w 6128435"/>
              <a:gd name="connsiteY154" fmla="*/ 5710294 h 6858000"/>
              <a:gd name="connsiteX155" fmla="*/ 6122213 w 6128435"/>
              <a:gd name="connsiteY155" fmla="*/ 5714762 h 6858000"/>
              <a:gd name="connsiteX156" fmla="*/ 6121353 w 6128435"/>
              <a:gd name="connsiteY156" fmla="*/ 5721725 h 6858000"/>
              <a:gd name="connsiteX157" fmla="*/ 6121607 w 6128435"/>
              <a:gd name="connsiteY157" fmla="*/ 5721959 h 6858000"/>
              <a:gd name="connsiteX158" fmla="*/ 6120262 w 6128435"/>
              <a:gd name="connsiteY158" fmla="*/ 5728358 h 6858000"/>
              <a:gd name="connsiteX159" fmla="*/ 6110194 w 6128435"/>
              <a:gd name="connsiteY159" fmla="*/ 5758853 h 6858000"/>
              <a:gd name="connsiteX160" fmla="*/ 6127519 w 6128435"/>
              <a:gd name="connsiteY160" fmla="*/ 5865775 h 6858000"/>
              <a:gd name="connsiteX161" fmla="*/ 6128435 w 6128435"/>
              <a:gd name="connsiteY161" fmla="*/ 5870164 h 6858000"/>
              <a:gd name="connsiteX162" fmla="*/ 6119217 w 6128435"/>
              <a:gd name="connsiteY162" fmla="*/ 5888542 h 6858000"/>
              <a:gd name="connsiteX163" fmla="*/ 6115966 w 6128435"/>
              <a:gd name="connsiteY163" fmla="*/ 5898387 h 6858000"/>
              <a:gd name="connsiteX164" fmla="*/ 6111924 w 6128435"/>
              <a:gd name="connsiteY164" fmla="*/ 5900444 h 6858000"/>
              <a:gd name="connsiteX165" fmla="*/ 6108716 w 6128435"/>
              <a:gd name="connsiteY165" fmla="*/ 5915345 h 6858000"/>
              <a:gd name="connsiteX166" fmla="*/ 6109524 w 6128435"/>
              <a:gd name="connsiteY166" fmla="*/ 5917328 h 6858000"/>
              <a:gd name="connsiteX167" fmla="*/ 6102493 w 6128435"/>
              <a:gd name="connsiteY167" fmla="*/ 5928602 h 6858000"/>
              <a:gd name="connsiteX168" fmla="*/ 6056863 w 6128435"/>
              <a:gd name="connsiteY168" fmla="*/ 6000643 h 6858000"/>
              <a:gd name="connsiteX169" fmla="*/ 6045436 w 6128435"/>
              <a:gd name="connsiteY169" fmla="*/ 6124480 h 6858000"/>
              <a:gd name="connsiteX170" fmla="*/ 6030489 w 6128435"/>
              <a:gd name="connsiteY170" fmla="*/ 6317666 h 6858000"/>
              <a:gd name="connsiteX171" fmla="*/ 6007492 w 6128435"/>
              <a:gd name="connsiteY171" fmla="*/ 6440818 h 6858000"/>
              <a:gd name="connsiteX172" fmla="*/ 6009467 w 6128435"/>
              <a:gd name="connsiteY172" fmla="*/ 6487076 h 6858000"/>
              <a:gd name="connsiteX173" fmla="*/ 5995064 w 6128435"/>
              <a:gd name="connsiteY173" fmla="*/ 6540791 h 6858000"/>
              <a:gd name="connsiteX174" fmla="*/ 5996309 w 6128435"/>
              <a:gd name="connsiteY174" fmla="*/ 6543961 h 6858000"/>
              <a:gd name="connsiteX175" fmla="*/ 5996048 w 6128435"/>
              <a:gd name="connsiteY175" fmla="*/ 6555444 h 6858000"/>
              <a:gd name="connsiteX176" fmla="*/ 6002524 w 6128435"/>
              <a:gd name="connsiteY176" fmla="*/ 6560188 h 6858000"/>
              <a:gd name="connsiteX177" fmla="*/ 6006823 w 6128435"/>
              <a:gd name="connsiteY177" fmla="*/ 6578546 h 6858000"/>
              <a:gd name="connsiteX178" fmla="*/ 6004510 w 6128435"/>
              <a:gd name="connsiteY178" fmla="*/ 6599256 h 6858000"/>
              <a:gd name="connsiteX179" fmla="*/ 5986207 w 6128435"/>
              <a:gd name="connsiteY179" fmla="*/ 6695855 h 6858000"/>
              <a:gd name="connsiteX180" fmla="*/ 5979428 w 6128435"/>
              <a:gd name="connsiteY180" fmla="*/ 6754678 h 6858000"/>
              <a:gd name="connsiteX181" fmla="*/ 5983398 w 6128435"/>
              <a:gd name="connsiteY181" fmla="*/ 6778641 h 6858000"/>
              <a:gd name="connsiteX182" fmla="*/ 5984543 w 6128435"/>
              <a:gd name="connsiteY182" fmla="*/ 6811016 h 6858000"/>
              <a:gd name="connsiteX183" fmla="*/ 5981802 w 6128435"/>
              <a:gd name="connsiteY183" fmla="*/ 6838578 h 6858000"/>
              <a:gd name="connsiteX184" fmla="*/ 5979671 w 6128435"/>
              <a:gd name="connsiteY184" fmla="*/ 6858000 h 6858000"/>
              <a:gd name="connsiteX185" fmla="*/ 0 w 6128435"/>
              <a:gd name="connsiteY185" fmla="*/ 6858000 h 6858000"/>
              <a:gd name="connsiteX186" fmla="*/ 0 w 6128435"/>
              <a:gd name="connsiteY18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67676 w 6128435"/>
              <a:gd name="connsiteY123" fmla="*/ 4540140 h 6858000"/>
              <a:gd name="connsiteX124" fmla="*/ 5980106 w 6128435"/>
              <a:gd name="connsiteY124" fmla="*/ 4585087 h 6858000"/>
              <a:gd name="connsiteX125" fmla="*/ 5998138 w 6128435"/>
              <a:gd name="connsiteY125" fmla="*/ 4697518 h 6858000"/>
              <a:gd name="connsiteX126" fmla="*/ 6013516 w 6128435"/>
              <a:gd name="connsiteY126" fmla="*/ 4786619 h 6858000"/>
              <a:gd name="connsiteX127" fmla="*/ 6025404 w 6128435"/>
              <a:gd name="connsiteY127" fmla="*/ 4858148 h 6858000"/>
              <a:gd name="connsiteX128" fmla="*/ 6007749 w 6128435"/>
              <a:gd name="connsiteY128" fmla="*/ 4964715 h 6858000"/>
              <a:gd name="connsiteX129" fmla="*/ 6005269 w 6128435"/>
              <a:gd name="connsiteY129" fmla="*/ 5150567 h 6858000"/>
              <a:gd name="connsiteX130" fmla="*/ 6001127 w 6128435"/>
              <a:gd name="connsiteY130" fmla="*/ 5164609 h 6858000"/>
              <a:gd name="connsiteX131" fmla="*/ 5996647 w 6128435"/>
              <a:gd name="connsiteY131" fmla="*/ 5185640 h 6858000"/>
              <a:gd name="connsiteX132" fmla="*/ 5998514 w 6128435"/>
              <a:gd name="connsiteY132" fmla="*/ 5189673 h 6858000"/>
              <a:gd name="connsiteX133" fmla="*/ 5995970 w 6128435"/>
              <a:gd name="connsiteY133" fmla="*/ 5221547 h 6858000"/>
              <a:gd name="connsiteX134" fmla="*/ 5997218 w 6128435"/>
              <a:gd name="connsiteY134" fmla="*/ 5222031 h 6858000"/>
              <a:gd name="connsiteX135" fmla="*/ 6002116 w 6128435"/>
              <a:gd name="connsiteY135" fmla="*/ 5231223 h 6858000"/>
              <a:gd name="connsiteX136" fmla="*/ 6008541 w 6128435"/>
              <a:gd name="connsiteY136" fmla="*/ 5248680 h 6858000"/>
              <a:gd name="connsiteX137" fmla="*/ 6039260 w 6128435"/>
              <a:gd name="connsiteY137" fmla="*/ 5289518 h 6858000"/>
              <a:gd name="connsiteX138" fmla="*/ 6036748 w 6128435"/>
              <a:gd name="connsiteY138" fmla="*/ 5322752 h 6858000"/>
              <a:gd name="connsiteX139" fmla="*/ 6036943 w 6128435"/>
              <a:gd name="connsiteY139" fmla="*/ 5329480 h 6858000"/>
              <a:gd name="connsiteX140" fmla="*/ 6037236 w 6128435"/>
              <a:gd name="connsiteY140" fmla="*/ 5329634 h 6858000"/>
              <a:gd name="connsiteX141" fmla="*/ 6038019 w 6128435"/>
              <a:gd name="connsiteY141" fmla="*/ 5336764 h 6858000"/>
              <a:gd name="connsiteX142" fmla="*/ 6037298 w 6128435"/>
              <a:gd name="connsiteY142" fmla="*/ 5341753 h 6858000"/>
              <a:gd name="connsiteX143" fmla="*/ 6037677 w 6128435"/>
              <a:gd name="connsiteY143" fmla="*/ 5354807 h 6858000"/>
              <a:gd name="connsiteX144" fmla="*/ 6039728 w 6128435"/>
              <a:gd name="connsiteY144" fmla="*/ 5359416 h 6858000"/>
              <a:gd name="connsiteX145" fmla="*/ 6043311 w 6128435"/>
              <a:gd name="connsiteY145" fmla="*/ 5361407 h 6858000"/>
              <a:gd name="connsiteX146" fmla="*/ 6042954 w 6128435"/>
              <a:gd name="connsiteY146" fmla="*/ 5362576 h 6858000"/>
              <a:gd name="connsiteX147" fmla="*/ 6053435 w 6128435"/>
              <a:gd name="connsiteY147" fmla="*/ 5387547 h 6858000"/>
              <a:gd name="connsiteX148" fmla="*/ 6065933 w 6128435"/>
              <a:gd name="connsiteY148" fmla="*/ 5443002 h 6858000"/>
              <a:gd name="connsiteX149" fmla="*/ 6068640 w 6128435"/>
              <a:gd name="connsiteY149" fmla="*/ 5474503 h 6858000"/>
              <a:gd name="connsiteX150" fmla="*/ 6080922 w 6128435"/>
              <a:gd name="connsiteY150" fmla="*/ 5561070 h 6858000"/>
              <a:gd name="connsiteX151" fmla="*/ 6096949 w 6128435"/>
              <a:gd name="connsiteY151" fmla="*/ 5648179 h 6858000"/>
              <a:gd name="connsiteX152" fmla="*/ 6125703 w 6128435"/>
              <a:gd name="connsiteY152" fmla="*/ 5692894 h 6858000"/>
              <a:gd name="connsiteX153" fmla="*/ 6126670 w 6128435"/>
              <a:gd name="connsiteY153" fmla="*/ 5697882 h 6858000"/>
              <a:gd name="connsiteX154" fmla="*/ 6124061 w 6128435"/>
              <a:gd name="connsiteY154" fmla="*/ 5710294 h 6858000"/>
              <a:gd name="connsiteX155" fmla="*/ 6122213 w 6128435"/>
              <a:gd name="connsiteY155" fmla="*/ 5714762 h 6858000"/>
              <a:gd name="connsiteX156" fmla="*/ 6121353 w 6128435"/>
              <a:gd name="connsiteY156" fmla="*/ 5721725 h 6858000"/>
              <a:gd name="connsiteX157" fmla="*/ 6121607 w 6128435"/>
              <a:gd name="connsiteY157" fmla="*/ 5721959 h 6858000"/>
              <a:gd name="connsiteX158" fmla="*/ 6120262 w 6128435"/>
              <a:gd name="connsiteY158" fmla="*/ 5728358 h 6858000"/>
              <a:gd name="connsiteX159" fmla="*/ 6110194 w 6128435"/>
              <a:gd name="connsiteY159" fmla="*/ 5758853 h 6858000"/>
              <a:gd name="connsiteX160" fmla="*/ 6127519 w 6128435"/>
              <a:gd name="connsiteY160" fmla="*/ 5865775 h 6858000"/>
              <a:gd name="connsiteX161" fmla="*/ 6128435 w 6128435"/>
              <a:gd name="connsiteY161" fmla="*/ 5870164 h 6858000"/>
              <a:gd name="connsiteX162" fmla="*/ 6119217 w 6128435"/>
              <a:gd name="connsiteY162" fmla="*/ 5888542 h 6858000"/>
              <a:gd name="connsiteX163" fmla="*/ 6115966 w 6128435"/>
              <a:gd name="connsiteY163" fmla="*/ 5898387 h 6858000"/>
              <a:gd name="connsiteX164" fmla="*/ 6111924 w 6128435"/>
              <a:gd name="connsiteY164" fmla="*/ 5900444 h 6858000"/>
              <a:gd name="connsiteX165" fmla="*/ 6108716 w 6128435"/>
              <a:gd name="connsiteY165" fmla="*/ 5915345 h 6858000"/>
              <a:gd name="connsiteX166" fmla="*/ 6109524 w 6128435"/>
              <a:gd name="connsiteY166" fmla="*/ 5917328 h 6858000"/>
              <a:gd name="connsiteX167" fmla="*/ 6102493 w 6128435"/>
              <a:gd name="connsiteY167" fmla="*/ 5928602 h 6858000"/>
              <a:gd name="connsiteX168" fmla="*/ 6056863 w 6128435"/>
              <a:gd name="connsiteY168" fmla="*/ 6000643 h 6858000"/>
              <a:gd name="connsiteX169" fmla="*/ 6045436 w 6128435"/>
              <a:gd name="connsiteY169" fmla="*/ 6124480 h 6858000"/>
              <a:gd name="connsiteX170" fmla="*/ 6030489 w 6128435"/>
              <a:gd name="connsiteY170" fmla="*/ 6317666 h 6858000"/>
              <a:gd name="connsiteX171" fmla="*/ 6007492 w 6128435"/>
              <a:gd name="connsiteY171" fmla="*/ 6440818 h 6858000"/>
              <a:gd name="connsiteX172" fmla="*/ 6009467 w 6128435"/>
              <a:gd name="connsiteY172" fmla="*/ 6487076 h 6858000"/>
              <a:gd name="connsiteX173" fmla="*/ 5995064 w 6128435"/>
              <a:gd name="connsiteY173" fmla="*/ 6540791 h 6858000"/>
              <a:gd name="connsiteX174" fmla="*/ 5996309 w 6128435"/>
              <a:gd name="connsiteY174" fmla="*/ 6543961 h 6858000"/>
              <a:gd name="connsiteX175" fmla="*/ 5996048 w 6128435"/>
              <a:gd name="connsiteY175" fmla="*/ 6555444 h 6858000"/>
              <a:gd name="connsiteX176" fmla="*/ 6002524 w 6128435"/>
              <a:gd name="connsiteY176" fmla="*/ 6560188 h 6858000"/>
              <a:gd name="connsiteX177" fmla="*/ 6006823 w 6128435"/>
              <a:gd name="connsiteY177" fmla="*/ 6578546 h 6858000"/>
              <a:gd name="connsiteX178" fmla="*/ 6004510 w 6128435"/>
              <a:gd name="connsiteY178" fmla="*/ 6599256 h 6858000"/>
              <a:gd name="connsiteX179" fmla="*/ 5986207 w 6128435"/>
              <a:gd name="connsiteY179" fmla="*/ 6695855 h 6858000"/>
              <a:gd name="connsiteX180" fmla="*/ 5979428 w 6128435"/>
              <a:gd name="connsiteY180" fmla="*/ 6754678 h 6858000"/>
              <a:gd name="connsiteX181" fmla="*/ 5983398 w 6128435"/>
              <a:gd name="connsiteY181" fmla="*/ 6778641 h 6858000"/>
              <a:gd name="connsiteX182" fmla="*/ 5984543 w 6128435"/>
              <a:gd name="connsiteY182" fmla="*/ 6811016 h 6858000"/>
              <a:gd name="connsiteX183" fmla="*/ 5981802 w 6128435"/>
              <a:gd name="connsiteY183" fmla="*/ 6838578 h 6858000"/>
              <a:gd name="connsiteX184" fmla="*/ 5979671 w 6128435"/>
              <a:gd name="connsiteY184" fmla="*/ 6858000 h 6858000"/>
              <a:gd name="connsiteX185" fmla="*/ 0 w 6128435"/>
              <a:gd name="connsiteY185" fmla="*/ 6858000 h 6858000"/>
              <a:gd name="connsiteX186" fmla="*/ 0 w 6128435"/>
              <a:gd name="connsiteY18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80106 w 6128435"/>
              <a:gd name="connsiteY123" fmla="*/ 4585087 h 6858000"/>
              <a:gd name="connsiteX124" fmla="*/ 5998138 w 6128435"/>
              <a:gd name="connsiteY124" fmla="*/ 4697518 h 6858000"/>
              <a:gd name="connsiteX125" fmla="*/ 6013516 w 6128435"/>
              <a:gd name="connsiteY125" fmla="*/ 4786619 h 6858000"/>
              <a:gd name="connsiteX126" fmla="*/ 6025404 w 6128435"/>
              <a:gd name="connsiteY126" fmla="*/ 4858148 h 6858000"/>
              <a:gd name="connsiteX127" fmla="*/ 6007749 w 6128435"/>
              <a:gd name="connsiteY127" fmla="*/ 4964715 h 6858000"/>
              <a:gd name="connsiteX128" fmla="*/ 6005269 w 6128435"/>
              <a:gd name="connsiteY128" fmla="*/ 5150567 h 6858000"/>
              <a:gd name="connsiteX129" fmla="*/ 6001127 w 6128435"/>
              <a:gd name="connsiteY129" fmla="*/ 5164609 h 6858000"/>
              <a:gd name="connsiteX130" fmla="*/ 5996647 w 6128435"/>
              <a:gd name="connsiteY130" fmla="*/ 5185640 h 6858000"/>
              <a:gd name="connsiteX131" fmla="*/ 5998514 w 6128435"/>
              <a:gd name="connsiteY131" fmla="*/ 5189673 h 6858000"/>
              <a:gd name="connsiteX132" fmla="*/ 5995970 w 6128435"/>
              <a:gd name="connsiteY132" fmla="*/ 5221547 h 6858000"/>
              <a:gd name="connsiteX133" fmla="*/ 5997218 w 6128435"/>
              <a:gd name="connsiteY133" fmla="*/ 5222031 h 6858000"/>
              <a:gd name="connsiteX134" fmla="*/ 6002116 w 6128435"/>
              <a:gd name="connsiteY134" fmla="*/ 5231223 h 6858000"/>
              <a:gd name="connsiteX135" fmla="*/ 6008541 w 6128435"/>
              <a:gd name="connsiteY135" fmla="*/ 5248680 h 6858000"/>
              <a:gd name="connsiteX136" fmla="*/ 6039260 w 6128435"/>
              <a:gd name="connsiteY136" fmla="*/ 5289518 h 6858000"/>
              <a:gd name="connsiteX137" fmla="*/ 6036748 w 6128435"/>
              <a:gd name="connsiteY137" fmla="*/ 5322752 h 6858000"/>
              <a:gd name="connsiteX138" fmla="*/ 6036943 w 6128435"/>
              <a:gd name="connsiteY138" fmla="*/ 5329480 h 6858000"/>
              <a:gd name="connsiteX139" fmla="*/ 6037236 w 6128435"/>
              <a:gd name="connsiteY139" fmla="*/ 5329634 h 6858000"/>
              <a:gd name="connsiteX140" fmla="*/ 6038019 w 6128435"/>
              <a:gd name="connsiteY140" fmla="*/ 5336764 h 6858000"/>
              <a:gd name="connsiteX141" fmla="*/ 6037298 w 6128435"/>
              <a:gd name="connsiteY141" fmla="*/ 5341753 h 6858000"/>
              <a:gd name="connsiteX142" fmla="*/ 6037677 w 6128435"/>
              <a:gd name="connsiteY142" fmla="*/ 5354807 h 6858000"/>
              <a:gd name="connsiteX143" fmla="*/ 6039728 w 6128435"/>
              <a:gd name="connsiteY143" fmla="*/ 5359416 h 6858000"/>
              <a:gd name="connsiteX144" fmla="*/ 6043311 w 6128435"/>
              <a:gd name="connsiteY144" fmla="*/ 5361407 h 6858000"/>
              <a:gd name="connsiteX145" fmla="*/ 6042954 w 6128435"/>
              <a:gd name="connsiteY145" fmla="*/ 5362576 h 6858000"/>
              <a:gd name="connsiteX146" fmla="*/ 6053435 w 6128435"/>
              <a:gd name="connsiteY146" fmla="*/ 5387547 h 6858000"/>
              <a:gd name="connsiteX147" fmla="*/ 6065933 w 6128435"/>
              <a:gd name="connsiteY147" fmla="*/ 5443002 h 6858000"/>
              <a:gd name="connsiteX148" fmla="*/ 6068640 w 6128435"/>
              <a:gd name="connsiteY148" fmla="*/ 5474503 h 6858000"/>
              <a:gd name="connsiteX149" fmla="*/ 6080922 w 6128435"/>
              <a:gd name="connsiteY149" fmla="*/ 5561070 h 6858000"/>
              <a:gd name="connsiteX150" fmla="*/ 6096949 w 6128435"/>
              <a:gd name="connsiteY150" fmla="*/ 5648179 h 6858000"/>
              <a:gd name="connsiteX151" fmla="*/ 6125703 w 6128435"/>
              <a:gd name="connsiteY151" fmla="*/ 5692894 h 6858000"/>
              <a:gd name="connsiteX152" fmla="*/ 6126670 w 6128435"/>
              <a:gd name="connsiteY152" fmla="*/ 5697882 h 6858000"/>
              <a:gd name="connsiteX153" fmla="*/ 6124061 w 6128435"/>
              <a:gd name="connsiteY153" fmla="*/ 5710294 h 6858000"/>
              <a:gd name="connsiteX154" fmla="*/ 6122213 w 6128435"/>
              <a:gd name="connsiteY154" fmla="*/ 5714762 h 6858000"/>
              <a:gd name="connsiteX155" fmla="*/ 6121353 w 6128435"/>
              <a:gd name="connsiteY155" fmla="*/ 5721725 h 6858000"/>
              <a:gd name="connsiteX156" fmla="*/ 6121607 w 6128435"/>
              <a:gd name="connsiteY156" fmla="*/ 5721959 h 6858000"/>
              <a:gd name="connsiteX157" fmla="*/ 6120262 w 6128435"/>
              <a:gd name="connsiteY157" fmla="*/ 5728358 h 6858000"/>
              <a:gd name="connsiteX158" fmla="*/ 6110194 w 6128435"/>
              <a:gd name="connsiteY158" fmla="*/ 5758853 h 6858000"/>
              <a:gd name="connsiteX159" fmla="*/ 6127519 w 6128435"/>
              <a:gd name="connsiteY159" fmla="*/ 5865775 h 6858000"/>
              <a:gd name="connsiteX160" fmla="*/ 6128435 w 6128435"/>
              <a:gd name="connsiteY160" fmla="*/ 5870164 h 6858000"/>
              <a:gd name="connsiteX161" fmla="*/ 6119217 w 6128435"/>
              <a:gd name="connsiteY161" fmla="*/ 5888542 h 6858000"/>
              <a:gd name="connsiteX162" fmla="*/ 6115966 w 6128435"/>
              <a:gd name="connsiteY162" fmla="*/ 5898387 h 6858000"/>
              <a:gd name="connsiteX163" fmla="*/ 6111924 w 6128435"/>
              <a:gd name="connsiteY163" fmla="*/ 5900444 h 6858000"/>
              <a:gd name="connsiteX164" fmla="*/ 6108716 w 6128435"/>
              <a:gd name="connsiteY164" fmla="*/ 5915345 h 6858000"/>
              <a:gd name="connsiteX165" fmla="*/ 6109524 w 6128435"/>
              <a:gd name="connsiteY165" fmla="*/ 5917328 h 6858000"/>
              <a:gd name="connsiteX166" fmla="*/ 6102493 w 6128435"/>
              <a:gd name="connsiteY166" fmla="*/ 5928602 h 6858000"/>
              <a:gd name="connsiteX167" fmla="*/ 6056863 w 6128435"/>
              <a:gd name="connsiteY167" fmla="*/ 6000643 h 6858000"/>
              <a:gd name="connsiteX168" fmla="*/ 6045436 w 6128435"/>
              <a:gd name="connsiteY168" fmla="*/ 6124480 h 6858000"/>
              <a:gd name="connsiteX169" fmla="*/ 6030489 w 6128435"/>
              <a:gd name="connsiteY169" fmla="*/ 6317666 h 6858000"/>
              <a:gd name="connsiteX170" fmla="*/ 6007492 w 6128435"/>
              <a:gd name="connsiteY170" fmla="*/ 6440818 h 6858000"/>
              <a:gd name="connsiteX171" fmla="*/ 6009467 w 6128435"/>
              <a:gd name="connsiteY171" fmla="*/ 6487076 h 6858000"/>
              <a:gd name="connsiteX172" fmla="*/ 5995064 w 6128435"/>
              <a:gd name="connsiteY172" fmla="*/ 6540791 h 6858000"/>
              <a:gd name="connsiteX173" fmla="*/ 5996309 w 6128435"/>
              <a:gd name="connsiteY173" fmla="*/ 6543961 h 6858000"/>
              <a:gd name="connsiteX174" fmla="*/ 5996048 w 6128435"/>
              <a:gd name="connsiteY174" fmla="*/ 6555444 h 6858000"/>
              <a:gd name="connsiteX175" fmla="*/ 6002524 w 6128435"/>
              <a:gd name="connsiteY175" fmla="*/ 6560188 h 6858000"/>
              <a:gd name="connsiteX176" fmla="*/ 6006823 w 6128435"/>
              <a:gd name="connsiteY176" fmla="*/ 6578546 h 6858000"/>
              <a:gd name="connsiteX177" fmla="*/ 6004510 w 6128435"/>
              <a:gd name="connsiteY177" fmla="*/ 6599256 h 6858000"/>
              <a:gd name="connsiteX178" fmla="*/ 5986207 w 6128435"/>
              <a:gd name="connsiteY178" fmla="*/ 6695855 h 6858000"/>
              <a:gd name="connsiteX179" fmla="*/ 5979428 w 6128435"/>
              <a:gd name="connsiteY179" fmla="*/ 6754678 h 6858000"/>
              <a:gd name="connsiteX180" fmla="*/ 5983398 w 6128435"/>
              <a:gd name="connsiteY180" fmla="*/ 6778641 h 6858000"/>
              <a:gd name="connsiteX181" fmla="*/ 5984543 w 6128435"/>
              <a:gd name="connsiteY181" fmla="*/ 6811016 h 6858000"/>
              <a:gd name="connsiteX182" fmla="*/ 5981802 w 6128435"/>
              <a:gd name="connsiteY182" fmla="*/ 6838578 h 6858000"/>
              <a:gd name="connsiteX183" fmla="*/ 5979671 w 6128435"/>
              <a:gd name="connsiteY183" fmla="*/ 6858000 h 6858000"/>
              <a:gd name="connsiteX184" fmla="*/ 0 w 6128435"/>
              <a:gd name="connsiteY184" fmla="*/ 6858000 h 6858000"/>
              <a:gd name="connsiteX185" fmla="*/ 0 w 6128435"/>
              <a:gd name="connsiteY18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52592 w 6128435"/>
              <a:gd name="connsiteY36" fmla="*/ 2092210 h 6858000"/>
              <a:gd name="connsiteX37" fmla="*/ 5264303 w 6128435"/>
              <a:gd name="connsiteY37" fmla="*/ 2225157 h 6858000"/>
              <a:gd name="connsiteX38" fmla="*/ 5254949 w 6128435"/>
              <a:gd name="connsiteY38" fmla="*/ 2236160 h 6858000"/>
              <a:gd name="connsiteX39" fmla="*/ 5250104 w 6128435"/>
              <a:gd name="connsiteY39" fmla="*/ 2249166 h 6858000"/>
              <a:gd name="connsiteX40" fmla="*/ 5251214 w 6128435"/>
              <a:gd name="connsiteY40" fmla="*/ 2250944 h 6858000"/>
              <a:gd name="connsiteX41" fmla="*/ 5250644 w 6128435"/>
              <a:gd name="connsiteY41" fmla="*/ 2266619 h 6858000"/>
              <a:gd name="connsiteX42" fmla="*/ 5247111 w 6128435"/>
              <a:gd name="connsiteY42" fmla="*/ 2269679 h 6858000"/>
              <a:gd name="connsiteX43" fmla="*/ 5245653 w 6128435"/>
              <a:gd name="connsiteY43" fmla="*/ 2280317 h 6858000"/>
              <a:gd name="connsiteX44" fmla="*/ 5239901 w 6128435"/>
              <a:gd name="connsiteY44" fmla="*/ 2300961 h 6858000"/>
              <a:gd name="connsiteX45" fmla="*/ 5241522 w 6128435"/>
              <a:gd name="connsiteY45" fmla="*/ 2305114 h 6858000"/>
              <a:gd name="connsiteX46" fmla="*/ 5237050 w 6128435"/>
              <a:gd name="connsiteY46" fmla="*/ 2336703 h 6858000"/>
              <a:gd name="connsiteX47" fmla="*/ 5238267 w 6128435"/>
              <a:gd name="connsiteY47" fmla="*/ 2337277 h 6858000"/>
              <a:gd name="connsiteX48" fmla="*/ 5242602 w 6128435"/>
              <a:gd name="connsiteY48" fmla="*/ 2346782 h 6858000"/>
              <a:gd name="connsiteX49" fmla="*/ 5247963 w 6128435"/>
              <a:gd name="connsiteY49" fmla="*/ 2364638 h 6858000"/>
              <a:gd name="connsiteX50" fmla="*/ 5276175 w 6128435"/>
              <a:gd name="connsiteY50" fmla="*/ 2407515 h 6858000"/>
              <a:gd name="connsiteX51" fmla="*/ 5271650 w 6128435"/>
              <a:gd name="connsiteY51" fmla="*/ 2440467 h 6858000"/>
              <a:gd name="connsiteX52" fmla="*/ 5271438 w 6128435"/>
              <a:gd name="connsiteY52" fmla="*/ 2447186 h 6858000"/>
              <a:gd name="connsiteX53" fmla="*/ 5271722 w 6128435"/>
              <a:gd name="connsiteY53" fmla="*/ 2447359 h 6858000"/>
              <a:gd name="connsiteX54" fmla="*/ 5272069 w 6128435"/>
              <a:gd name="connsiteY54" fmla="*/ 2454523 h 6858000"/>
              <a:gd name="connsiteX55" fmla="*/ 5271049 w 6128435"/>
              <a:gd name="connsiteY55" fmla="*/ 2459442 h 6858000"/>
              <a:gd name="connsiteX56" fmla="*/ 5270636 w 6128435"/>
              <a:gd name="connsiteY56" fmla="*/ 2472481 h 6858000"/>
              <a:gd name="connsiteX57" fmla="*/ 5272406 w 6128435"/>
              <a:gd name="connsiteY57" fmla="*/ 2477221 h 6858000"/>
              <a:gd name="connsiteX58" fmla="*/ 5307538 w 6128435"/>
              <a:gd name="connsiteY58" fmla="*/ 2514685 h 6858000"/>
              <a:gd name="connsiteX59" fmla="*/ 5337604 w 6128435"/>
              <a:gd name="connsiteY59" fmla="*/ 2597632 h 6858000"/>
              <a:gd name="connsiteX60" fmla="*/ 5407503 w 6128435"/>
              <a:gd name="connsiteY60" fmla="*/ 2786290 h 6858000"/>
              <a:gd name="connsiteX61" fmla="*/ 5407356 w 6128435"/>
              <a:gd name="connsiteY61" fmla="*/ 2787545 h 6858000"/>
              <a:gd name="connsiteX62" fmla="*/ 5411130 w 6128435"/>
              <a:gd name="connsiteY62" fmla="*/ 2788640 h 6858000"/>
              <a:gd name="connsiteX63" fmla="*/ 5416439 w 6128435"/>
              <a:gd name="connsiteY63" fmla="*/ 2805666 h 6858000"/>
              <a:gd name="connsiteX64" fmla="*/ 5416589 w 6128435"/>
              <a:gd name="connsiteY64" fmla="*/ 2810822 h 6858000"/>
              <a:gd name="connsiteX65" fmla="*/ 5418542 w 6128435"/>
              <a:gd name="connsiteY65" fmla="*/ 2817745 h 6858000"/>
              <a:gd name="connsiteX66" fmla="*/ 5418847 w 6128435"/>
              <a:gd name="connsiteY66" fmla="*/ 2817825 h 6858000"/>
              <a:gd name="connsiteX67" fmla="*/ 5423364 w 6128435"/>
              <a:gd name="connsiteY67" fmla="*/ 2858292 h 6858000"/>
              <a:gd name="connsiteX68" fmla="*/ 5479298 w 6128435"/>
              <a:gd name="connsiteY68" fmla="*/ 2947791 h 6858000"/>
              <a:gd name="connsiteX69" fmla="*/ 5481770 w 6128435"/>
              <a:gd name="connsiteY69" fmla="*/ 2951352 h 6858000"/>
              <a:gd name="connsiteX70" fmla="*/ 5481013 w 6128435"/>
              <a:gd name="connsiteY70" fmla="*/ 2973461 h 6858000"/>
              <a:gd name="connsiteX71" fmla="*/ 5482045 w 6128435"/>
              <a:gd name="connsiteY71" fmla="*/ 2984371 h 6858000"/>
              <a:gd name="connsiteX72" fmla="*/ 5479405 w 6128435"/>
              <a:gd name="connsiteY72" fmla="*/ 2988507 h 6858000"/>
              <a:gd name="connsiteX73" fmla="*/ 5482415 w 6128435"/>
              <a:gd name="connsiteY73" fmla="*/ 3004079 h 6858000"/>
              <a:gd name="connsiteX74" fmla="*/ 5483865 w 6128435"/>
              <a:gd name="connsiteY74" fmla="*/ 3005467 h 6858000"/>
              <a:gd name="connsiteX75" fmla="*/ 5482236 w 6128435"/>
              <a:gd name="connsiteY75" fmla="*/ 3019791 h 6858000"/>
              <a:gd name="connsiteX76" fmla="*/ 5475895 w 6128435"/>
              <a:gd name="connsiteY76" fmla="*/ 3033578 h 6858000"/>
              <a:gd name="connsiteX77" fmla="*/ 5477595 w 6128435"/>
              <a:gd name="connsiteY77" fmla="*/ 3250534 h 6858000"/>
              <a:gd name="connsiteX78" fmla="*/ 5532836 w 6128435"/>
              <a:gd name="connsiteY78" fmla="*/ 3353840 h 6858000"/>
              <a:gd name="connsiteX79" fmla="*/ 5561229 w 6128435"/>
              <a:gd name="connsiteY79" fmla="*/ 3395784 h 6858000"/>
              <a:gd name="connsiteX80" fmla="*/ 5589758 w 6128435"/>
              <a:gd name="connsiteY80" fmla="*/ 3506453 h 6858000"/>
              <a:gd name="connsiteX81" fmla="*/ 5596144 w 6128435"/>
              <a:gd name="connsiteY81" fmla="*/ 3534624 h 6858000"/>
              <a:gd name="connsiteX82" fmla="*/ 5597750 w 6128435"/>
              <a:gd name="connsiteY82" fmla="*/ 3534129 h 6858000"/>
              <a:gd name="connsiteX83" fmla="*/ 5599700 w 6128435"/>
              <a:gd name="connsiteY83" fmla="*/ 3547221 h 6858000"/>
              <a:gd name="connsiteX84" fmla="*/ 5615031 w 6128435"/>
              <a:gd name="connsiteY84" fmla="*/ 3557482 h 6858000"/>
              <a:gd name="connsiteX85" fmla="*/ 5618377 w 6128435"/>
              <a:gd name="connsiteY85" fmla="*/ 3588431 h 6858000"/>
              <a:gd name="connsiteX86" fmla="*/ 5612155 w 6128435"/>
              <a:gd name="connsiteY86" fmla="*/ 3589869 h 6858000"/>
              <a:gd name="connsiteX87" fmla="*/ 5620843 w 6128435"/>
              <a:gd name="connsiteY87" fmla="*/ 3606745 h 6858000"/>
              <a:gd name="connsiteX88" fmla="*/ 5655472 w 6128435"/>
              <a:gd name="connsiteY88" fmla="*/ 3678877 h 6858000"/>
              <a:gd name="connsiteX89" fmla="*/ 5680448 w 6128435"/>
              <a:gd name="connsiteY89" fmla="*/ 3717760 h 6858000"/>
              <a:gd name="connsiteX90" fmla="*/ 5683015 w 6128435"/>
              <a:gd name="connsiteY90" fmla="*/ 3762025 h 6858000"/>
              <a:gd name="connsiteX91" fmla="*/ 5696643 w 6128435"/>
              <a:gd name="connsiteY91" fmla="*/ 3773888 h 6858000"/>
              <a:gd name="connsiteX92" fmla="*/ 5699203 w 6128435"/>
              <a:gd name="connsiteY92" fmla="*/ 3775823 h 6858000"/>
              <a:gd name="connsiteX93" fmla="*/ 5704824 w 6128435"/>
              <a:gd name="connsiteY93" fmla="*/ 3785966 h 6858000"/>
              <a:gd name="connsiteX94" fmla="*/ 5712204 w 6128435"/>
              <a:gd name="connsiteY94" fmla="*/ 3785830 h 6858000"/>
              <a:gd name="connsiteX95" fmla="*/ 5724816 w 6128435"/>
              <a:gd name="connsiteY95" fmla="*/ 3798949 h 6858000"/>
              <a:gd name="connsiteX96" fmla="*/ 5733539 w 6128435"/>
              <a:gd name="connsiteY96" fmla="*/ 3818457 h 6858000"/>
              <a:gd name="connsiteX97" fmla="*/ 5768491 w 6128435"/>
              <a:gd name="connsiteY97" fmla="*/ 3914399 h 6858000"/>
              <a:gd name="connsiteX98" fmla="*/ 5793123 w 6128435"/>
              <a:gd name="connsiteY98" fmla="*/ 3969952 h 6858000"/>
              <a:gd name="connsiteX99" fmla="*/ 5808321 w 6128435"/>
              <a:gd name="connsiteY99" fmla="*/ 3988153 h 6858000"/>
              <a:gd name="connsiteX100" fmla="*/ 5825621 w 6128435"/>
              <a:gd name="connsiteY100" fmla="*/ 4015525 h 6858000"/>
              <a:gd name="connsiteX101" fmla="*/ 5860672 w 6128435"/>
              <a:gd name="connsiteY101" fmla="*/ 4061579 h 6858000"/>
              <a:gd name="connsiteX102" fmla="*/ 5872173 w 6128435"/>
              <a:gd name="connsiteY102" fmla="*/ 4088497 h 6858000"/>
              <a:gd name="connsiteX103" fmla="*/ 5883705 w 6128435"/>
              <a:gd name="connsiteY103" fmla="*/ 4101899 h 6858000"/>
              <a:gd name="connsiteX104" fmla="*/ 5885314 w 6128435"/>
              <a:gd name="connsiteY104" fmla="*/ 4108387 h 6858000"/>
              <a:gd name="connsiteX105" fmla="*/ 5894095 w 6128435"/>
              <a:gd name="connsiteY105" fmla="*/ 4128857 h 6858000"/>
              <a:gd name="connsiteX106" fmla="*/ 5898339 w 6128435"/>
              <a:gd name="connsiteY106" fmla="*/ 4140800 h 6858000"/>
              <a:gd name="connsiteX107" fmla="*/ 5899734 w 6128435"/>
              <a:gd name="connsiteY107" fmla="*/ 4145632 h 6858000"/>
              <a:gd name="connsiteX108" fmla="*/ 5897098 w 6128435"/>
              <a:gd name="connsiteY108" fmla="*/ 4157819 h 6858000"/>
              <a:gd name="connsiteX109" fmla="*/ 5903513 w 6128435"/>
              <a:gd name="connsiteY109" fmla="*/ 4187661 h 6858000"/>
              <a:gd name="connsiteX110" fmla="*/ 5917114 w 6128435"/>
              <a:gd name="connsiteY110" fmla="*/ 4213096 h 6858000"/>
              <a:gd name="connsiteX111" fmla="*/ 5921153 w 6128435"/>
              <a:gd name="connsiteY111" fmla="*/ 4236222 h 6858000"/>
              <a:gd name="connsiteX112" fmla="*/ 5924233 w 6128435"/>
              <a:gd name="connsiteY112" fmla="*/ 4242060 h 6858000"/>
              <a:gd name="connsiteX113" fmla="*/ 5928910 w 6128435"/>
              <a:gd name="connsiteY113" fmla="*/ 4300973 h 6858000"/>
              <a:gd name="connsiteX114" fmla="*/ 5939320 w 6128435"/>
              <a:gd name="connsiteY114" fmla="*/ 4340435 h 6858000"/>
              <a:gd name="connsiteX115" fmla="*/ 5946705 w 6128435"/>
              <a:gd name="connsiteY115" fmla="*/ 4428051 h 6858000"/>
              <a:gd name="connsiteX116" fmla="*/ 5949261 w 6128435"/>
              <a:gd name="connsiteY116" fmla="*/ 4449185 h 6858000"/>
              <a:gd name="connsiteX117" fmla="*/ 5957504 w 6128435"/>
              <a:gd name="connsiteY117" fmla="*/ 4465911 h 6858000"/>
              <a:gd name="connsiteX118" fmla="*/ 5964689 w 6128435"/>
              <a:gd name="connsiteY118" fmla="*/ 4468532 h 6858000"/>
              <a:gd name="connsiteX119" fmla="*/ 5967062 w 6128435"/>
              <a:gd name="connsiteY119" fmla="*/ 4479923 h 6858000"/>
              <a:gd name="connsiteX120" fmla="*/ 5968960 w 6128435"/>
              <a:gd name="connsiteY120" fmla="*/ 4482655 h 6858000"/>
              <a:gd name="connsiteX121" fmla="*/ 5978567 w 6128435"/>
              <a:gd name="connsiteY121" fmla="*/ 4498605 h 6858000"/>
              <a:gd name="connsiteX122" fmla="*/ 5980106 w 6128435"/>
              <a:gd name="connsiteY122" fmla="*/ 4585087 h 6858000"/>
              <a:gd name="connsiteX123" fmla="*/ 5998138 w 6128435"/>
              <a:gd name="connsiteY123" fmla="*/ 4697518 h 6858000"/>
              <a:gd name="connsiteX124" fmla="*/ 6013516 w 6128435"/>
              <a:gd name="connsiteY124" fmla="*/ 4786619 h 6858000"/>
              <a:gd name="connsiteX125" fmla="*/ 6025404 w 6128435"/>
              <a:gd name="connsiteY125" fmla="*/ 4858148 h 6858000"/>
              <a:gd name="connsiteX126" fmla="*/ 6007749 w 6128435"/>
              <a:gd name="connsiteY126" fmla="*/ 4964715 h 6858000"/>
              <a:gd name="connsiteX127" fmla="*/ 6005269 w 6128435"/>
              <a:gd name="connsiteY127" fmla="*/ 5150567 h 6858000"/>
              <a:gd name="connsiteX128" fmla="*/ 6001127 w 6128435"/>
              <a:gd name="connsiteY128" fmla="*/ 5164609 h 6858000"/>
              <a:gd name="connsiteX129" fmla="*/ 5996647 w 6128435"/>
              <a:gd name="connsiteY129" fmla="*/ 5185640 h 6858000"/>
              <a:gd name="connsiteX130" fmla="*/ 5998514 w 6128435"/>
              <a:gd name="connsiteY130" fmla="*/ 5189673 h 6858000"/>
              <a:gd name="connsiteX131" fmla="*/ 5995970 w 6128435"/>
              <a:gd name="connsiteY131" fmla="*/ 5221547 h 6858000"/>
              <a:gd name="connsiteX132" fmla="*/ 5997218 w 6128435"/>
              <a:gd name="connsiteY132" fmla="*/ 5222031 h 6858000"/>
              <a:gd name="connsiteX133" fmla="*/ 6002116 w 6128435"/>
              <a:gd name="connsiteY133" fmla="*/ 5231223 h 6858000"/>
              <a:gd name="connsiteX134" fmla="*/ 6008541 w 6128435"/>
              <a:gd name="connsiteY134" fmla="*/ 5248680 h 6858000"/>
              <a:gd name="connsiteX135" fmla="*/ 6039260 w 6128435"/>
              <a:gd name="connsiteY135" fmla="*/ 5289518 h 6858000"/>
              <a:gd name="connsiteX136" fmla="*/ 6036748 w 6128435"/>
              <a:gd name="connsiteY136" fmla="*/ 5322752 h 6858000"/>
              <a:gd name="connsiteX137" fmla="*/ 6036943 w 6128435"/>
              <a:gd name="connsiteY137" fmla="*/ 5329480 h 6858000"/>
              <a:gd name="connsiteX138" fmla="*/ 6037236 w 6128435"/>
              <a:gd name="connsiteY138" fmla="*/ 5329634 h 6858000"/>
              <a:gd name="connsiteX139" fmla="*/ 6038019 w 6128435"/>
              <a:gd name="connsiteY139" fmla="*/ 5336764 h 6858000"/>
              <a:gd name="connsiteX140" fmla="*/ 6037298 w 6128435"/>
              <a:gd name="connsiteY140" fmla="*/ 5341753 h 6858000"/>
              <a:gd name="connsiteX141" fmla="*/ 6037677 w 6128435"/>
              <a:gd name="connsiteY141" fmla="*/ 5354807 h 6858000"/>
              <a:gd name="connsiteX142" fmla="*/ 6039728 w 6128435"/>
              <a:gd name="connsiteY142" fmla="*/ 5359416 h 6858000"/>
              <a:gd name="connsiteX143" fmla="*/ 6043311 w 6128435"/>
              <a:gd name="connsiteY143" fmla="*/ 5361407 h 6858000"/>
              <a:gd name="connsiteX144" fmla="*/ 6042954 w 6128435"/>
              <a:gd name="connsiteY144" fmla="*/ 5362576 h 6858000"/>
              <a:gd name="connsiteX145" fmla="*/ 6053435 w 6128435"/>
              <a:gd name="connsiteY145" fmla="*/ 5387547 h 6858000"/>
              <a:gd name="connsiteX146" fmla="*/ 6065933 w 6128435"/>
              <a:gd name="connsiteY146" fmla="*/ 5443002 h 6858000"/>
              <a:gd name="connsiteX147" fmla="*/ 6068640 w 6128435"/>
              <a:gd name="connsiteY147" fmla="*/ 5474503 h 6858000"/>
              <a:gd name="connsiteX148" fmla="*/ 6080922 w 6128435"/>
              <a:gd name="connsiteY148" fmla="*/ 5561070 h 6858000"/>
              <a:gd name="connsiteX149" fmla="*/ 6096949 w 6128435"/>
              <a:gd name="connsiteY149" fmla="*/ 5648179 h 6858000"/>
              <a:gd name="connsiteX150" fmla="*/ 6125703 w 6128435"/>
              <a:gd name="connsiteY150" fmla="*/ 5692894 h 6858000"/>
              <a:gd name="connsiteX151" fmla="*/ 6126670 w 6128435"/>
              <a:gd name="connsiteY151" fmla="*/ 5697882 h 6858000"/>
              <a:gd name="connsiteX152" fmla="*/ 6124061 w 6128435"/>
              <a:gd name="connsiteY152" fmla="*/ 5710294 h 6858000"/>
              <a:gd name="connsiteX153" fmla="*/ 6122213 w 6128435"/>
              <a:gd name="connsiteY153" fmla="*/ 5714762 h 6858000"/>
              <a:gd name="connsiteX154" fmla="*/ 6121353 w 6128435"/>
              <a:gd name="connsiteY154" fmla="*/ 5721725 h 6858000"/>
              <a:gd name="connsiteX155" fmla="*/ 6121607 w 6128435"/>
              <a:gd name="connsiteY155" fmla="*/ 5721959 h 6858000"/>
              <a:gd name="connsiteX156" fmla="*/ 6120262 w 6128435"/>
              <a:gd name="connsiteY156" fmla="*/ 5728358 h 6858000"/>
              <a:gd name="connsiteX157" fmla="*/ 6110194 w 6128435"/>
              <a:gd name="connsiteY157" fmla="*/ 5758853 h 6858000"/>
              <a:gd name="connsiteX158" fmla="*/ 6127519 w 6128435"/>
              <a:gd name="connsiteY158" fmla="*/ 5865775 h 6858000"/>
              <a:gd name="connsiteX159" fmla="*/ 6128435 w 6128435"/>
              <a:gd name="connsiteY159" fmla="*/ 5870164 h 6858000"/>
              <a:gd name="connsiteX160" fmla="*/ 6119217 w 6128435"/>
              <a:gd name="connsiteY160" fmla="*/ 5888542 h 6858000"/>
              <a:gd name="connsiteX161" fmla="*/ 6115966 w 6128435"/>
              <a:gd name="connsiteY161" fmla="*/ 5898387 h 6858000"/>
              <a:gd name="connsiteX162" fmla="*/ 6111924 w 6128435"/>
              <a:gd name="connsiteY162" fmla="*/ 5900444 h 6858000"/>
              <a:gd name="connsiteX163" fmla="*/ 6108716 w 6128435"/>
              <a:gd name="connsiteY163" fmla="*/ 5915345 h 6858000"/>
              <a:gd name="connsiteX164" fmla="*/ 6109524 w 6128435"/>
              <a:gd name="connsiteY164" fmla="*/ 5917328 h 6858000"/>
              <a:gd name="connsiteX165" fmla="*/ 6102493 w 6128435"/>
              <a:gd name="connsiteY165" fmla="*/ 5928602 h 6858000"/>
              <a:gd name="connsiteX166" fmla="*/ 6056863 w 6128435"/>
              <a:gd name="connsiteY166" fmla="*/ 6000643 h 6858000"/>
              <a:gd name="connsiteX167" fmla="*/ 6045436 w 6128435"/>
              <a:gd name="connsiteY167" fmla="*/ 6124480 h 6858000"/>
              <a:gd name="connsiteX168" fmla="*/ 6030489 w 6128435"/>
              <a:gd name="connsiteY168" fmla="*/ 6317666 h 6858000"/>
              <a:gd name="connsiteX169" fmla="*/ 6007492 w 6128435"/>
              <a:gd name="connsiteY169" fmla="*/ 6440818 h 6858000"/>
              <a:gd name="connsiteX170" fmla="*/ 6009467 w 6128435"/>
              <a:gd name="connsiteY170" fmla="*/ 6487076 h 6858000"/>
              <a:gd name="connsiteX171" fmla="*/ 5995064 w 6128435"/>
              <a:gd name="connsiteY171" fmla="*/ 6540791 h 6858000"/>
              <a:gd name="connsiteX172" fmla="*/ 5996309 w 6128435"/>
              <a:gd name="connsiteY172" fmla="*/ 6543961 h 6858000"/>
              <a:gd name="connsiteX173" fmla="*/ 5996048 w 6128435"/>
              <a:gd name="connsiteY173" fmla="*/ 6555444 h 6858000"/>
              <a:gd name="connsiteX174" fmla="*/ 6002524 w 6128435"/>
              <a:gd name="connsiteY174" fmla="*/ 6560188 h 6858000"/>
              <a:gd name="connsiteX175" fmla="*/ 6006823 w 6128435"/>
              <a:gd name="connsiteY175" fmla="*/ 6578546 h 6858000"/>
              <a:gd name="connsiteX176" fmla="*/ 6004510 w 6128435"/>
              <a:gd name="connsiteY176" fmla="*/ 6599256 h 6858000"/>
              <a:gd name="connsiteX177" fmla="*/ 5986207 w 6128435"/>
              <a:gd name="connsiteY177" fmla="*/ 6695855 h 6858000"/>
              <a:gd name="connsiteX178" fmla="*/ 5979428 w 6128435"/>
              <a:gd name="connsiteY178" fmla="*/ 6754678 h 6858000"/>
              <a:gd name="connsiteX179" fmla="*/ 5983398 w 6128435"/>
              <a:gd name="connsiteY179" fmla="*/ 6778641 h 6858000"/>
              <a:gd name="connsiteX180" fmla="*/ 5984543 w 6128435"/>
              <a:gd name="connsiteY180" fmla="*/ 6811016 h 6858000"/>
              <a:gd name="connsiteX181" fmla="*/ 5981802 w 6128435"/>
              <a:gd name="connsiteY181" fmla="*/ 6838578 h 6858000"/>
              <a:gd name="connsiteX182" fmla="*/ 5979671 w 6128435"/>
              <a:gd name="connsiteY182" fmla="*/ 6858000 h 6858000"/>
              <a:gd name="connsiteX183" fmla="*/ 0 w 6128435"/>
              <a:gd name="connsiteY183" fmla="*/ 6858000 h 6858000"/>
              <a:gd name="connsiteX184" fmla="*/ 0 w 6128435"/>
              <a:gd name="connsiteY18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270636 w 6128435"/>
              <a:gd name="connsiteY54" fmla="*/ 2472481 h 6858000"/>
              <a:gd name="connsiteX55" fmla="*/ 5272406 w 6128435"/>
              <a:gd name="connsiteY55" fmla="*/ 2477221 h 6858000"/>
              <a:gd name="connsiteX56" fmla="*/ 5307538 w 6128435"/>
              <a:gd name="connsiteY56" fmla="*/ 2514685 h 6858000"/>
              <a:gd name="connsiteX57" fmla="*/ 5337604 w 6128435"/>
              <a:gd name="connsiteY57" fmla="*/ 2597632 h 6858000"/>
              <a:gd name="connsiteX58" fmla="*/ 5407503 w 6128435"/>
              <a:gd name="connsiteY58" fmla="*/ 2786290 h 6858000"/>
              <a:gd name="connsiteX59" fmla="*/ 5407356 w 6128435"/>
              <a:gd name="connsiteY59" fmla="*/ 2787545 h 6858000"/>
              <a:gd name="connsiteX60" fmla="*/ 5411130 w 6128435"/>
              <a:gd name="connsiteY60" fmla="*/ 2788640 h 6858000"/>
              <a:gd name="connsiteX61" fmla="*/ 5416439 w 6128435"/>
              <a:gd name="connsiteY61" fmla="*/ 2805666 h 6858000"/>
              <a:gd name="connsiteX62" fmla="*/ 5416589 w 6128435"/>
              <a:gd name="connsiteY62" fmla="*/ 2810822 h 6858000"/>
              <a:gd name="connsiteX63" fmla="*/ 5418542 w 6128435"/>
              <a:gd name="connsiteY63" fmla="*/ 2817745 h 6858000"/>
              <a:gd name="connsiteX64" fmla="*/ 5418847 w 6128435"/>
              <a:gd name="connsiteY64" fmla="*/ 2817825 h 6858000"/>
              <a:gd name="connsiteX65" fmla="*/ 5423364 w 6128435"/>
              <a:gd name="connsiteY65" fmla="*/ 2858292 h 6858000"/>
              <a:gd name="connsiteX66" fmla="*/ 5479298 w 6128435"/>
              <a:gd name="connsiteY66" fmla="*/ 2947791 h 6858000"/>
              <a:gd name="connsiteX67" fmla="*/ 5481770 w 6128435"/>
              <a:gd name="connsiteY67" fmla="*/ 2951352 h 6858000"/>
              <a:gd name="connsiteX68" fmla="*/ 5481013 w 6128435"/>
              <a:gd name="connsiteY68" fmla="*/ 2973461 h 6858000"/>
              <a:gd name="connsiteX69" fmla="*/ 5482045 w 6128435"/>
              <a:gd name="connsiteY69" fmla="*/ 2984371 h 6858000"/>
              <a:gd name="connsiteX70" fmla="*/ 5479405 w 6128435"/>
              <a:gd name="connsiteY70" fmla="*/ 2988507 h 6858000"/>
              <a:gd name="connsiteX71" fmla="*/ 5482415 w 6128435"/>
              <a:gd name="connsiteY71" fmla="*/ 3004079 h 6858000"/>
              <a:gd name="connsiteX72" fmla="*/ 5483865 w 6128435"/>
              <a:gd name="connsiteY72" fmla="*/ 3005467 h 6858000"/>
              <a:gd name="connsiteX73" fmla="*/ 5482236 w 6128435"/>
              <a:gd name="connsiteY73" fmla="*/ 3019791 h 6858000"/>
              <a:gd name="connsiteX74" fmla="*/ 5475895 w 6128435"/>
              <a:gd name="connsiteY74" fmla="*/ 3033578 h 6858000"/>
              <a:gd name="connsiteX75" fmla="*/ 5477595 w 6128435"/>
              <a:gd name="connsiteY75" fmla="*/ 3250534 h 6858000"/>
              <a:gd name="connsiteX76" fmla="*/ 5532836 w 6128435"/>
              <a:gd name="connsiteY76" fmla="*/ 3353840 h 6858000"/>
              <a:gd name="connsiteX77" fmla="*/ 5561229 w 6128435"/>
              <a:gd name="connsiteY77" fmla="*/ 3395784 h 6858000"/>
              <a:gd name="connsiteX78" fmla="*/ 5589758 w 6128435"/>
              <a:gd name="connsiteY78" fmla="*/ 3506453 h 6858000"/>
              <a:gd name="connsiteX79" fmla="*/ 5596144 w 6128435"/>
              <a:gd name="connsiteY79" fmla="*/ 3534624 h 6858000"/>
              <a:gd name="connsiteX80" fmla="*/ 5597750 w 6128435"/>
              <a:gd name="connsiteY80" fmla="*/ 3534129 h 6858000"/>
              <a:gd name="connsiteX81" fmla="*/ 5599700 w 6128435"/>
              <a:gd name="connsiteY81" fmla="*/ 3547221 h 6858000"/>
              <a:gd name="connsiteX82" fmla="*/ 5615031 w 6128435"/>
              <a:gd name="connsiteY82" fmla="*/ 3557482 h 6858000"/>
              <a:gd name="connsiteX83" fmla="*/ 5618377 w 6128435"/>
              <a:gd name="connsiteY83" fmla="*/ 3588431 h 6858000"/>
              <a:gd name="connsiteX84" fmla="*/ 5612155 w 6128435"/>
              <a:gd name="connsiteY84" fmla="*/ 3589869 h 6858000"/>
              <a:gd name="connsiteX85" fmla="*/ 5620843 w 6128435"/>
              <a:gd name="connsiteY85" fmla="*/ 3606745 h 6858000"/>
              <a:gd name="connsiteX86" fmla="*/ 5655472 w 6128435"/>
              <a:gd name="connsiteY86" fmla="*/ 3678877 h 6858000"/>
              <a:gd name="connsiteX87" fmla="*/ 5680448 w 6128435"/>
              <a:gd name="connsiteY87" fmla="*/ 3717760 h 6858000"/>
              <a:gd name="connsiteX88" fmla="*/ 5683015 w 6128435"/>
              <a:gd name="connsiteY88" fmla="*/ 3762025 h 6858000"/>
              <a:gd name="connsiteX89" fmla="*/ 5696643 w 6128435"/>
              <a:gd name="connsiteY89" fmla="*/ 3773888 h 6858000"/>
              <a:gd name="connsiteX90" fmla="*/ 5699203 w 6128435"/>
              <a:gd name="connsiteY90" fmla="*/ 3775823 h 6858000"/>
              <a:gd name="connsiteX91" fmla="*/ 5704824 w 6128435"/>
              <a:gd name="connsiteY91" fmla="*/ 3785966 h 6858000"/>
              <a:gd name="connsiteX92" fmla="*/ 5712204 w 6128435"/>
              <a:gd name="connsiteY92" fmla="*/ 3785830 h 6858000"/>
              <a:gd name="connsiteX93" fmla="*/ 5724816 w 6128435"/>
              <a:gd name="connsiteY93" fmla="*/ 3798949 h 6858000"/>
              <a:gd name="connsiteX94" fmla="*/ 5733539 w 6128435"/>
              <a:gd name="connsiteY94" fmla="*/ 3818457 h 6858000"/>
              <a:gd name="connsiteX95" fmla="*/ 5768491 w 6128435"/>
              <a:gd name="connsiteY95" fmla="*/ 3914399 h 6858000"/>
              <a:gd name="connsiteX96" fmla="*/ 5793123 w 6128435"/>
              <a:gd name="connsiteY96" fmla="*/ 3969952 h 6858000"/>
              <a:gd name="connsiteX97" fmla="*/ 5808321 w 6128435"/>
              <a:gd name="connsiteY97" fmla="*/ 3988153 h 6858000"/>
              <a:gd name="connsiteX98" fmla="*/ 5825621 w 6128435"/>
              <a:gd name="connsiteY98" fmla="*/ 4015525 h 6858000"/>
              <a:gd name="connsiteX99" fmla="*/ 5860672 w 6128435"/>
              <a:gd name="connsiteY99" fmla="*/ 4061579 h 6858000"/>
              <a:gd name="connsiteX100" fmla="*/ 5872173 w 6128435"/>
              <a:gd name="connsiteY100" fmla="*/ 4088497 h 6858000"/>
              <a:gd name="connsiteX101" fmla="*/ 5883705 w 6128435"/>
              <a:gd name="connsiteY101" fmla="*/ 4101899 h 6858000"/>
              <a:gd name="connsiteX102" fmla="*/ 5885314 w 6128435"/>
              <a:gd name="connsiteY102" fmla="*/ 4108387 h 6858000"/>
              <a:gd name="connsiteX103" fmla="*/ 5894095 w 6128435"/>
              <a:gd name="connsiteY103" fmla="*/ 4128857 h 6858000"/>
              <a:gd name="connsiteX104" fmla="*/ 5898339 w 6128435"/>
              <a:gd name="connsiteY104" fmla="*/ 4140800 h 6858000"/>
              <a:gd name="connsiteX105" fmla="*/ 5899734 w 6128435"/>
              <a:gd name="connsiteY105" fmla="*/ 4145632 h 6858000"/>
              <a:gd name="connsiteX106" fmla="*/ 5897098 w 6128435"/>
              <a:gd name="connsiteY106" fmla="*/ 4157819 h 6858000"/>
              <a:gd name="connsiteX107" fmla="*/ 5903513 w 6128435"/>
              <a:gd name="connsiteY107" fmla="*/ 4187661 h 6858000"/>
              <a:gd name="connsiteX108" fmla="*/ 5917114 w 6128435"/>
              <a:gd name="connsiteY108" fmla="*/ 4213096 h 6858000"/>
              <a:gd name="connsiteX109" fmla="*/ 5921153 w 6128435"/>
              <a:gd name="connsiteY109" fmla="*/ 4236222 h 6858000"/>
              <a:gd name="connsiteX110" fmla="*/ 5924233 w 6128435"/>
              <a:gd name="connsiteY110" fmla="*/ 4242060 h 6858000"/>
              <a:gd name="connsiteX111" fmla="*/ 5928910 w 6128435"/>
              <a:gd name="connsiteY111" fmla="*/ 4300973 h 6858000"/>
              <a:gd name="connsiteX112" fmla="*/ 5939320 w 6128435"/>
              <a:gd name="connsiteY112" fmla="*/ 4340435 h 6858000"/>
              <a:gd name="connsiteX113" fmla="*/ 5946705 w 6128435"/>
              <a:gd name="connsiteY113" fmla="*/ 4428051 h 6858000"/>
              <a:gd name="connsiteX114" fmla="*/ 5949261 w 6128435"/>
              <a:gd name="connsiteY114" fmla="*/ 4449185 h 6858000"/>
              <a:gd name="connsiteX115" fmla="*/ 5957504 w 6128435"/>
              <a:gd name="connsiteY115" fmla="*/ 4465911 h 6858000"/>
              <a:gd name="connsiteX116" fmla="*/ 5964689 w 6128435"/>
              <a:gd name="connsiteY116" fmla="*/ 4468532 h 6858000"/>
              <a:gd name="connsiteX117" fmla="*/ 5967062 w 6128435"/>
              <a:gd name="connsiteY117" fmla="*/ 4479923 h 6858000"/>
              <a:gd name="connsiteX118" fmla="*/ 5968960 w 6128435"/>
              <a:gd name="connsiteY118" fmla="*/ 4482655 h 6858000"/>
              <a:gd name="connsiteX119" fmla="*/ 5978567 w 6128435"/>
              <a:gd name="connsiteY119" fmla="*/ 4498605 h 6858000"/>
              <a:gd name="connsiteX120" fmla="*/ 5980106 w 6128435"/>
              <a:gd name="connsiteY120" fmla="*/ 4585087 h 6858000"/>
              <a:gd name="connsiteX121" fmla="*/ 5998138 w 6128435"/>
              <a:gd name="connsiteY121" fmla="*/ 4697518 h 6858000"/>
              <a:gd name="connsiteX122" fmla="*/ 6013516 w 6128435"/>
              <a:gd name="connsiteY122" fmla="*/ 4786619 h 6858000"/>
              <a:gd name="connsiteX123" fmla="*/ 6025404 w 6128435"/>
              <a:gd name="connsiteY123" fmla="*/ 4858148 h 6858000"/>
              <a:gd name="connsiteX124" fmla="*/ 6007749 w 6128435"/>
              <a:gd name="connsiteY124" fmla="*/ 4964715 h 6858000"/>
              <a:gd name="connsiteX125" fmla="*/ 6005269 w 6128435"/>
              <a:gd name="connsiteY125" fmla="*/ 5150567 h 6858000"/>
              <a:gd name="connsiteX126" fmla="*/ 6001127 w 6128435"/>
              <a:gd name="connsiteY126" fmla="*/ 5164609 h 6858000"/>
              <a:gd name="connsiteX127" fmla="*/ 5996647 w 6128435"/>
              <a:gd name="connsiteY127" fmla="*/ 5185640 h 6858000"/>
              <a:gd name="connsiteX128" fmla="*/ 5998514 w 6128435"/>
              <a:gd name="connsiteY128" fmla="*/ 5189673 h 6858000"/>
              <a:gd name="connsiteX129" fmla="*/ 5995970 w 6128435"/>
              <a:gd name="connsiteY129" fmla="*/ 5221547 h 6858000"/>
              <a:gd name="connsiteX130" fmla="*/ 5997218 w 6128435"/>
              <a:gd name="connsiteY130" fmla="*/ 5222031 h 6858000"/>
              <a:gd name="connsiteX131" fmla="*/ 6002116 w 6128435"/>
              <a:gd name="connsiteY131" fmla="*/ 5231223 h 6858000"/>
              <a:gd name="connsiteX132" fmla="*/ 6008541 w 6128435"/>
              <a:gd name="connsiteY132" fmla="*/ 5248680 h 6858000"/>
              <a:gd name="connsiteX133" fmla="*/ 6039260 w 6128435"/>
              <a:gd name="connsiteY133" fmla="*/ 5289518 h 6858000"/>
              <a:gd name="connsiteX134" fmla="*/ 6036748 w 6128435"/>
              <a:gd name="connsiteY134" fmla="*/ 5322752 h 6858000"/>
              <a:gd name="connsiteX135" fmla="*/ 6036943 w 6128435"/>
              <a:gd name="connsiteY135" fmla="*/ 5329480 h 6858000"/>
              <a:gd name="connsiteX136" fmla="*/ 6037236 w 6128435"/>
              <a:gd name="connsiteY136" fmla="*/ 5329634 h 6858000"/>
              <a:gd name="connsiteX137" fmla="*/ 6038019 w 6128435"/>
              <a:gd name="connsiteY137" fmla="*/ 5336764 h 6858000"/>
              <a:gd name="connsiteX138" fmla="*/ 6037298 w 6128435"/>
              <a:gd name="connsiteY138" fmla="*/ 5341753 h 6858000"/>
              <a:gd name="connsiteX139" fmla="*/ 6037677 w 6128435"/>
              <a:gd name="connsiteY139" fmla="*/ 5354807 h 6858000"/>
              <a:gd name="connsiteX140" fmla="*/ 6039728 w 6128435"/>
              <a:gd name="connsiteY140" fmla="*/ 5359416 h 6858000"/>
              <a:gd name="connsiteX141" fmla="*/ 6043311 w 6128435"/>
              <a:gd name="connsiteY141" fmla="*/ 5361407 h 6858000"/>
              <a:gd name="connsiteX142" fmla="*/ 6042954 w 6128435"/>
              <a:gd name="connsiteY142" fmla="*/ 5362576 h 6858000"/>
              <a:gd name="connsiteX143" fmla="*/ 6053435 w 6128435"/>
              <a:gd name="connsiteY143" fmla="*/ 5387547 h 6858000"/>
              <a:gd name="connsiteX144" fmla="*/ 6065933 w 6128435"/>
              <a:gd name="connsiteY144" fmla="*/ 5443002 h 6858000"/>
              <a:gd name="connsiteX145" fmla="*/ 6068640 w 6128435"/>
              <a:gd name="connsiteY145" fmla="*/ 5474503 h 6858000"/>
              <a:gd name="connsiteX146" fmla="*/ 6080922 w 6128435"/>
              <a:gd name="connsiteY146" fmla="*/ 5561070 h 6858000"/>
              <a:gd name="connsiteX147" fmla="*/ 6096949 w 6128435"/>
              <a:gd name="connsiteY147" fmla="*/ 5648179 h 6858000"/>
              <a:gd name="connsiteX148" fmla="*/ 6125703 w 6128435"/>
              <a:gd name="connsiteY148" fmla="*/ 5692894 h 6858000"/>
              <a:gd name="connsiteX149" fmla="*/ 6126670 w 6128435"/>
              <a:gd name="connsiteY149" fmla="*/ 5697882 h 6858000"/>
              <a:gd name="connsiteX150" fmla="*/ 6124061 w 6128435"/>
              <a:gd name="connsiteY150" fmla="*/ 5710294 h 6858000"/>
              <a:gd name="connsiteX151" fmla="*/ 6122213 w 6128435"/>
              <a:gd name="connsiteY151" fmla="*/ 5714762 h 6858000"/>
              <a:gd name="connsiteX152" fmla="*/ 6121353 w 6128435"/>
              <a:gd name="connsiteY152" fmla="*/ 5721725 h 6858000"/>
              <a:gd name="connsiteX153" fmla="*/ 6121607 w 6128435"/>
              <a:gd name="connsiteY153" fmla="*/ 5721959 h 6858000"/>
              <a:gd name="connsiteX154" fmla="*/ 6120262 w 6128435"/>
              <a:gd name="connsiteY154" fmla="*/ 5728358 h 6858000"/>
              <a:gd name="connsiteX155" fmla="*/ 6110194 w 6128435"/>
              <a:gd name="connsiteY155" fmla="*/ 5758853 h 6858000"/>
              <a:gd name="connsiteX156" fmla="*/ 6127519 w 6128435"/>
              <a:gd name="connsiteY156" fmla="*/ 5865775 h 6858000"/>
              <a:gd name="connsiteX157" fmla="*/ 6128435 w 6128435"/>
              <a:gd name="connsiteY157" fmla="*/ 5870164 h 6858000"/>
              <a:gd name="connsiteX158" fmla="*/ 6119217 w 6128435"/>
              <a:gd name="connsiteY158" fmla="*/ 5888542 h 6858000"/>
              <a:gd name="connsiteX159" fmla="*/ 6115966 w 6128435"/>
              <a:gd name="connsiteY159" fmla="*/ 5898387 h 6858000"/>
              <a:gd name="connsiteX160" fmla="*/ 6111924 w 6128435"/>
              <a:gd name="connsiteY160" fmla="*/ 5900444 h 6858000"/>
              <a:gd name="connsiteX161" fmla="*/ 6108716 w 6128435"/>
              <a:gd name="connsiteY161" fmla="*/ 5915345 h 6858000"/>
              <a:gd name="connsiteX162" fmla="*/ 6109524 w 6128435"/>
              <a:gd name="connsiteY162" fmla="*/ 5917328 h 6858000"/>
              <a:gd name="connsiteX163" fmla="*/ 6102493 w 6128435"/>
              <a:gd name="connsiteY163" fmla="*/ 5928602 h 6858000"/>
              <a:gd name="connsiteX164" fmla="*/ 6056863 w 6128435"/>
              <a:gd name="connsiteY164" fmla="*/ 6000643 h 6858000"/>
              <a:gd name="connsiteX165" fmla="*/ 6045436 w 6128435"/>
              <a:gd name="connsiteY165" fmla="*/ 6124480 h 6858000"/>
              <a:gd name="connsiteX166" fmla="*/ 6030489 w 6128435"/>
              <a:gd name="connsiteY166" fmla="*/ 6317666 h 6858000"/>
              <a:gd name="connsiteX167" fmla="*/ 6007492 w 6128435"/>
              <a:gd name="connsiteY167" fmla="*/ 6440818 h 6858000"/>
              <a:gd name="connsiteX168" fmla="*/ 6009467 w 6128435"/>
              <a:gd name="connsiteY168" fmla="*/ 6487076 h 6858000"/>
              <a:gd name="connsiteX169" fmla="*/ 5995064 w 6128435"/>
              <a:gd name="connsiteY169" fmla="*/ 6540791 h 6858000"/>
              <a:gd name="connsiteX170" fmla="*/ 5996309 w 6128435"/>
              <a:gd name="connsiteY170" fmla="*/ 6543961 h 6858000"/>
              <a:gd name="connsiteX171" fmla="*/ 5996048 w 6128435"/>
              <a:gd name="connsiteY171" fmla="*/ 6555444 h 6858000"/>
              <a:gd name="connsiteX172" fmla="*/ 6002524 w 6128435"/>
              <a:gd name="connsiteY172" fmla="*/ 6560188 h 6858000"/>
              <a:gd name="connsiteX173" fmla="*/ 6006823 w 6128435"/>
              <a:gd name="connsiteY173" fmla="*/ 6578546 h 6858000"/>
              <a:gd name="connsiteX174" fmla="*/ 6004510 w 6128435"/>
              <a:gd name="connsiteY174" fmla="*/ 6599256 h 6858000"/>
              <a:gd name="connsiteX175" fmla="*/ 5986207 w 6128435"/>
              <a:gd name="connsiteY175" fmla="*/ 6695855 h 6858000"/>
              <a:gd name="connsiteX176" fmla="*/ 5979428 w 6128435"/>
              <a:gd name="connsiteY176" fmla="*/ 6754678 h 6858000"/>
              <a:gd name="connsiteX177" fmla="*/ 5983398 w 6128435"/>
              <a:gd name="connsiteY177" fmla="*/ 6778641 h 6858000"/>
              <a:gd name="connsiteX178" fmla="*/ 5984543 w 6128435"/>
              <a:gd name="connsiteY178" fmla="*/ 6811016 h 6858000"/>
              <a:gd name="connsiteX179" fmla="*/ 5981802 w 6128435"/>
              <a:gd name="connsiteY179" fmla="*/ 6838578 h 6858000"/>
              <a:gd name="connsiteX180" fmla="*/ 5979671 w 6128435"/>
              <a:gd name="connsiteY180" fmla="*/ 6858000 h 6858000"/>
              <a:gd name="connsiteX181" fmla="*/ 0 w 6128435"/>
              <a:gd name="connsiteY181" fmla="*/ 6858000 h 6858000"/>
              <a:gd name="connsiteX182" fmla="*/ 0 w 6128435"/>
              <a:gd name="connsiteY18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270636 w 6128435"/>
              <a:gd name="connsiteY54" fmla="*/ 2472481 h 6858000"/>
              <a:gd name="connsiteX55" fmla="*/ 5307538 w 6128435"/>
              <a:gd name="connsiteY55" fmla="*/ 2514685 h 6858000"/>
              <a:gd name="connsiteX56" fmla="*/ 5337604 w 6128435"/>
              <a:gd name="connsiteY56" fmla="*/ 2597632 h 6858000"/>
              <a:gd name="connsiteX57" fmla="*/ 5407503 w 6128435"/>
              <a:gd name="connsiteY57" fmla="*/ 2786290 h 6858000"/>
              <a:gd name="connsiteX58" fmla="*/ 5407356 w 6128435"/>
              <a:gd name="connsiteY58" fmla="*/ 2787545 h 6858000"/>
              <a:gd name="connsiteX59" fmla="*/ 5411130 w 6128435"/>
              <a:gd name="connsiteY59" fmla="*/ 2788640 h 6858000"/>
              <a:gd name="connsiteX60" fmla="*/ 5416439 w 6128435"/>
              <a:gd name="connsiteY60" fmla="*/ 2805666 h 6858000"/>
              <a:gd name="connsiteX61" fmla="*/ 5416589 w 6128435"/>
              <a:gd name="connsiteY61" fmla="*/ 2810822 h 6858000"/>
              <a:gd name="connsiteX62" fmla="*/ 5418542 w 6128435"/>
              <a:gd name="connsiteY62" fmla="*/ 2817745 h 6858000"/>
              <a:gd name="connsiteX63" fmla="*/ 5418847 w 6128435"/>
              <a:gd name="connsiteY63" fmla="*/ 2817825 h 6858000"/>
              <a:gd name="connsiteX64" fmla="*/ 5423364 w 6128435"/>
              <a:gd name="connsiteY64" fmla="*/ 2858292 h 6858000"/>
              <a:gd name="connsiteX65" fmla="*/ 5479298 w 6128435"/>
              <a:gd name="connsiteY65" fmla="*/ 2947791 h 6858000"/>
              <a:gd name="connsiteX66" fmla="*/ 5481770 w 6128435"/>
              <a:gd name="connsiteY66" fmla="*/ 2951352 h 6858000"/>
              <a:gd name="connsiteX67" fmla="*/ 5481013 w 6128435"/>
              <a:gd name="connsiteY67" fmla="*/ 2973461 h 6858000"/>
              <a:gd name="connsiteX68" fmla="*/ 5482045 w 6128435"/>
              <a:gd name="connsiteY68" fmla="*/ 2984371 h 6858000"/>
              <a:gd name="connsiteX69" fmla="*/ 5479405 w 6128435"/>
              <a:gd name="connsiteY69" fmla="*/ 2988507 h 6858000"/>
              <a:gd name="connsiteX70" fmla="*/ 5482415 w 6128435"/>
              <a:gd name="connsiteY70" fmla="*/ 3004079 h 6858000"/>
              <a:gd name="connsiteX71" fmla="*/ 5483865 w 6128435"/>
              <a:gd name="connsiteY71" fmla="*/ 3005467 h 6858000"/>
              <a:gd name="connsiteX72" fmla="*/ 5482236 w 6128435"/>
              <a:gd name="connsiteY72" fmla="*/ 3019791 h 6858000"/>
              <a:gd name="connsiteX73" fmla="*/ 5475895 w 6128435"/>
              <a:gd name="connsiteY73" fmla="*/ 3033578 h 6858000"/>
              <a:gd name="connsiteX74" fmla="*/ 5477595 w 6128435"/>
              <a:gd name="connsiteY74" fmla="*/ 3250534 h 6858000"/>
              <a:gd name="connsiteX75" fmla="*/ 5532836 w 6128435"/>
              <a:gd name="connsiteY75" fmla="*/ 3353840 h 6858000"/>
              <a:gd name="connsiteX76" fmla="*/ 5561229 w 6128435"/>
              <a:gd name="connsiteY76" fmla="*/ 3395784 h 6858000"/>
              <a:gd name="connsiteX77" fmla="*/ 5589758 w 6128435"/>
              <a:gd name="connsiteY77" fmla="*/ 3506453 h 6858000"/>
              <a:gd name="connsiteX78" fmla="*/ 5596144 w 6128435"/>
              <a:gd name="connsiteY78" fmla="*/ 3534624 h 6858000"/>
              <a:gd name="connsiteX79" fmla="*/ 5597750 w 6128435"/>
              <a:gd name="connsiteY79" fmla="*/ 3534129 h 6858000"/>
              <a:gd name="connsiteX80" fmla="*/ 5599700 w 6128435"/>
              <a:gd name="connsiteY80" fmla="*/ 3547221 h 6858000"/>
              <a:gd name="connsiteX81" fmla="*/ 5615031 w 6128435"/>
              <a:gd name="connsiteY81" fmla="*/ 3557482 h 6858000"/>
              <a:gd name="connsiteX82" fmla="*/ 5618377 w 6128435"/>
              <a:gd name="connsiteY82" fmla="*/ 3588431 h 6858000"/>
              <a:gd name="connsiteX83" fmla="*/ 5612155 w 6128435"/>
              <a:gd name="connsiteY83" fmla="*/ 3589869 h 6858000"/>
              <a:gd name="connsiteX84" fmla="*/ 5620843 w 6128435"/>
              <a:gd name="connsiteY84" fmla="*/ 3606745 h 6858000"/>
              <a:gd name="connsiteX85" fmla="*/ 5655472 w 6128435"/>
              <a:gd name="connsiteY85" fmla="*/ 3678877 h 6858000"/>
              <a:gd name="connsiteX86" fmla="*/ 5680448 w 6128435"/>
              <a:gd name="connsiteY86" fmla="*/ 3717760 h 6858000"/>
              <a:gd name="connsiteX87" fmla="*/ 5683015 w 6128435"/>
              <a:gd name="connsiteY87" fmla="*/ 3762025 h 6858000"/>
              <a:gd name="connsiteX88" fmla="*/ 5696643 w 6128435"/>
              <a:gd name="connsiteY88" fmla="*/ 3773888 h 6858000"/>
              <a:gd name="connsiteX89" fmla="*/ 5699203 w 6128435"/>
              <a:gd name="connsiteY89" fmla="*/ 3775823 h 6858000"/>
              <a:gd name="connsiteX90" fmla="*/ 5704824 w 6128435"/>
              <a:gd name="connsiteY90" fmla="*/ 3785966 h 6858000"/>
              <a:gd name="connsiteX91" fmla="*/ 5712204 w 6128435"/>
              <a:gd name="connsiteY91" fmla="*/ 3785830 h 6858000"/>
              <a:gd name="connsiteX92" fmla="*/ 5724816 w 6128435"/>
              <a:gd name="connsiteY92" fmla="*/ 3798949 h 6858000"/>
              <a:gd name="connsiteX93" fmla="*/ 5733539 w 6128435"/>
              <a:gd name="connsiteY93" fmla="*/ 3818457 h 6858000"/>
              <a:gd name="connsiteX94" fmla="*/ 5768491 w 6128435"/>
              <a:gd name="connsiteY94" fmla="*/ 3914399 h 6858000"/>
              <a:gd name="connsiteX95" fmla="*/ 5793123 w 6128435"/>
              <a:gd name="connsiteY95" fmla="*/ 3969952 h 6858000"/>
              <a:gd name="connsiteX96" fmla="*/ 5808321 w 6128435"/>
              <a:gd name="connsiteY96" fmla="*/ 3988153 h 6858000"/>
              <a:gd name="connsiteX97" fmla="*/ 5825621 w 6128435"/>
              <a:gd name="connsiteY97" fmla="*/ 4015525 h 6858000"/>
              <a:gd name="connsiteX98" fmla="*/ 5860672 w 6128435"/>
              <a:gd name="connsiteY98" fmla="*/ 4061579 h 6858000"/>
              <a:gd name="connsiteX99" fmla="*/ 5872173 w 6128435"/>
              <a:gd name="connsiteY99" fmla="*/ 4088497 h 6858000"/>
              <a:gd name="connsiteX100" fmla="*/ 5883705 w 6128435"/>
              <a:gd name="connsiteY100" fmla="*/ 4101899 h 6858000"/>
              <a:gd name="connsiteX101" fmla="*/ 5885314 w 6128435"/>
              <a:gd name="connsiteY101" fmla="*/ 4108387 h 6858000"/>
              <a:gd name="connsiteX102" fmla="*/ 5894095 w 6128435"/>
              <a:gd name="connsiteY102" fmla="*/ 4128857 h 6858000"/>
              <a:gd name="connsiteX103" fmla="*/ 5898339 w 6128435"/>
              <a:gd name="connsiteY103" fmla="*/ 4140800 h 6858000"/>
              <a:gd name="connsiteX104" fmla="*/ 5899734 w 6128435"/>
              <a:gd name="connsiteY104" fmla="*/ 4145632 h 6858000"/>
              <a:gd name="connsiteX105" fmla="*/ 5897098 w 6128435"/>
              <a:gd name="connsiteY105" fmla="*/ 4157819 h 6858000"/>
              <a:gd name="connsiteX106" fmla="*/ 5903513 w 6128435"/>
              <a:gd name="connsiteY106" fmla="*/ 4187661 h 6858000"/>
              <a:gd name="connsiteX107" fmla="*/ 5917114 w 6128435"/>
              <a:gd name="connsiteY107" fmla="*/ 4213096 h 6858000"/>
              <a:gd name="connsiteX108" fmla="*/ 5921153 w 6128435"/>
              <a:gd name="connsiteY108" fmla="*/ 4236222 h 6858000"/>
              <a:gd name="connsiteX109" fmla="*/ 5924233 w 6128435"/>
              <a:gd name="connsiteY109" fmla="*/ 4242060 h 6858000"/>
              <a:gd name="connsiteX110" fmla="*/ 5928910 w 6128435"/>
              <a:gd name="connsiteY110" fmla="*/ 4300973 h 6858000"/>
              <a:gd name="connsiteX111" fmla="*/ 5939320 w 6128435"/>
              <a:gd name="connsiteY111" fmla="*/ 4340435 h 6858000"/>
              <a:gd name="connsiteX112" fmla="*/ 5946705 w 6128435"/>
              <a:gd name="connsiteY112" fmla="*/ 4428051 h 6858000"/>
              <a:gd name="connsiteX113" fmla="*/ 5949261 w 6128435"/>
              <a:gd name="connsiteY113" fmla="*/ 4449185 h 6858000"/>
              <a:gd name="connsiteX114" fmla="*/ 5957504 w 6128435"/>
              <a:gd name="connsiteY114" fmla="*/ 4465911 h 6858000"/>
              <a:gd name="connsiteX115" fmla="*/ 5964689 w 6128435"/>
              <a:gd name="connsiteY115" fmla="*/ 4468532 h 6858000"/>
              <a:gd name="connsiteX116" fmla="*/ 5967062 w 6128435"/>
              <a:gd name="connsiteY116" fmla="*/ 4479923 h 6858000"/>
              <a:gd name="connsiteX117" fmla="*/ 5968960 w 6128435"/>
              <a:gd name="connsiteY117" fmla="*/ 4482655 h 6858000"/>
              <a:gd name="connsiteX118" fmla="*/ 5978567 w 6128435"/>
              <a:gd name="connsiteY118" fmla="*/ 4498605 h 6858000"/>
              <a:gd name="connsiteX119" fmla="*/ 5980106 w 6128435"/>
              <a:gd name="connsiteY119" fmla="*/ 4585087 h 6858000"/>
              <a:gd name="connsiteX120" fmla="*/ 5998138 w 6128435"/>
              <a:gd name="connsiteY120" fmla="*/ 4697518 h 6858000"/>
              <a:gd name="connsiteX121" fmla="*/ 6013516 w 6128435"/>
              <a:gd name="connsiteY121" fmla="*/ 4786619 h 6858000"/>
              <a:gd name="connsiteX122" fmla="*/ 6025404 w 6128435"/>
              <a:gd name="connsiteY122" fmla="*/ 4858148 h 6858000"/>
              <a:gd name="connsiteX123" fmla="*/ 6007749 w 6128435"/>
              <a:gd name="connsiteY123" fmla="*/ 4964715 h 6858000"/>
              <a:gd name="connsiteX124" fmla="*/ 6005269 w 6128435"/>
              <a:gd name="connsiteY124" fmla="*/ 5150567 h 6858000"/>
              <a:gd name="connsiteX125" fmla="*/ 6001127 w 6128435"/>
              <a:gd name="connsiteY125" fmla="*/ 5164609 h 6858000"/>
              <a:gd name="connsiteX126" fmla="*/ 5996647 w 6128435"/>
              <a:gd name="connsiteY126" fmla="*/ 5185640 h 6858000"/>
              <a:gd name="connsiteX127" fmla="*/ 5998514 w 6128435"/>
              <a:gd name="connsiteY127" fmla="*/ 5189673 h 6858000"/>
              <a:gd name="connsiteX128" fmla="*/ 5995970 w 6128435"/>
              <a:gd name="connsiteY128" fmla="*/ 5221547 h 6858000"/>
              <a:gd name="connsiteX129" fmla="*/ 5997218 w 6128435"/>
              <a:gd name="connsiteY129" fmla="*/ 5222031 h 6858000"/>
              <a:gd name="connsiteX130" fmla="*/ 6002116 w 6128435"/>
              <a:gd name="connsiteY130" fmla="*/ 5231223 h 6858000"/>
              <a:gd name="connsiteX131" fmla="*/ 6008541 w 6128435"/>
              <a:gd name="connsiteY131" fmla="*/ 5248680 h 6858000"/>
              <a:gd name="connsiteX132" fmla="*/ 6039260 w 6128435"/>
              <a:gd name="connsiteY132" fmla="*/ 5289518 h 6858000"/>
              <a:gd name="connsiteX133" fmla="*/ 6036748 w 6128435"/>
              <a:gd name="connsiteY133" fmla="*/ 5322752 h 6858000"/>
              <a:gd name="connsiteX134" fmla="*/ 6036943 w 6128435"/>
              <a:gd name="connsiteY134" fmla="*/ 5329480 h 6858000"/>
              <a:gd name="connsiteX135" fmla="*/ 6037236 w 6128435"/>
              <a:gd name="connsiteY135" fmla="*/ 5329634 h 6858000"/>
              <a:gd name="connsiteX136" fmla="*/ 6038019 w 6128435"/>
              <a:gd name="connsiteY136" fmla="*/ 5336764 h 6858000"/>
              <a:gd name="connsiteX137" fmla="*/ 6037298 w 6128435"/>
              <a:gd name="connsiteY137" fmla="*/ 5341753 h 6858000"/>
              <a:gd name="connsiteX138" fmla="*/ 6037677 w 6128435"/>
              <a:gd name="connsiteY138" fmla="*/ 5354807 h 6858000"/>
              <a:gd name="connsiteX139" fmla="*/ 6039728 w 6128435"/>
              <a:gd name="connsiteY139" fmla="*/ 5359416 h 6858000"/>
              <a:gd name="connsiteX140" fmla="*/ 6043311 w 6128435"/>
              <a:gd name="connsiteY140" fmla="*/ 5361407 h 6858000"/>
              <a:gd name="connsiteX141" fmla="*/ 6042954 w 6128435"/>
              <a:gd name="connsiteY141" fmla="*/ 5362576 h 6858000"/>
              <a:gd name="connsiteX142" fmla="*/ 6053435 w 6128435"/>
              <a:gd name="connsiteY142" fmla="*/ 5387547 h 6858000"/>
              <a:gd name="connsiteX143" fmla="*/ 6065933 w 6128435"/>
              <a:gd name="connsiteY143" fmla="*/ 5443002 h 6858000"/>
              <a:gd name="connsiteX144" fmla="*/ 6068640 w 6128435"/>
              <a:gd name="connsiteY144" fmla="*/ 5474503 h 6858000"/>
              <a:gd name="connsiteX145" fmla="*/ 6080922 w 6128435"/>
              <a:gd name="connsiteY145" fmla="*/ 5561070 h 6858000"/>
              <a:gd name="connsiteX146" fmla="*/ 6096949 w 6128435"/>
              <a:gd name="connsiteY146" fmla="*/ 5648179 h 6858000"/>
              <a:gd name="connsiteX147" fmla="*/ 6125703 w 6128435"/>
              <a:gd name="connsiteY147" fmla="*/ 5692894 h 6858000"/>
              <a:gd name="connsiteX148" fmla="*/ 6126670 w 6128435"/>
              <a:gd name="connsiteY148" fmla="*/ 5697882 h 6858000"/>
              <a:gd name="connsiteX149" fmla="*/ 6124061 w 6128435"/>
              <a:gd name="connsiteY149" fmla="*/ 5710294 h 6858000"/>
              <a:gd name="connsiteX150" fmla="*/ 6122213 w 6128435"/>
              <a:gd name="connsiteY150" fmla="*/ 5714762 h 6858000"/>
              <a:gd name="connsiteX151" fmla="*/ 6121353 w 6128435"/>
              <a:gd name="connsiteY151" fmla="*/ 5721725 h 6858000"/>
              <a:gd name="connsiteX152" fmla="*/ 6121607 w 6128435"/>
              <a:gd name="connsiteY152" fmla="*/ 5721959 h 6858000"/>
              <a:gd name="connsiteX153" fmla="*/ 6120262 w 6128435"/>
              <a:gd name="connsiteY153" fmla="*/ 5728358 h 6858000"/>
              <a:gd name="connsiteX154" fmla="*/ 6110194 w 6128435"/>
              <a:gd name="connsiteY154" fmla="*/ 5758853 h 6858000"/>
              <a:gd name="connsiteX155" fmla="*/ 6127519 w 6128435"/>
              <a:gd name="connsiteY155" fmla="*/ 5865775 h 6858000"/>
              <a:gd name="connsiteX156" fmla="*/ 6128435 w 6128435"/>
              <a:gd name="connsiteY156" fmla="*/ 5870164 h 6858000"/>
              <a:gd name="connsiteX157" fmla="*/ 6119217 w 6128435"/>
              <a:gd name="connsiteY157" fmla="*/ 5888542 h 6858000"/>
              <a:gd name="connsiteX158" fmla="*/ 6115966 w 6128435"/>
              <a:gd name="connsiteY158" fmla="*/ 5898387 h 6858000"/>
              <a:gd name="connsiteX159" fmla="*/ 6111924 w 6128435"/>
              <a:gd name="connsiteY159" fmla="*/ 5900444 h 6858000"/>
              <a:gd name="connsiteX160" fmla="*/ 6108716 w 6128435"/>
              <a:gd name="connsiteY160" fmla="*/ 5915345 h 6858000"/>
              <a:gd name="connsiteX161" fmla="*/ 6109524 w 6128435"/>
              <a:gd name="connsiteY161" fmla="*/ 5917328 h 6858000"/>
              <a:gd name="connsiteX162" fmla="*/ 6102493 w 6128435"/>
              <a:gd name="connsiteY162" fmla="*/ 5928602 h 6858000"/>
              <a:gd name="connsiteX163" fmla="*/ 6056863 w 6128435"/>
              <a:gd name="connsiteY163" fmla="*/ 6000643 h 6858000"/>
              <a:gd name="connsiteX164" fmla="*/ 6045436 w 6128435"/>
              <a:gd name="connsiteY164" fmla="*/ 6124480 h 6858000"/>
              <a:gd name="connsiteX165" fmla="*/ 6030489 w 6128435"/>
              <a:gd name="connsiteY165" fmla="*/ 6317666 h 6858000"/>
              <a:gd name="connsiteX166" fmla="*/ 6007492 w 6128435"/>
              <a:gd name="connsiteY166" fmla="*/ 6440818 h 6858000"/>
              <a:gd name="connsiteX167" fmla="*/ 6009467 w 6128435"/>
              <a:gd name="connsiteY167" fmla="*/ 6487076 h 6858000"/>
              <a:gd name="connsiteX168" fmla="*/ 5995064 w 6128435"/>
              <a:gd name="connsiteY168" fmla="*/ 6540791 h 6858000"/>
              <a:gd name="connsiteX169" fmla="*/ 5996309 w 6128435"/>
              <a:gd name="connsiteY169" fmla="*/ 6543961 h 6858000"/>
              <a:gd name="connsiteX170" fmla="*/ 5996048 w 6128435"/>
              <a:gd name="connsiteY170" fmla="*/ 6555444 h 6858000"/>
              <a:gd name="connsiteX171" fmla="*/ 6002524 w 6128435"/>
              <a:gd name="connsiteY171" fmla="*/ 6560188 h 6858000"/>
              <a:gd name="connsiteX172" fmla="*/ 6006823 w 6128435"/>
              <a:gd name="connsiteY172" fmla="*/ 6578546 h 6858000"/>
              <a:gd name="connsiteX173" fmla="*/ 6004510 w 6128435"/>
              <a:gd name="connsiteY173" fmla="*/ 6599256 h 6858000"/>
              <a:gd name="connsiteX174" fmla="*/ 5986207 w 6128435"/>
              <a:gd name="connsiteY174" fmla="*/ 6695855 h 6858000"/>
              <a:gd name="connsiteX175" fmla="*/ 5979428 w 6128435"/>
              <a:gd name="connsiteY175" fmla="*/ 6754678 h 6858000"/>
              <a:gd name="connsiteX176" fmla="*/ 5983398 w 6128435"/>
              <a:gd name="connsiteY176" fmla="*/ 6778641 h 6858000"/>
              <a:gd name="connsiteX177" fmla="*/ 5984543 w 6128435"/>
              <a:gd name="connsiteY177" fmla="*/ 6811016 h 6858000"/>
              <a:gd name="connsiteX178" fmla="*/ 5981802 w 6128435"/>
              <a:gd name="connsiteY178" fmla="*/ 6838578 h 6858000"/>
              <a:gd name="connsiteX179" fmla="*/ 5979671 w 6128435"/>
              <a:gd name="connsiteY179" fmla="*/ 6858000 h 6858000"/>
              <a:gd name="connsiteX180" fmla="*/ 0 w 6128435"/>
              <a:gd name="connsiteY180" fmla="*/ 6858000 h 6858000"/>
              <a:gd name="connsiteX181" fmla="*/ 0 w 6128435"/>
              <a:gd name="connsiteY18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307538 w 6128435"/>
              <a:gd name="connsiteY54" fmla="*/ 2514685 h 6858000"/>
              <a:gd name="connsiteX55" fmla="*/ 5337604 w 6128435"/>
              <a:gd name="connsiteY55" fmla="*/ 2597632 h 6858000"/>
              <a:gd name="connsiteX56" fmla="*/ 5407503 w 6128435"/>
              <a:gd name="connsiteY56" fmla="*/ 2786290 h 6858000"/>
              <a:gd name="connsiteX57" fmla="*/ 5407356 w 6128435"/>
              <a:gd name="connsiteY57" fmla="*/ 2787545 h 6858000"/>
              <a:gd name="connsiteX58" fmla="*/ 5411130 w 6128435"/>
              <a:gd name="connsiteY58" fmla="*/ 2788640 h 6858000"/>
              <a:gd name="connsiteX59" fmla="*/ 5416439 w 6128435"/>
              <a:gd name="connsiteY59" fmla="*/ 2805666 h 6858000"/>
              <a:gd name="connsiteX60" fmla="*/ 5416589 w 6128435"/>
              <a:gd name="connsiteY60" fmla="*/ 2810822 h 6858000"/>
              <a:gd name="connsiteX61" fmla="*/ 5418542 w 6128435"/>
              <a:gd name="connsiteY61" fmla="*/ 2817745 h 6858000"/>
              <a:gd name="connsiteX62" fmla="*/ 5418847 w 6128435"/>
              <a:gd name="connsiteY62" fmla="*/ 2817825 h 6858000"/>
              <a:gd name="connsiteX63" fmla="*/ 5423364 w 6128435"/>
              <a:gd name="connsiteY63" fmla="*/ 2858292 h 6858000"/>
              <a:gd name="connsiteX64" fmla="*/ 5479298 w 6128435"/>
              <a:gd name="connsiteY64" fmla="*/ 2947791 h 6858000"/>
              <a:gd name="connsiteX65" fmla="*/ 5481770 w 6128435"/>
              <a:gd name="connsiteY65" fmla="*/ 2951352 h 6858000"/>
              <a:gd name="connsiteX66" fmla="*/ 5481013 w 6128435"/>
              <a:gd name="connsiteY66" fmla="*/ 2973461 h 6858000"/>
              <a:gd name="connsiteX67" fmla="*/ 5482045 w 6128435"/>
              <a:gd name="connsiteY67" fmla="*/ 2984371 h 6858000"/>
              <a:gd name="connsiteX68" fmla="*/ 5479405 w 6128435"/>
              <a:gd name="connsiteY68" fmla="*/ 2988507 h 6858000"/>
              <a:gd name="connsiteX69" fmla="*/ 5482415 w 6128435"/>
              <a:gd name="connsiteY69" fmla="*/ 3004079 h 6858000"/>
              <a:gd name="connsiteX70" fmla="*/ 5483865 w 6128435"/>
              <a:gd name="connsiteY70" fmla="*/ 3005467 h 6858000"/>
              <a:gd name="connsiteX71" fmla="*/ 5482236 w 6128435"/>
              <a:gd name="connsiteY71" fmla="*/ 3019791 h 6858000"/>
              <a:gd name="connsiteX72" fmla="*/ 5475895 w 6128435"/>
              <a:gd name="connsiteY72" fmla="*/ 3033578 h 6858000"/>
              <a:gd name="connsiteX73" fmla="*/ 5477595 w 6128435"/>
              <a:gd name="connsiteY73" fmla="*/ 3250534 h 6858000"/>
              <a:gd name="connsiteX74" fmla="*/ 5532836 w 6128435"/>
              <a:gd name="connsiteY74" fmla="*/ 3353840 h 6858000"/>
              <a:gd name="connsiteX75" fmla="*/ 5561229 w 6128435"/>
              <a:gd name="connsiteY75" fmla="*/ 3395784 h 6858000"/>
              <a:gd name="connsiteX76" fmla="*/ 5589758 w 6128435"/>
              <a:gd name="connsiteY76" fmla="*/ 3506453 h 6858000"/>
              <a:gd name="connsiteX77" fmla="*/ 5596144 w 6128435"/>
              <a:gd name="connsiteY77" fmla="*/ 3534624 h 6858000"/>
              <a:gd name="connsiteX78" fmla="*/ 5597750 w 6128435"/>
              <a:gd name="connsiteY78" fmla="*/ 3534129 h 6858000"/>
              <a:gd name="connsiteX79" fmla="*/ 5599700 w 6128435"/>
              <a:gd name="connsiteY79" fmla="*/ 3547221 h 6858000"/>
              <a:gd name="connsiteX80" fmla="*/ 5615031 w 6128435"/>
              <a:gd name="connsiteY80" fmla="*/ 3557482 h 6858000"/>
              <a:gd name="connsiteX81" fmla="*/ 5618377 w 6128435"/>
              <a:gd name="connsiteY81" fmla="*/ 3588431 h 6858000"/>
              <a:gd name="connsiteX82" fmla="*/ 5612155 w 6128435"/>
              <a:gd name="connsiteY82" fmla="*/ 3589869 h 6858000"/>
              <a:gd name="connsiteX83" fmla="*/ 5620843 w 6128435"/>
              <a:gd name="connsiteY83" fmla="*/ 3606745 h 6858000"/>
              <a:gd name="connsiteX84" fmla="*/ 5655472 w 6128435"/>
              <a:gd name="connsiteY84" fmla="*/ 3678877 h 6858000"/>
              <a:gd name="connsiteX85" fmla="*/ 5680448 w 6128435"/>
              <a:gd name="connsiteY85" fmla="*/ 3717760 h 6858000"/>
              <a:gd name="connsiteX86" fmla="*/ 5683015 w 6128435"/>
              <a:gd name="connsiteY86" fmla="*/ 3762025 h 6858000"/>
              <a:gd name="connsiteX87" fmla="*/ 5696643 w 6128435"/>
              <a:gd name="connsiteY87" fmla="*/ 3773888 h 6858000"/>
              <a:gd name="connsiteX88" fmla="*/ 5699203 w 6128435"/>
              <a:gd name="connsiteY88" fmla="*/ 3775823 h 6858000"/>
              <a:gd name="connsiteX89" fmla="*/ 5704824 w 6128435"/>
              <a:gd name="connsiteY89" fmla="*/ 3785966 h 6858000"/>
              <a:gd name="connsiteX90" fmla="*/ 5712204 w 6128435"/>
              <a:gd name="connsiteY90" fmla="*/ 3785830 h 6858000"/>
              <a:gd name="connsiteX91" fmla="*/ 5724816 w 6128435"/>
              <a:gd name="connsiteY91" fmla="*/ 3798949 h 6858000"/>
              <a:gd name="connsiteX92" fmla="*/ 5733539 w 6128435"/>
              <a:gd name="connsiteY92" fmla="*/ 3818457 h 6858000"/>
              <a:gd name="connsiteX93" fmla="*/ 5768491 w 6128435"/>
              <a:gd name="connsiteY93" fmla="*/ 3914399 h 6858000"/>
              <a:gd name="connsiteX94" fmla="*/ 5793123 w 6128435"/>
              <a:gd name="connsiteY94" fmla="*/ 3969952 h 6858000"/>
              <a:gd name="connsiteX95" fmla="*/ 5808321 w 6128435"/>
              <a:gd name="connsiteY95" fmla="*/ 3988153 h 6858000"/>
              <a:gd name="connsiteX96" fmla="*/ 5825621 w 6128435"/>
              <a:gd name="connsiteY96" fmla="*/ 4015525 h 6858000"/>
              <a:gd name="connsiteX97" fmla="*/ 5860672 w 6128435"/>
              <a:gd name="connsiteY97" fmla="*/ 4061579 h 6858000"/>
              <a:gd name="connsiteX98" fmla="*/ 5872173 w 6128435"/>
              <a:gd name="connsiteY98" fmla="*/ 4088497 h 6858000"/>
              <a:gd name="connsiteX99" fmla="*/ 5883705 w 6128435"/>
              <a:gd name="connsiteY99" fmla="*/ 4101899 h 6858000"/>
              <a:gd name="connsiteX100" fmla="*/ 5885314 w 6128435"/>
              <a:gd name="connsiteY100" fmla="*/ 4108387 h 6858000"/>
              <a:gd name="connsiteX101" fmla="*/ 5894095 w 6128435"/>
              <a:gd name="connsiteY101" fmla="*/ 4128857 h 6858000"/>
              <a:gd name="connsiteX102" fmla="*/ 5898339 w 6128435"/>
              <a:gd name="connsiteY102" fmla="*/ 4140800 h 6858000"/>
              <a:gd name="connsiteX103" fmla="*/ 5899734 w 6128435"/>
              <a:gd name="connsiteY103" fmla="*/ 4145632 h 6858000"/>
              <a:gd name="connsiteX104" fmla="*/ 5897098 w 6128435"/>
              <a:gd name="connsiteY104" fmla="*/ 4157819 h 6858000"/>
              <a:gd name="connsiteX105" fmla="*/ 5903513 w 6128435"/>
              <a:gd name="connsiteY105" fmla="*/ 4187661 h 6858000"/>
              <a:gd name="connsiteX106" fmla="*/ 5917114 w 6128435"/>
              <a:gd name="connsiteY106" fmla="*/ 4213096 h 6858000"/>
              <a:gd name="connsiteX107" fmla="*/ 5921153 w 6128435"/>
              <a:gd name="connsiteY107" fmla="*/ 4236222 h 6858000"/>
              <a:gd name="connsiteX108" fmla="*/ 5924233 w 6128435"/>
              <a:gd name="connsiteY108" fmla="*/ 4242060 h 6858000"/>
              <a:gd name="connsiteX109" fmla="*/ 5928910 w 6128435"/>
              <a:gd name="connsiteY109" fmla="*/ 4300973 h 6858000"/>
              <a:gd name="connsiteX110" fmla="*/ 5939320 w 6128435"/>
              <a:gd name="connsiteY110" fmla="*/ 4340435 h 6858000"/>
              <a:gd name="connsiteX111" fmla="*/ 5946705 w 6128435"/>
              <a:gd name="connsiteY111" fmla="*/ 4428051 h 6858000"/>
              <a:gd name="connsiteX112" fmla="*/ 5949261 w 6128435"/>
              <a:gd name="connsiteY112" fmla="*/ 4449185 h 6858000"/>
              <a:gd name="connsiteX113" fmla="*/ 5957504 w 6128435"/>
              <a:gd name="connsiteY113" fmla="*/ 4465911 h 6858000"/>
              <a:gd name="connsiteX114" fmla="*/ 5964689 w 6128435"/>
              <a:gd name="connsiteY114" fmla="*/ 4468532 h 6858000"/>
              <a:gd name="connsiteX115" fmla="*/ 5967062 w 6128435"/>
              <a:gd name="connsiteY115" fmla="*/ 4479923 h 6858000"/>
              <a:gd name="connsiteX116" fmla="*/ 5968960 w 6128435"/>
              <a:gd name="connsiteY116" fmla="*/ 4482655 h 6858000"/>
              <a:gd name="connsiteX117" fmla="*/ 5978567 w 6128435"/>
              <a:gd name="connsiteY117" fmla="*/ 4498605 h 6858000"/>
              <a:gd name="connsiteX118" fmla="*/ 5980106 w 6128435"/>
              <a:gd name="connsiteY118" fmla="*/ 4585087 h 6858000"/>
              <a:gd name="connsiteX119" fmla="*/ 5998138 w 6128435"/>
              <a:gd name="connsiteY119" fmla="*/ 4697518 h 6858000"/>
              <a:gd name="connsiteX120" fmla="*/ 6013516 w 6128435"/>
              <a:gd name="connsiteY120" fmla="*/ 4786619 h 6858000"/>
              <a:gd name="connsiteX121" fmla="*/ 6025404 w 6128435"/>
              <a:gd name="connsiteY121" fmla="*/ 4858148 h 6858000"/>
              <a:gd name="connsiteX122" fmla="*/ 6007749 w 6128435"/>
              <a:gd name="connsiteY122" fmla="*/ 4964715 h 6858000"/>
              <a:gd name="connsiteX123" fmla="*/ 6005269 w 6128435"/>
              <a:gd name="connsiteY123" fmla="*/ 5150567 h 6858000"/>
              <a:gd name="connsiteX124" fmla="*/ 6001127 w 6128435"/>
              <a:gd name="connsiteY124" fmla="*/ 5164609 h 6858000"/>
              <a:gd name="connsiteX125" fmla="*/ 5996647 w 6128435"/>
              <a:gd name="connsiteY125" fmla="*/ 5185640 h 6858000"/>
              <a:gd name="connsiteX126" fmla="*/ 5998514 w 6128435"/>
              <a:gd name="connsiteY126" fmla="*/ 5189673 h 6858000"/>
              <a:gd name="connsiteX127" fmla="*/ 5995970 w 6128435"/>
              <a:gd name="connsiteY127" fmla="*/ 5221547 h 6858000"/>
              <a:gd name="connsiteX128" fmla="*/ 5997218 w 6128435"/>
              <a:gd name="connsiteY128" fmla="*/ 5222031 h 6858000"/>
              <a:gd name="connsiteX129" fmla="*/ 6002116 w 6128435"/>
              <a:gd name="connsiteY129" fmla="*/ 5231223 h 6858000"/>
              <a:gd name="connsiteX130" fmla="*/ 6008541 w 6128435"/>
              <a:gd name="connsiteY130" fmla="*/ 5248680 h 6858000"/>
              <a:gd name="connsiteX131" fmla="*/ 6039260 w 6128435"/>
              <a:gd name="connsiteY131" fmla="*/ 5289518 h 6858000"/>
              <a:gd name="connsiteX132" fmla="*/ 6036748 w 6128435"/>
              <a:gd name="connsiteY132" fmla="*/ 5322752 h 6858000"/>
              <a:gd name="connsiteX133" fmla="*/ 6036943 w 6128435"/>
              <a:gd name="connsiteY133" fmla="*/ 5329480 h 6858000"/>
              <a:gd name="connsiteX134" fmla="*/ 6037236 w 6128435"/>
              <a:gd name="connsiteY134" fmla="*/ 5329634 h 6858000"/>
              <a:gd name="connsiteX135" fmla="*/ 6038019 w 6128435"/>
              <a:gd name="connsiteY135" fmla="*/ 5336764 h 6858000"/>
              <a:gd name="connsiteX136" fmla="*/ 6037298 w 6128435"/>
              <a:gd name="connsiteY136" fmla="*/ 5341753 h 6858000"/>
              <a:gd name="connsiteX137" fmla="*/ 6037677 w 6128435"/>
              <a:gd name="connsiteY137" fmla="*/ 5354807 h 6858000"/>
              <a:gd name="connsiteX138" fmla="*/ 6039728 w 6128435"/>
              <a:gd name="connsiteY138" fmla="*/ 5359416 h 6858000"/>
              <a:gd name="connsiteX139" fmla="*/ 6043311 w 6128435"/>
              <a:gd name="connsiteY139" fmla="*/ 5361407 h 6858000"/>
              <a:gd name="connsiteX140" fmla="*/ 6042954 w 6128435"/>
              <a:gd name="connsiteY140" fmla="*/ 5362576 h 6858000"/>
              <a:gd name="connsiteX141" fmla="*/ 6053435 w 6128435"/>
              <a:gd name="connsiteY141" fmla="*/ 5387547 h 6858000"/>
              <a:gd name="connsiteX142" fmla="*/ 6065933 w 6128435"/>
              <a:gd name="connsiteY142" fmla="*/ 5443002 h 6858000"/>
              <a:gd name="connsiteX143" fmla="*/ 6068640 w 6128435"/>
              <a:gd name="connsiteY143" fmla="*/ 5474503 h 6858000"/>
              <a:gd name="connsiteX144" fmla="*/ 6080922 w 6128435"/>
              <a:gd name="connsiteY144" fmla="*/ 5561070 h 6858000"/>
              <a:gd name="connsiteX145" fmla="*/ 6096949 w 6128435"/>
              <a:gd name="connsiteY145" fmla="*/ 5648179 h 6858000"/>
              <a:gd name="connsiteX146" fmla="*/ 6125703 w 6128435"/>
              <a:gd name="connsiteY146" fmla="*/ 5692894 h 6858000"/>
              <a:gd name="connsiteX147" fmla="*/ 6126670 w 6128435"/>
              <a:gd name="connsiteY147" fmla="*/ 5697882 h 6858000"/>
              <a:gd name="connsiteX148" fmla="*/ 6124061 w 6128435"/>
              <a:gd name="connsiteY148" fmla="*/ 5710294 h 6858000"/>
              <a:gd name="connsiteX149" fmla="*/ 6122213 w 6128435"/>
              <a:gd name="connsiteY149" fmla="*/ 5714762 h 6858000"/>
              <a:gd name="connsiteX150" fmla="*/ 6121353 w 6128435"/>
              <a:gd name="connsiteY150" fmla="*/ 5721725 h 6858000"/>
              <a:gd name="connsiteX151" fmla="*/ 6121607 w 6128435"/>
              <a:gd name="connsiteY151" fmla="*/ 5721959 h 6858000"/>
              <a:gd name="connsiteX152" fmla="*/ 6120262 w 6128435"/>
              <a:gd name="connsiteY152" fmla="*/ 5728358 h 6858000"/>
              <a:gd name="connsiteX153" fmla="*/ 6110194 w 6128435"/>
              <a:gd name="connsiteY153" fmla="*/ 5758853 h 6858000"/>
              <a:gd name="connsiteX154" fmla="*/ 6127519 w 6128435"/>
              <a:gd name="connsiteY154" fmla="*/ 5865775 h 6858000"/>
              <a:gd name="connsiteX155" fmla="*/ 6128435 w 6128435"/>
              <a:gd name="connsiteY155" fmla="*/ 5870164 h 6858000"/>
              <a:gd name="connsiteX156" fmla="*/ 6119217 w 6128435"/>
              <a:gd name="connsiteY156" fmla="*/ 5888542 h 6858000"/>
              <a:gd name="connsiteX157" fmla="*/ 6115966 w 6128435"/>
              <a:gd name="connsiteY157" fmla="*/ 5898387 h 6858000"/>
              <a:gd name="connsiteX158" fmla="*/ 6111924 w 6128435"/>
              <a:gd name="connsiteY158" fmla="*/ 5900444 h 6858000"/>
              <a:gd name="connsiteX159" fmla="*/ 6108716 w 6128435"/>
              <a:gd name="connsiteY159" fmla="*/ 5915345 h 6858000"/>
              <a:gd name="connsiteX160" fmla="*/ 6109524 w 6128435"/>
              <a:gd name="connsiteY160" fmla="*/ 5917328 h 6858000"/>
              <a:gd name="connsiteX161" fmla="*/ 6102493 w 6128435"/>
              <a:gd name="connsiteY161" fmla="*/ 5928602 h 6858000"/>
              <a:gd name="connsiteX162" fmla="*/ 6056863 w 6128435"/>
              <a:gd name="connsiteY162" fmla="*/ 6000643 h 6858000"/>
              <a:gd name="connsiteX163" fmla="*/ 6045436 w 6128435"/>
              <a:gd name="connsiteY163" fmla="*/ 6124480 h 6858000"/>
              <a:gd name="connsiteX164" fmla="*/ 6030489 w 6128435"/>
              <a:gd name="connsiteY164" fmla="*/ 6317666 h 6858000"/>
              <a:gd name="connsiteX165" fmla="*/ 6007492 w 6128435"/>
              <a:gd name="connsiteY165" fmla="*/ 6440818 h 6858000"/>
              <a:gd name="connsiteX166" fmla="*/ 6009467 w 6128435"/>
              <a:gd name="connsiteY166" fmla="*/ 6487076 h 6858000"/>
              <a:gd name="connsiteX167" fmla="*/ 5995064 w 6128435"/>
              <a:gd name="connsiteY167" fmla="*/ 6540791 h 6858000"/>
              <a:gd name="connsiteX168" fmla="*/ 5996309 w 6128435"/>
              <a:gd name="connsiteY168" fmla="*/ 6543961 h 6858000"/>
              <a:gd name="connsiteX169" fmla="*/ 5996048 w 6128435"/>
              <a:gd name="connsiteY169" fmla="*/ 6555444 h 6858000"/>
              <a:gd name="connsiteX170" fmla="*/ 6002524 w 6128435"/>
              <a:gd name="connsiteY170" fmla="*/ 6560188 h 6858000"/>
              <a:gd name="connsiteX171" fmla="*/ 6006823 w 6128435"/>
              <a:gd name="connsiteY171" fmla="*/ 6578546 h 6858000"/>
              <a:gd name="connsiteX172" fmla="*/ 6004510 w 6128435"/>
              <a:gd name="connsiteY172" fmla="*/ 6599256 h 6858000"/>
              <a:gd name="connsiteX173" fmla="*/ 5986207 w 6128435"/>
              <a:gd name="connsiteY173" fmla="*/ 6695855 h 6858000"/>
              <a:gd name="connsiteX174" fmla="*/ 5979428 w 6128435"/>
              <a:gd name="connsiteY174" fmla="*/ 6754678 h 6858000"/>
              <a:gd name="connsiteX175" fmla="*/ 5983398 w 6128435"/>
              <a:gd name="connsiteY175" fmla="*/ 6778641 h 6858000"/>
              <a:gd name="connsiteX176" fmla="*/ 5984543 w 6128435"/>
              <a:gd name="connsiteY176" fmla="*/ 6811016 h 6858000"/>
              <a:gd name="connsiteX177" fmla="*/ 5981802 w 6128435"/>
              <a:gd name="connsiteY177" fmla="*/ 6838578 h 6858000"/>
              <a:gd name="connsiteX178" fmla="*/ 5979671 w 6128435"/>
              <a:gd name="connsiteY178" fmla="*/ 6858000 h 6858000"/>
              <a:gd name="connsiteX179" fmla="*/ 0 w 6128435"/>
              <a:gd name="connsiteY179" fmla="*/ 6858000 h 6858000"/>
              <a:gd name="connsiteX180" fmla="*/ 0 w 6128435"/>
              <a:gd name="connsiteY18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71650 w 6128435"/>
              <a:gd name="connsiteY48" fmla="*/ 2440467 h 6858000"/>
              <a:gd name="connsiteX49" fmla="*/ 5271438 w 6128435"/>
              <a:gd name="connsiteY49" fmla="*/ 2447186 h 6858000"/>
              <a:gd name="connsiteX50" fmla="*/ 5271722 w 6128435"/>
              <a:gd name="connsiteY50" fmla="*/ 2447359 h 6858000"/>
              <a:gd name="connsiteX51" fmla="*/ 5272069 w 6128435"/>
              <a:gd name="connsiteY51" fmla="*/ 2454523 h 6858000"/>
              <a:gd name="connsiteX52" fmla="*/ 5271049 w 6128435"/>
              <a:gd name="connsiteY52" fmla="*/ 2459442 h 6858000"/>
              <a:gd name="connsiteX53" fmla="*/ 5307538 w 6128435"/>
              <a:gd name="connsiteY53" fmla="*/ 2514685 h 6858000"/>
              <a:gd name="connsiteX54" fmla="*/ 5337604 w 6128435"/>
              <a:gd name="connsiteY54" fmla="*/ 2597632 h 6858000"/>
              <a:gd name="connsiteX55" fmla="*/ 5407503 w 6128435"/>
              <a:gd name="connsiteY55" fmla="*/ 2786290 h 6858000"/>
              <a:gd name="connsiteX56" fmla="*/ 5407356 w 6128435"/>
              <a:gd name="connsiteY56" fmla="*/ 2787545 h 6858000"/>
              <a:gd name="connsiteX57" fmla="*/ 5411130 w 6128435"/>
              <a:gd name="connsiteY57" fmla="*/ 2788640 h 6858000"/>
              <a:gd name="connsiteX58" fmla="*/ 5416439 w 6128435"/>
              <a:gd name="connsiteY58" fmla="*/ 2805666 h 6858000"/>
              <a:gd name="connsiteX59" fmla="*/ 5416589 w 6128435"/>
              <a:gd name="connsiteY59" fmla="*/ 2810822 h 6858000"/>
              <a:gd name="connsiteX60" fmla="*/ 5418542 w 6128435"/>
              <a:gd name="connsiteY60" fmla="*/ 2817745 h 6858000"/>
              <a:gd name="connsiteX61" fmla="*/ 5418847 w 6128435"/>
              <a:gd name="connsiteY61" fmla="*/ 2817825 h 6858000"/>
              <a:gd name="connsiteX62" fmla="*/ 5423364 w 6128435"/>
              <a:gd name="connsiteY62" fmla="*/ 2858292 h 6858000"/>
              <a:gd name="connsiteX63" fmla="*/ 5479298 w 6128435"/>
              <a:gd name="connsiteY63" fmla="*/ 2947791 h 6858000"/>
              <a:gd name="connsiteX64" fmla="*/ 5481770 w 6128435"/>
              <a:gd name="connsiteY64" fmla="*/ 2951352 h 6858000"/>
              <a:gd name="connsiteX65" fmla="*/ 5481013 w 6128435"/>
              <a:gd name="connsiteY65" fmla="*/ 2973461 h 6858000"/>
              <a:gd name="connsiteX66" fmla="*/ 5482045 w 6128435"/>
              <a:gd name="connsiteY66" fmla="*/ 2984371 h 6858000"/>
              <a:gd name="connsiteX67" fmla="*/ 5479405 w 6128435"/>
              <a:gd name="connsiteY67" fmla="*/ 2988507 h 6858000"/>
              <a:gd name="connsiteX68" fmla="*/ 5482415 w 6128435"/>
              <a:gd name="connsiteY68" fmla="*/ 3004079 h 6858000"/>
              <a:gd name="connsiteX69" fmla="*/ 5483865 w 6128435"/>
              <a:gd name="connsiteY69" fmla="*/ 3005467 h 6858000"/>
              <a:gd name="connsiteX70" fmla="*/ 5482236 w 6128435"/>
              <a:gd name="connsiteY70" fmla="*/ 3019791 h 6858000"/>
              <a:gd name="connsiteX71" fmla="*/ 5475895 w 6128435"/>
              <a:gd name="connsiteY71" fmla="*/ 3033578 h 6858000"/>
              <a:gd name="connsiteX72" fmla="*/ 5477595 w 6128435"/>
              <a:gd name="connsiteY72" fmla="*/ 3250534 h 6858000"/>
              <a:gd name="connsiteX73" fmla="*/ 5532836 w 6128435"/>
              <a:gd name="connsiteY73" fmla="*/ 3353840 h 6858000"/>
              <a:gd name="connsiteX74" fmla="*/ 5561229 w 6128435"/>
              <a:gd name="connsiteY74" fmla="*/ 3395784 h 6858000"/>
              <a:gd name="connsiteX75" fmla="*/ 5589758 w 6128435"/>
              <a:gd name="connsiteY75" fmla="*/ 3506453 h 6858000"/>
              <a:gd name="connsiteX76" fmla="*/ 5596144 w 6128435"/>
              <a:gd name="connsiteY76" fmla="*/ 3534624 h 6858000"/>
              <a:gd name="connsiteX77" fmla="*/ 5597750 w 6128435"/>
              <a:gd name="connsiteY77" fmla="*/ 3534129 h 6858000"/>
              <a:gd name="connsiteX78" fmla="*/ 5599700 w 6128435"/>
              <a:gd name="connsiteY78" fmla="*/ 3547221 h 6858000"/>
              <a:gd name="connsiteX79" fmla="*/ 5615031 w 6128435"/>
              <a:gd name="connsiteY79" fmla="*/ 3557482 h 6858000"/>
              <a:gd name="connsiteX80" fmla="*/ 5618377 w 6128435"/>
              <a:gd name="connsiteY80" fmla="*/ 3588431 h 6858000"/>
              <a:gd name="connsiteX81" fmla="*/ 5612155 w 6128435"/>
              <a:gd name="connsiteY81" fmla="*/ 3589869 h 6858000"/>
              <a:gd name="connsiteX82" fmla="*/ 5620843 w 6128435"/>
              <a:gd name="connsiteY82" fmla="*/ 3606745 h 6858000"/>
              <a:gd name="connsiteX83" fmla="*/ 5655472 w 6128435"/>
              <a:gd name="connsiteY83" fmla="*/ 3678877 h 6858000"/>
              <a:gd name="connsiteX84" fmla="*/ 5680448 w 6128435"/>
              <a:gd name="connsiteY84" fmla="*/ 3717760 h 6858000"/>
              <a:gd name="connsiteX85" fmla="*/ 5683015 w 6128435"/>
              <a:gd name="connsiteY85" fmla="*/ 3762025 h 6858000"/>
              <a:gd name="connsiteX86" fmla="*/ 5696643 w 6128435"/>
              <a:gd name="connsiteY86" fmla="*/ 3773888 h 6858000"/>
              <a:gd name="connsiteX87" fmla="*/ 5699203 w 6128435"/>
              <a:gd name="connsiteY87" fmla="*/ 3775823 h 6858000"/>
              <a:gd name="connsiteX88" fmla="*/ 5704824 w 6128435"/>
              <a:gd name="connsiteY88" fmla="*/ 3785966 h 6858000"/>
              <a:gd name="connsiteX89" fmla="*/ 5712204 w 6128435"/>
              <a:gd name="connsiteY89" fmla="*/ 3785830 h 6858000"/>
              <a:gd name="connsiteX90" fmla="*/ 5724816 w 6128435"/>
              <a:gd name="connsiteY90" fmla="*/ 3798949 h 6858000"/>
              <a:gd name="connsiteX91" fmla="*/ 5733539 w 6128435"/>
              <a:gd name="connsiteY91" fmla="*/ 3818457 h 6858000"/>
              <a:gd name="connsiteX92" fmla="*/ 5768491 w 6128435"/>
              <a:gd name="connsiteY92" fmla="*/ 3914399 h 6858000"/>
              <a:gd name="connsiteX93" fmla="*/ 5793123 w 6128435"/>
              <a:gd name="connsiteY93" fmla="*/ 3969952 h 6858000"/>
              <a:gd name="connsiteX94" fmla="*/ 5808321 w 6128435"/>
              <a:gd name="connsiteY94" fmla="*/ 3988153 h 6858000"/>
              <a:gd name="connsiteX95" fmla="*/ 5825621 w 6128435"/>
              <a:gd name="connsiteY95" fmla="*/ 4015525 h 6858000"/>
              <a:gd name="connsiteX96" fmla="*/ 5860672 w 6128435"/>
              <a:gd name="connsiteY96" fmla="*/ 4061579 h 6858000"/>
              <a:gd name="connsiteX97" fmla="*/ 5872173 w 6128435"/>
              <a:gd name="connsiteY97" fmla="*/ 4088497 h 6858000"/>
              <a:gd name="connsiteX98" fmla="*/ 5883705 w 6128435"/>
              <a:gd name="connsiteY98" fmla="*/ 4101899 h 6858000"/>
              <a:gd name="connsiteX99" fmla="*/ 5885314 w 6128435"/>
              <a:gd name="connsiteY99" fmla="*/ 4108387 h 6858000"/>
              <a:gd name="connsiteX100" fmla="*/ 5894095 w 6128435"/>
              <a:gd name="connsiteY100" fmla="*/ 4128857 h 6858000"/>
              <a:gd name="connsiteX101" fmla="*/ 5898339 w 6128435"/>
              <a:gd name="connsiteY101" fmla="*/ 4140800 h 6858000"/>
              <a:gd name="connsiteX102" fmla="*/ 5899734 w 6128435"/>
              <a:gd name="connsiteY102" fmla="*/ 4145632 h 6858000"/>
              <a:gd name="connsiteX103" fmla="*/ 5897098 w 6128435"/>
              <a:gd name="connsiteY103" fmla="*/ 4157819 h 6858000"/>
              <a:gd name="connsiteX104" fmla="*/ 5903513 w 6128435"/>
              <a:gd name="connsiteY104" fmla="*/ 4187661 h 6858000"/>
              <a:gd name="connsiteX105" fmla="*/ 5917114 w 6128435"/>
              <a:gd name="connsiteY105" fmla="*/ 4213096 h 6858000"/>
              <a:gd name="connsiteX106" fmla="*/ 5921153 w 6128435"/>
              <a:gd name="connsiteY106" fmla="*/ 4236222 h 6858000"/>
              <a:gd name="connsiteX107" fmla="*/ 5924233 w 6128435"/>
              <a:gd name="connsiteY107" fmla="*/ 4242060 h 6858000"/>
              <a:gd name="connsiteX108" fmla="*/ 5928910 w 6128435"/>
              <a:gd name="connsiteY108" fmla="*/ 4300973 h 6858000"/>
              <a:gd name="connsiteX109" fmla="*/ 5939320 w 6128435"/>
              <a:gd name="connsiteY109" fmla="*/ 4340435 h 6858000"/>
              <a:gd name="connsiteX110" fmla="*/ 5946705 w 6128435"/>
              <a:gd name="connsiteY110" fmla="*/ 4428051 h 6858000"/>
              <a:gd name="connsiteX111" fmla="*/ 5949261 w 6128435"/>
              <a:gd name="connsiteY111" fmla="*/ 4449185 h 6858000"/>
              <a:gd name="connsiteX112" fmla="*/ 5957504 w 6128435"/>
              <a:gd name="connsiteY112" fmla="*/ 4465911 h 6858000"/>
              <a:gd name="connsiteX113" fmla="*/ 5964689 w 6128435"/>
              <a:gd name="connsiteY113" fmla="*/ 4468532 h 6858000"/>
              <a:gd name="connsiteX114" fmla="*/ 5967062 w 6128435"/>
              <a:gd name="connsiteY114" fmla="*/ 4479923 h 6858000"/>
              <a:gd name="connsiteX115" fmla="*/ 5968960 w 6128435"/>
              <a:gd name="connsiteY115" fmla="*/ 4482655 h 6858000"/>
              <a:gd name="connsiteX116" fmla="*/ 5978567 w 6128435"/>
              <a:gd name="connsiteY116" fmla="*/ 4498605 h 6858000"/>
              <a:gd name="connsiteX117" fmla="*/ 5980106 w 6128435"/>
              <a:gd name="connsiteY117" fmla="*/ 4585087 h 6858000"/>
              <a:gd name="connsiteX118" fmla="*/ 5998138 w 6128435"/>
              <a:gd name="connsiteY118" fmla="*/ 4697518 h 6858000"/>
              <a:gd name="connsiteX119" fmla="*/ 6013516 w 6128435"/>
              <a:gd name="connsiteY119" fmla="*/ 4786619 h 6858000"/>
              <a:gd name="connsiteX120" fmla="*/ 6025404 w 6128435"/>
              <a:gd name="connsiteY120" fmla="*/ 4858148 h 6858000"/>
              <a:gd name="connsiteX121" fmla="*/ 6007749 w 6128435"/>
              <a:gd name="connsiteY121" fmla="*/ 4964715 h 6858000"/>
              <a:gd name="connsiteX122" fmla="*/ 6005269 w 6128435"/>
              <a:gd name="connsiteY122" fmla="*/ 5150567 h 6858000"/>
              <a:gd name="connsiteX123" fmla="*/ 6001127 w 6128435"/>
              <a:gd name="connsiteY123" fmla="*/ 5164609 h 6858000"/>
              <a:gd name="connsiteX124" fmla="*/ 5996647 w 6128435"/>
              <a:gd name="connsiteY124" fmla="*/ 5185640 h 6858000"/>
              <a:gd name="connsiteX125" fmla="*/ 5998514 w 6128435"/>
              <a:gd name="connsiteY125" fmla="*/ 5189673 h 6858000"/>
              <a:gd name="connsiteX126" fmla="*/ 5995970 w 6128435"/>
              <a:gd name="connsiteY126" fmla="*/ 5221547 h 6858000"/>
              <a:gd name="connsiteX127" fmla="*/ 5997218 w 6128435"/>
              <a:gd name="connsiteY127" fmla="*/ 5222031 h 6858000"/>
              <a:gd name="connsiteX128" fmla="*/ 6002116 w 6128435"/>
              <a:gd name="connsiteY128" fmla="*/ 5231223 h 6858000"/>
              <a:gd name="connsiteX129" fmla="*/ 6008541 w 6128435"/>
              <a:gd name="connsiteY129" fmla="*/ 5248680 h 6858000"/>
              <a:gd name="connsiteX130" fmla="*/ 6039260 w 6128435"/>
              <a:gd name="connsiteY130" fmla="*/ 5289518 h 6858000"/>
              <a:gd name="connsiteX131" fmla="*/ 6036748 w 6128435"/>
              <a:gd name="connsiteY131" fmla="*/ 5322752 h 6858000"/>
              <a:gd name="connsiteX132" fmla="*/ 6036943 w 6128435"/>
              <a:gd name="connsiteY132" fmla="*/ 5329480 h 6858000"/>
              <a:gd name="connsiteX133" fmla="*/ 6037236 w 6128435"/>
              <a:gd name="connsiteY133" fmla="*/ 5329634 h 6858000"/>
              <a:gd name="connsiteX134" fmla="*/ 6038019 w 6128435"/>
              <a:gd name="connsiteY134" fmla="*/ 5336764 h 6858000"/>
              <a:gd name="connsiteX135" fmla="*/ 6037298 w 6128435"/>
              <a:gd name="connsiteY135" fmla="*/ 5341753 h 6858000"/>
              <a:gd name="connsiteX136" fmla="*/ 6037677 w 6128435"/>
              <a:gd name="connsiteY136" fmla="*/ 5354807 h 6858000"/>
              <a:gd name="connsiteX137" fmla="*/ 6039728 w 6128435"/>
              <a:gd name="connsiteY137" fmla="*/ 5359416 h 6858000"/>
              <a:gd name="connsiteX138" fmla="*/ 6043311 w 6128435"/>
              <a:gd name="connsiteY138" fmla="*/ 5361407 h 6858000"/>
              <a:gd name="connsiteX139" fmla="*/ 6042954 w 6128435"/>
              <a:gd name="connsiteY139" fmla="*/ 5362576 h 6858000"/>
              <a:gd name="connsiteX140" fmla="*/ 6053435 w 6128435"/>
              <a:gd name="connsiteY140" fmla="*/ 5387547 h 6858000"/>
              <a:gd name="connsiteX141" fmla="*/ 6065933 w 6128435"/>
              <a:gd name="connsiteY141" fmla="*/ 5443002 h 6858000"/>
              <a:gd name="connsiteX142" fmla="*/ 6068640 w 6128435"/>
              <a:gd name="connsiteY142" fmla="*/ 5474503 h 6858000"/>
              <a:gd name="connsiteX143" fmla="*/ 6080922 w 6128435"/>
              <a:gd name="connsiteY143" fmla="*/ 5561070 h 6858000"/>
              <a:gd name="connsiteX144" fmla="*/ 6096949 w 6128435"/>
              <a:gd name="connsiteY144" fmla="*/ 5648179 h 6858000"/>
              <a:gd name="connsiteX145" fmla="*/ 6125703 w 6128435"/>
              <a:gd name="connsiteY145" fmla="*/ 5692894 h 6858000"/>
              <a:gd name="connsiteX146" fmla="*/ 6126670 w 6128435"/>
              <a:gd name="connsiteY146" fmla="*/ 5697882 h 6858000"/>
              <a:gd name="connsiteX147" fmla="*/ 6124061 w 6128435"/>
              <a:gd name="connsiteY147" fmla="*/ 5710294 h 6858000"/>
              <a:gd name="connsiteX148" fmla="*/ 6122213 w 6128435"/>
              <a:gd name="connsiteY148" fmla="*/ 5714762 h 6858000"/>
              <a:gd name="connsiteX149" fmla="*/ 6121353 w 6128435"/>
              <a:gd name="connsiteY149" fmla="*/ 5721725 h 6858000"/>
              <a:gd name="connsiteX150" fmla="*/ 6121607 w 6128435"/>
              <a:gd name="connsiteY150" fmla="*/ 5721959 h 6858000"/>
              <a:gd name="connsiteX151" fmla="*/ 6120262 w 6128435"/>
              <a:gd name="connsiteY151" fmla="*/ 5728358 h 6858000"/>
              <a:gd name="connsiteX152" fmla="*/ 6110194 w 6128435"/>
              <a:gd name="connsiteY152" fmla="*/ 5758853 h 6858000"/>
              <a:gd name="connsiteX153" fmla="*/ 6127519 w 6128435"/>
              <a:gd name="connsiteY153" fmla="*/ 5865775 h 6858000"/>
              <a:gd name="connsiteX154" fmla="*/ 6128435 w 6128435"/>
              <a:gd name="connsiteY154" fmla="*/ 5870164 h 6858000"/>
              <a:gd name="connsiteX155" fmla="*/ 6119217 w 6128435"/>
              <a:gd name="connsiteY155" fmla="*/ 5888542 h 6858000"/>
              <a:gd name="connsiteX156" fmla="*/ 6115966 w 6128435"/>
              <a:gd name="connsiteY156" fmla="*/ 5898387 h 6858000"/>
              <a:gd name="connsiteX157" fmla="*/ 6111924 w 6128435"/>
              <a:gd name="connsiteY157" fmla="*/ 5900444 h 6858000"/>
              <a:gd name="connsiteX158" fmla="*/ 6108716 w 6128435"/>
              <a:gd name="connsiteY158" fmla="*/ 5915345 h 6858000"/>
              <a:gd name="connsiteX159" fmla="*/ 6109524 w 6128435"/>
              <a:gd name="connsiteY159" fmla="*/ 5917328 h 6858000"/>
              <a:gd name="connsiteX160" fmla="*/ 6102493 w 6128435"/>
              <a:gd name="connsiteY160" fmla="*/ 5928602 h 6858000"/>
              <a:gd name="connsiteX161" fmla="*/ 6056863 w 6128435"/>
              <a:gd name="connsiteY161" fmla="*/ 6000643 h 6858000"/>
              <a:gd name="connsiteX162" fmla="*/ 6045436 w 6128435"/>
              <a:gd name="connsiteY162" fmla="*/ 6124480 h 6858000"/>
              <a:gd name="connsiteX163" fmla="*/ 6030489 w 6128435"/>
              <a:gd name="connsiteY163" fmla="*/ 6317666 h 6858000"/>
              <a:gd name="connsiteX164" fmla="*/ 6007492 w 6128435"/>
              <a:gd name="connsiteY164" fmla="*/ 6440818 h 6858000"/>
              <a:gd name="connsiteX165" fmla="*/ 6009467 w 6128435"/>
              <a:gd name="connsiteY165" fmla="*/ 6487076 h 6858000"/>
              <a:gd name="connsiteX166" fmla="*/ 5995064 w 6128435"/>
              <a:gd name="connsiteY166" fmla="*/ 6540791 h 6858000"/>
              <a:gd name="connsiteX167" fmla="*/ 5996309 w 6128435"/>
              <a:gd name="connsiteY167" fmla="*/ 6543961 h 6858000"/>
              <a:gd name="connsiteX168" fmla="*/ 5996048 w 6128435"/>
              <a:gd name="connsiteY168" fmla="*/ 6555444 h 6858000"/>
              <a:gd name="connsiteX169" fmla="*/ 6002524 w 6128435"/>
              <a:gd name="connsiteY169" fmla="*/ 6560188 h 6858000"/>
              <a:gd name="connsiteX170" fmla="*/ 6006823 w 6128435"/>
              <a:gd name="connsiteY170" fmla="*/ 6578546 h 6858000"/>
              <a:gd name="connsiteX171" fmla="*/ 6004510 w 6128435"/>
              <a:gd name="connsiteY171" fmla="*/ 6599256 h 6858000"/>
              <a:gd name="connsiteX172" fmla="*/ 5986207 w 6128435"/>
              <a:gd name="connsiteY172" fmla="*/ 6695855 h 6858000"/>
              <a:gd name="connsiteX173" fmla="*/ 5979428 w 6128435"/>
              <a:gd name="connsiteY173" fmla="*/ 6754678 h 6858000"/>
              <a:gd name="connsiteX174" fmla="*/ 5983398 w 6128435"/>
              <a:gd name="connsiteY174" fmla="*/ 6778641 h 6858000"/>
              <a:gd name="connsiteX175" fmla="*/ 5984543 w 6128435"/>
              <a:gd name="connsiteY175" fmla="*/ 6811016 h 6858000"/>
              <a:gd name="connsiteX176" fmla="*/ 5981802 w 6128435"/>
              <a:gd name="connsiteY176" fmla="*/ 6838578 h 6858000"/>
              <a:gd name="connsiteX177" fmla="*/ 5979671 w 6128435"/>
              <a:gd name="connsiteY177" fmla="*/ 6858000 h 6858000"/>
              <a:gd name="connsiteX178" fmla="*/ 0 w 6128435"/>
              <a:gd name="connsiteY178" fmla="*/ 6858000 h 6858000"/>
              <a:gd name="connsiteX179" fmla="*/ 0 w 6128435"/>
              <a:gd name="connsiteY17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71650 w 6128435"/>
              <a:gd name="connsiteY47" fmla="*/ 2440467 h 6858000"/>
              <a:gd name="connsiteX48" fmla="*/ 5271438 w 6128435"/>
              <a:gd name="connsiteY48" fmla="*/ 2447186 h 6858000"/>
              <a:gd name="connsiteX49" fmla="*/ 5271722 w 6128435"/>
              <a:gd name="connsiteY49" fmla="*/ 2447359 h 6858000"/>
              <a:gd name="connsiteX50" fmla="*/ 5272069 w 6128435"/>
              <a:gd name="connsiteY50" fmla="*/ 2454523 h 6858000"/>
              <a:gd name="connsiteX51" fmla="*/ 5271049 w 6128435"/>
              <a:gd name="connsiteY51" fmla="*/ 2459442 h 6858000"/>
              <a:gd name="connsiteX52" fmla="*/ 5307538 w 6128435"/>
              <a:gd name="connsiteY52" fmla="*/ 2514685 h 6858000"/>
              <a:gd name="connsiteX53" fmla="*/ 5337604 w 6128435"/>
              <a:gd name="connsiteY53" fmla="*/ 2597632 h 6858000"/>
              <a:gd name="connsiteX54" fmla="*/ 5407503 w 6128435"/>
              <a:gd name="connsiteY54" fmla="*/ 2786290 h 6858000"/>
              <a:gd name="connsiteX55" fmla="*/ 5407356 w 6128435"/>
              <a:gd name="connsiteY55" fmla="*/ 2787545 h 6858000"/>
              <a:gd name="connsiteX56" fmla="*/ 5411130 w 6128435"/>
              <a:gd name="connsiteY56" fmla="*/ 2788640 h 6858000"/>
              <a:gd name="connsiteX57" fmla="*/ 5416439 w 6128435"/>
              <a:gd name="connsiteY57" fmla="*/ 2805666 h 6858000"/>
              <a:gd name="connsiteX58" fmla="*/ 5416589 w 6128435"/>
              <a:gd name="connsiteY58" fmla="*/ 2810822 h 6858000"/>
              <a:gd name="connsiteX59" fmla="*/ 5418542 w 6128435"/>
              <a:gd name="connsiteY59" fmla="*/ 2817745 h 6858000"/>
              <a:gd name="connsiteX60" fmla="*/ 5418847 w 6128435"/>
              <a:gd name="connsiteY60" fmla="*/ 2817825 h 6858000"/>
              <a:gd name="connsiteX61" fmla="*/ 5423364 w 6128435"/>
              <a:gd name="connsiteY61" fmla="*/ 2858292 h 6858000"/>
              <a:gd name="connsiteX62" fmla="*/ 5479298 w 6128435"/>
              <a:gd name="connsiteY62" fmla="*/ 2947791 h 6858000"/>
              <a:gd name="connsiteX63" fmla="*/ 5481770 w 6128435"/>
              <a:gd name="connsiteY63" fmla="*/ 2951352 h 6858000"/>
              <a:gd name="connsiteX64" fmla="*/ 5481013 w 6128435"/>
              <a:gd name="connsiteY64" fmla="*/ 2973461 h 6858000"/>
              <a:gd name="connsiteX65" fmla="*/ 5482045 w 6128435"/>
              <a:gd name="connsiteY65" fmla="*/ 2984371 h 6858000"/>
              <a:gd name="connsiteX66" fmla="*/ 5479405 w 6128435"/>
              <a:gd name="connsiteY66" fmla="*/ 2988507 h 6858000"/>
              <a:gd name="connsiteX67" fmla="*/ 5482415 w 6128435"/>
              <a:gd name="connsiteY67" fmla="*/ 3004079 h 6858000"/>
              <a:gd name="connsiteX68" fmla="*/ 5483865 w 6128435"/>
              <a:gd name="connsiteY68" fmla="*/ 3005467 h 6858000"/>
              <a:gd name="connsiteX69" fmla="*/ 5482236 w 6128435"/>
              <a:gd name="connsiteY69" fmla="*/ 3019791 h 6858000"/>
              <a:gd name="connsiteX70" fmla="*/ 5475895 w 6128435"/>
              <a:gd name="connsiteY70" fmla="*/ 3033578 h 6858000"/>
              <a:gd name="connsiteX71" fmla="*/ 5477595 w 6128435"/>
              <a:gd name="connsiteY71" fmla="*/ 3250534 h 6858000"/>
              <a:gd name="connsiteX72" fmla="*/ 5532836 w 6128435"/>
              <a:gd name="connsiteY72" fmla="*/ 3353840 h 6858000"/>
              <a:gd name="connsiteX73" fmla="*/ 5561229 w 6128435"/>
              <a:gd name="connsiteY73" fmla="*/ 3395784 h 6858000"/>
              <a:gd name="connsiteX74" fmla="*/ 5589758 w 6128435"/>
              <a:gd name="connsiteY74" fmla="*/ 3506453 h 6858000"/>
              <a:gd name="connsiteX75" fmla="*/ 5596144 w 6128435"/>
              <a:gd name="connsiteY75" fmla="*/ 3534624 h 6858000"/>
              <a:gd name="connsiteX76" fmla="*/ 5597750 w 6128435"/>
              <a:gd name="connsiteY76" fmla="*/ 3534129 h 6858000"/>
              <a:gd name="connsiteX77" fmla="*/ 5599700 w 6128435"/>
              <a:gd name="connsiteY77" fmla="*/ 3547221 h 6858000"/>
              <a:gd name="connsiteX78" fmla="*/ 5615031 w 6128435"/>
              <a:gd name="connsiteY78" fmla="*/ 3557482 h 6858000"/>
              <a:gd name="connsiteX79" fmla="*/ 5618377 w 6128435"/>
              <a:gd name="connsiteY79" fmla="*/ 3588431 h 6858000"/>
              <a:gd name="connsiteX80" fmla="*/ 5612155 w 6128435"/>
              <a:gd name="connsiteY80" fmla="*/ 3589869 h 6858000"/>
              <a:gd name="connsiteX81" fmla="*/ 5620843 w 6128435"/>
              <a:gd name="connsiteY81" fmla="*/ 3606745 h 6858000"/>
              <a:gd name="connsiteX82" fmla="*/ 5655472 w 6128435"/>
              <a:gd name="connsiteY82" fmla="*/ 3678877 h 6858000"/>
              <a:gd name="connsiteX83" fmla="*/ 5680448 w 6128435"/>
              <a:gd name="connsiteY83" fmla="*/ 3717760 h 6858000"/>
              <a:gd name="connsiteX84" fmla="*/ 5683015 w 6128435"/>
              <a:gd name="connsiteY84" fmla="*/ 3762025 h 6858000"/>
              <a:gd name="connsiteX85" fmla="*/ 5696643 w 6128435"/>
              <a:gd name="connsiteY85" fmla="*/ 3773888 h 6858000"/>
              <a:gd name="connsiteX86" fmla="*/ 5699203 w 6128435"/>
              <a:gd name="connsiteY86" fmla="*/ 3775823 h 6858000"/>
              <a:gd name="connsiteX87" fmla="*/ 5704824 w 6128435"/>
              <a:gd name="connsiteY87" fmla="*/ 3785966 h 6858000"/>
              <a:gd name="connsiteX88" fmla="*/ 5712204 w 6128435"/>
              <a:gd name="connsiteY88" fmla="*/ 3785830 h 6858000"/>
              <a:gd name="connsiteX89" fmla="*/ 5724816 w 6128435"/>
              <a:gd name="connsiteY89" fmla="*/ 3798949 h 6858000"/>
              <a:gd name="connsiteX90" fmla="*/ 5733539 w 6128435"/>
              <a:gd name="connsiteY90" fmla="*/ 3818457 h 6858000"/>
              <a:gd name="connsiteX91" fmla="*/ 5768491 w 6128435"/>
              <a:gd name="connsiteY91" fmla="*/ 3914399 h 6858000"/>
              <a:gd name="connsiteX92" fmla="*/ 5793123 w 6128435"/>
              <a:gd name="connsiteY92" fmla="*/ 3969952 h 6858000"/>
              <a:gd name="connsiteX93" fmla="*/ 5808321 w 6128435"/>
              <a:gd name="connsiteY93" fmla="*/ 3988153 h 6858000"/>
              <a:gd name="connsiteX94" fmla="*/ 5825621 w 6128435"/>
              <a:gd name="connsiteY94" fmla="*/ 4015525 h 6858000"/>
              <a:gd name="connsiteX95" fmla="*/ 5860672 w 6128435"/>
              <a:gd name="connsiteY95" fmla="*/ 4061579 h 6858000"/>
              <a:gd name="connsiteX96" fmla="*/ 5872173 w 6128435"/>
              <a:gd name="connsiteY96" fmla="*/ 4088497 h 6858000"/>
              <a:gd name="connsiteX97" fmla="*/ 5883705 w 6128435"/>
              <a:gd name="connsiteY97" fmla="*/ 4101899 h 6858000"/>
              <a:gd name="connsiteX98" fmla="*/ 5885314 w 6128435"/>
              <a:gd name="connsiteY98" fmla="*/ 4108387 h 6858000"/>
              <a:gd name="connsiteX99" fmla="*/ 5894095 w 6128435"/>
              <a:gd name="connsiteY99" fmla="*/ 4128857 h 6858000"/>
              <a:gd name="connsiteX100" fmla="*/ 5898339 w 6128435"/>
              <a:gd name="connsiteY100" fmla="*/ 4140800 h 6858000"/>
              <a:gd name="connsiteX101" fmla="*/ 5899734 w 6128435"/>
              <a:gd name="connsiteY101" fmla="*/ 4145632 h 6858000"/>
              <a:gd name="connsiteX102" fmla="*/ 5897098 w 6128435"/>
              <a:gd name="connsiteY102" fmla="*/ 4157819 h 6858000"/>
              <a:gd name="connsiteX103" fmla="*/ 5903513 w 6128435"/>
              <a:gd name="connsiteY103" fmla="*/ 4187661 h 6858000"/>
              <a:gd name="connsiteX104" fmla="*/ 5917114 w 6128435"/>
              <a:gd name="connsiteY104" fmla="*/ 4213096 h 6858000"/>
              <a:gd name="connsiteX105" fmla="*/ 5921153 w 6128435"/>
              <a:gd name="connsiteY105" fmla="*/ 4236222 h 6858000"/>
              <a:gd name="connsiteX106" fmla="*/ 5924233 w 6128435"/>
              <a:gd name="connsiteY106" fmla="*/ 4242060 h 6858000"/>
              <a:gd name="connsiteX107" fmla="*/ 5928910 w 6128435"/>
              <a:gd name="connsiteY107" fmla="*/ 4300973 h 6858000"/>
              <a:gd name="connsiteX108" fmla="*/ 5939320 w 6128435"/>
              <a:gd name="connsiteY108" fmla="*/ 4340435 h 6858000"/>
              <a:gd name="connsiteX109" fmla="*/ 5946705 w 6128435"/>
              <a:gd name="connsiteY109" fmla="*/ 4428051 h 6858000"/>
              <a:gd name="connsiteX110" fmla="*/ 5949261 w 6128435"/>
              <a:gd name="connsiteY110" fmla="*/ 4449185 h 6858000"/>
              <a:gd name="connsiteX111" fmla="*/ 5957504 w 6128435"/>
              <a:gd name="connsiteY111" fmla="*/ 4465911 h 6858000"/>
              <a:gd name="connsiteX112" fmla="*/ 5964689 w 6128435"/>
              <a:gd name="connsiteY112" fmla="*/ 4468532 h 6858000"/>
              <a:gd name="connsiteX113" fmla="*/ 5967062 w 6128435"/>
              <a:gd name="connsiteY113" fmla="*/ 4479923 h 6858000"/>
              <a:gd name="connsiteX114" fmla="*/ 5968960 w 6128435"/>
              <a:gd name="connsiteY114" fmla="*/ 4482655 h 6858000"/>
              <a:gd name="connsiteX115" fmla="*/ 5978567 w 6128435"/>
              <a:gd name="connsiteY115" fmla="*/ 4498605 h 6858000"/>
              <a:gd name="connsiteX116" fmla="*/ 5980106 w 6128435"/>
              <a:gd name="connsiteY116" fmla="*/ 4585087 h 6858000"/>
              <a:gd name="connsiteX117" fmla="*/ 5998138 w 6128435"/>
              <a:gd name="connsiteY117" fmla="*/ 4697518 h 6858000"/>
              <a:gd name="connsiteX118" fmla="*/ 6013516 w 6128435"/>
              <a:gd name="connsiteY118" fmla="*/ 4786619 h 6858000"/>
              <a:gd name="connsiteX119" fmla="*/ 6025404 w 6128435"/>
              <a:gd name="connsiteY119" fmla="*/ 4858148 h 6858000"/>
              <a:gd name="connsiteX120" fmla="*/ 6007749 w 6128435"/>
              <a:gd name="connsiteY120" fmla="*/ 4964715 h 6858000"/>
              <a:gd name="connsiteX121" fmla="*/ 6005269 w 6128435"/>
              <a:gd name="connsiteY121" fmla="*/ 5150567 h 6858000"/>
              <a:gd name="connsiteX122" fmla="*/ 6001127 w 6128435"/>
              <a:gd name="connsiteY122" fmla="*/ 5164609 h 6858000"/>
              <a:gd name="connsiteX123" fmla="*/ 5996647 w 6128435"/>
              <a:gd name="connsiteY123" fmla="*/ 5185640 h 6858000"/>
              <a:gd name="connsiteX124" fmla="*/ 5998514 w 6128435"/>
              <a:gd name="connsiteY124" fmla="*/ 5189673 h 6858000"/>
              <a:gd name="connsiteX125" fmla="*/ 5995970 w 6128435"/>
              <a:gd name="connsiteY125" fmla="*/ 5221547 h 6858000"/>
              <a:gd name="connsiteX126" fmla="*/ 5997218 w 6128435"/>
              <a:gd name="connsiteY126" fmla="*/ 5222031 h 6858000"/>
              <a:gd name="connsiteX127" fmla="*/ 6002116 w 6128435"/>
              <a:gd name="connsiteY127" fmla="*/ 5231223 h 6858000"/>
              <a:gd name="connsiteX128" fmla="*/ 6008541 w 6128435"/>
              <a:gd name="connsiteY128" fmla="*/ 5248680 h 6858000"/>
              <a:gd name="connsiteX129" fmla="*/ 6039260 w 6128435"/>
              <a:gd name="connsiteY129" fmla="*/ 5289518 h 6858000"/>
              <a:gd name="connsiteX130" fmla="*/ 6036748 w 6128435"/>
              <a:gd name="connsiteY130" fmla="*/ 5322752 h 6858000"/>
              <a:gd name="connsiteX131" fmla="*/ 6036943 w 6128435"/>
              <a:gd name="connsiteY131" fmla="*/ 5329480 h 6858000"/>
              <a:gd name="connsiteX132" fmla="*/ 6037236 w 6128435"/>
              <a:gd name="connsiteY132" fmla="*/ 5329634 h 6858000"/>
              <a:gd name="connsiteX133" fmla="*/ 6038019 w 6128435"/>
              <a:gd name="connsiteY133" fmla="*/ 5336764 h 6858000"/>
              <a:gd name="connsiteX134" fmla="*/ 6037298 w 6128435"/>
              <a:gd name="connsiteY134" fmla="*/ 5341753 h 6858000"/>
              <a:gd name="connsiteX135" fmla="*/ 6037677 w 6128435"/>
              <a:gd name="connsiteY135" fmla="*/ 5354807 h 6858000"/>
              <a:gd name="connsiteX136" fmla="*/ 6039728 w 6128435"/>
              <a:gd name="connsiteY136" fmla="*/ 5359416 h 6858000"/>
              <a:gd name="connsiteX137" fmla="*/ 6043311 w 6128435"/>
              <a:gd name="connsiteY137" fmla="*/ 5361407 h 6858000"/>
              <a:gd name="connsiteX138" fmla="*/ 6042954 w 6128435"/>
              <a:gd name="connsiteY138" fmla="*/ 5362576 h 6858000"/>
              <a:gd name="connsiteX139" fmla="*/ 6053435 w 6128435"/>
              <a:gd name="connsiteY139" fmla="*/ 5387547 h 6858000"/>
              <a:gd name="connsiteX140" fmla="*/ 6065933 w 6128435"/>
              <a:gd name="connsiteY140" fmla="*/ 5443002 h 6858000"/>
              <a:gd name="connsiteX141" fmla="*/ 6068640 w 6128435"/>
              <a:gd name="connsiteY141" fmla="*/ 5474503 h 6858000"/>
              <a:gd name="connsiteX142" fmla="*/ 6080922 w 6128435"/>
              <a:gd name="connsiteY142" fmla="*/ 5561070 h 6858000"/>
              <a:gd name="connsiteX143" fmla="*/ 6096949 w 6128435"/>
              <a:gd name="connsiteY143" fmla="*/ 5648179 h 6858000"/>
              <a:gd name="connsiteX144" fmla="*/ 6125703 w 6128435"/>
              <a:gd name="connsiteY144" fmla="*/ 5692894 h 6858000"/>
              <a:gd name="connsiteX145" fmla="*/ 6126670 w 6128435"/>
              <a:gd name="connsiteY145" fmla="*/ 5697882 h 6858000"/>
              <a:gd name="connsiteX146" fmla="*/ 6124061 w 6128435"/>
              <a:gd name="connsiteY146" fmla="*/ 5710294 h 6858000"/>
              <a:gd name="connsiteX147" fmla="*/ 6122213 w 6128435"/>
              <a:gd name="connsiteY147" fmla="*/ 5714762 h 6858000"/>
              <a:gd name="connsiteX148" fmla="*/ 6121353 w 6128435"/>
              <a:gd name="connsiteY148" fmla="*/ 5721725 h 6858000"/>
              <a:gd name="connsiteX149" fmla="*/ 6121607 w 6128435"/>
              <a:gd name="connsiteY149" fmla="*/ 5721959 h 6858000"/>
              <a:gd name="connsiteX150" fmla="*/ 6120262 w 6128435"/>
              <a:gd name="connsiteY150" fmla="*/ 5728358 h 6858000"/>
              <a:gd name="connsiteX151" fmla="*/ 6110194 w 6128435"/>
              <a:gd name="connsiteY151" fmla="*/ 5758853 h 6858000"/>
              <a:gd name="connsiteX152" fmla="*/ 6127519 w 6128435"/>
              <a:gd name="connsiteY152" fmla="*/ 5865775 h 6858000"/>
              <a:gd name="connsiteX153" fmla="*/ 6128435 w 6128435"/>
              <a:gd name="connsiteY153" fmla="*/ 5870164 h 6858000"/>
              <a:gd name="connsiteX154" fmla="*/ 6119217 w 6128435"/>
              <a:gd name="connsiteY154" fmla="*/ 5888542 h 6858000"/>
              <a:gd name="connsiteX155" fmla="*/ 6115966 w 6128435"/>
              <a:gd name="connsiteY155" fmla="*/ 5898387 h 6858000"/>
              <a:gd name="connsiteX156" fmla="*/ 6111924 w 6128435"/>
              <a:gd name="connsiteY156" fmla="*/ 5900444 h 6858000"/>
              <a:gd name="connsiteX157" fmla="*/ 6108716 w 6128435"/>
              <a:gd name="connsiteY157" fmla="*/ 5915345 h 6858000"/>
              <a:gd name="connsiteX158" fmla="*/ 6109524 w 6128435"/>
              <a:gd name="connsiteY158" fmla="*/ 5917328 h 6858000"/>
              <a:gd name="connsiteX159" fmla="*/ 6102493 w 6128435"/>
              <a:gd name="connsiteY159" fmla="*/ 5928602 h 6858000"/>
              <a:gd name="connsiteX160" fmla="*/ 6056863 w 6128435"/>
              <a:gd name="connsiteY160" fmla="*/ 6000643 h 6858000"/>
              <a:gd name="connsiteX161" fmla="*/ 6045436 w 6128435"/>
              <a:gd name="connsiteY161" fmla="*/ 6124480 h 6858000"/>
              <a:gd name="connsiteX162" fmla="*/ 6030489 w 6128435"/>
              <a:gd name="connsiteY162" fmla="*/ 6317666 h 6858000"/>
              <a:gd name="connsiteX163" fmla="*/ 6007492 w 6128435"/>
              <a:gd name="connsiteY163" fmla="*/ 6440818 h 6858000"/>
              <a:gd name="connsiteX164" fmla="*/ 6009467 w 6128435"/>
              <a:gd name="connsiteY164" fmla="*/ 6487076 h 6858000"/>
              <a:gd name="connsiteX165" fmla="*/ 5995064 w 6128435"/>
              <a:gd name="connsiteY165" fmla="*/ 6540791 h 6858000"/>
              <a:gd name="connsiteX166" fmla="*/ 5996309 w 6128435"/>
              <a:gd name="connsiteY166" fmla="*/ 6543961 h 6858000"/>
              <a:gd name="connsiteX167" fmla="*/ 5996048 w 6128435"/>
              <a:gd name="connsiteY167" fmla="*/ 6555444 h 6858000"/>
              <a:gd name="connsiteX168" fmla="*/ 6002524 w 6128435"/>
              <a:gd name="connsiteY168" fmla="*/ 6560188 h 6858000"/>
              <a:gd name="connsiteX169" fmla="*/ 6006823 w 6128435"/>
              <a:gd name="connsiteY169" fmla="*/ 6578546 h 6858000"/>
              <a:gd name="connsiteX170" fmla="*/ 6004510 w 6128435"/>
              <a:gd name="connsiteY170" fmla="*/ 6599256 h 6858000"/>
              <a:gd name="connsiteX171" fmla="*/ 5986207 w 6128435"/>
              <a:gd name="connsiteY171" fmla="*/ 6695855 h 6858000"/>
              <a:gd name="connsiteX172" fmla="*/ 5979428 w 6128435"/>
              <a:gd name="connsiteY172" fmla="*/ 6754678 h 6858000"/>
              <a:gd name="connsiteX173" fmla="*/ 5983398 w 6128435"/>
              <a:gd name="connsiteY173" fmla="*/ 6778641 h 6858000"/>
              <a:gd name="connsiteX174" fmla="*/ 5984543 w 6128435"/>
              <a:gd name="connsiteY174" fmla="*/ 6811016 h 6858000"/>
              <a:gd name="connsiteX175" fmla="*/ 5981802 w 6128435"/>
              <a:gd name="connsiteY175" fmla="*/ 6838578 h 6858000"/>
              <a:gd name="connsiteX176" fmla="*/ 5979671 w 6128435"/>
              <a:gd name="connsiteY176" fmla="*/ 6858000 h 6858000"/>
              <a:gd name="connsiteX177" fmla="*/ 0 w 6128435"/>
              <a:gd name="connsiteY177" fmla="*/ 6858000 h 6858000"/>
              <a:gd name="connsiteX178" fmla="*/ 0 w 6128435"/>
              <a:gd name="connsiteY17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71650 w 6128435"/>
              <a:gd name="connsiteY46" fmla="*/ 2440467 h 6858000"/>
              <a:gd name="connsiteX47" fmla="*/ 5271438 w 6128435"/>
              <a:gd name="connsiteY47" fmla="*/ 2447186 h 6858000"/>
              <a:gd name="connsiteX48" fmla="*/ 5271722 w 6128435"/>
              <a:gd name="connsiteY48" fmla="*/ 2447359 h 6858000"/>
              <a:gd name="connsiteX49" fmla="*/ 5272069 w 6128435"/>
              <a:gd name="connsiteY49" fmla="*/ 2454523 h 6858000"/>
              <a:gd name="connsiteX50" fmla="*/ 5271049 w 6128435"/>
              <a:gd name="connsiteY50" fmla="*/ 2459442 h 6858000"/>
              <a:gd name="connsiteX51" fmla="*/ 5307538 w 6128435"/>
              <a:gd name="connsiteY51" fmla="*/ 2514685 h 6858000"/>
              <a:gd name="connsiteX52" fmla="*/ 5337604 w 6128435"/>
              <a:gd name="connsiteY52" fmla="*/ 2597632 h 6858000"/>
              <a:gd name="connsiteX53" fmla="*/ 5407503 w 6128435"/>
              <a:gd name="connsiteY53" fmla="*/ 2786290 h 6858000"/>
              <a:gd name="connsiteX54" fmla="*/ 5407356 w 6128435"/>
              <a:gd name="connsiteY54" fmla="*/ 2787545 h 6858000"/>
              <a:gd name="connsiteX55" fmla="*/ 5411130 w 6128435"/>
              <a:gd name="connsiteY55" fmla="*/ 2788640 h 6858000"/>
              <a:gd name="connsiteX56" fmla="*/ 5416439 w 6128435"/>
              <a:gd name="connsiteY56" fmla="*/ 2805666 h 6858000"/>
              <a:gd name="connsiteX57" fmla="*/ 5416589 w 6128435"/>
              <a:gd name="connsiteY57" fmla="*/ 2810822 h 6858000"/>
              <a:gd name="connsiteX58" fmla="*/ 5418542 w 6128435"/>
              <a:gd name="connsiteY58" fmla="*/ 2817745 h 6858000"/>
              <a:gd name="connsiteX59" fmla="*/ 5418847 w 6128435"/>
              <a:gd name="connsiteY59" fmla="*/ 2817825 h 6858000"/>
              <a:gd name="connsiteX60" fmla="*/ 5423364 w 6128435"/>
              <a:gd name="connsiteY60" fmla="*/ 2858292 h 6858000"/>
              <a:gd name="connsiteX61" fmla="*/ 5479298 w 6128435"/>
              <a:gd name="connsiteY61" fmla="*/ 2947791 h 6858000"/>
              <a:gd name="connsiteX62" fmla="*/ 5481770 w 6128435"/>
              <a:gd name="connsiteY62" fmla="*/ 2951352 h 6858000"/>
              <a:gd name="connsiteX63" fmla="*/ 5481013 w 6128435"/>
              <a:gd name="connsiteY63" fmla="*/ 2973461 h 6858000"/>
              <a:gd name="connsiteX64" fmla="*/ 5482045 w 6128435"/>
              <a:gd name="connsiteY64" fmla="*/ 2984371 h 6858000"/>
              <a:gd name="connsiteX65" fmla="*/ 5479405 w 6128435"/>
              <a:gd name="connsiteY65" fmla="*/ 2988507 h 6858000"/>
              <a:gd name="connsiteX66" fmla="*/ 5482415 w 6128435"/>
              <a:gd name="connsiteY66" fmla="*/ 3004079 h 6858000"/>
              <a:gd name="connsiteX67" fmla="*/ 5483865 w 6128435"/>
              <a:gd name="connsiteY67" fmla="*/ 3005467 h 6858000"/>
              <a:gd name="connsiteX68" fmla="*/ 5482236 w 6128435"/>
              <a:gd name="connsiteY68" fmla="*/ 3019791 h 6858000"/>
              <a:gd name="connsiteX69" fmla="*/ 5475895 w 6128435"/>
              <a:gd name="connsiteY69" fmla="*/ 3033578 h 6858000"/>
              <a:gd name="connsiteX70" fmla="*/ 5477595 w 6128435"/>
              <a:gd name="connsiteY70" fmla="*/ 3250534 h 6858000"/>
              <a:gd name="connsiteX71" fmla="*/ 5532836 w 6128435"/>
              <a:gd name="connsiteY71" fmla="*/ 3353840 h 6858000"/>
              <a:gd name="connsiteX72" fmla="*/ 5561229 w 6128435"/>
              <a:gd name="connsiteY72" fmla="*/ 3395784 h 6858000"/>
              <a:gd name="connsiteX73" fmla="*/ 5589758 w 6128435"/>
              <a:gd name="connsiteY73" fmla="*/ 3506453 h 6858000"/>
              <a:gd name="connsiteX74" fmla="*/ 5596144 w 6128435"/>
              <a:gd name="connsiteY74" fmla="*/ 3534624 h 6858000"/>
              <a:gd name="connsiteX75" fmla="*/ 5597750 w 6128435"/>
              <a:gd name="connsiteY75" fmla="*/ 3534129 h 6858000"/>
              <a:gd name="connsiteX76" fmla="*/ 5599700 w 6128435"/>
              <a:gd name="connsiteY76" fmla="*/ 3547221 h 6858000"/>
              <a:gd name="connsiteX77" fmla="*/ 5615031 w 6128435"/>
              <a:gd name="connsiteY77" fmla="*/ 3557482 h 6858000"/>
              <a:gd name="connsiteX78" fmla="*/ 5618377 w 6128435"/>
              <a:gd name="connsiteY78" fmla="*/ 3588431 h 6858000"/>
              <a:gd name="connsiteX79" fmla="*/ 5612155 w 6128435"/>
              <a:gd name="connsiteY79" fmla="*/ 3589869 h 6858000"/>
              <a:gd name="connsiteX80" fmla="*/ 5620843 w 6128435"/>
              <a:gd name="connsiteY80" fmla="*/ 3606745 h 6858000"/>
              <a:gd name="connsiteX81" fmla="*/ 5655472 w 6128435"/>
              <a:gd name="connsiteY81" fmla="*/ 3678877 h 6858000"/>
              <a:gd name="connsiteX82" fmla="*/ 5680448 w 6128435"/>
              <a:gd name="connsiteY82" fmla="*/ 3717760 h 6858000"/>
              <a:gd name="connsiteX83" fmla="*/ 5683015 w 6128435"/>
              <a:gd name="connsiteY83" fmla="*/ 3762025 h 6858000"/>
              <a:gd name="connsiteX84" fmla="*/ 5696643 w 6128435"/>
              <a:gd name="connsiteY84" fmla="*/ 3773888 h 6858000"/>
              <a:gd name="connsiteX85" fmla="*/ 5699203 w 6128435"/>
              <a:gd name="connsiteY85" fmla="*/ 3775823 h 6858000"/>
              <a:gd name="connsiteX86" fmla="*/ 5704824 w 6128435"/>
              <a:gd name="connsiteY86" fmla="*/ 3785966 h 6858000"/>
              <a:gd name="connsiteX87" fmla="*/ 5712204 w 6128435"/>
              <a:gd name="connsiteY87" fmla="*/ 3785830 h 6858000"/>
              <a:gd name="connsiteX88" fmla="*/ 5724816 w 6128435"/>
              <a:gd name="connsiteY88" fmla="*/ 3798949 h 6858000"/>
              <a:gd name="connsiteX89" fmla="*/ 5733539 w 6128435"/>
              <a:gd name="connsiteY89" fmla="*/ 3818457 h 6858000"/>
              <a:gd name="connsiteX90" fmla="*/ 5768491 w 6128435"/>
              <a:gd name="connsiteY90" fmla="*/ 3914399 h 6858000"/>
              <a:gd name="connsiteX91" fmla="*/ 5793123 w 6128435"/>
              <a:gd name="connsiteY91" fmla="*/ 3969952 h 6858000"/>
              <a:gd name="connsiteX92" fmla="*/ 5808321 w 6128435"/>
              <a:gd name="connsiteY92" fmla="*/ 3988153 h 6858000"/>
              <a:gd name="connsiteX93" fmla="*/ 5825621 w 6128435"/>
              <a:gd name="connsiteY93" fmla="*/ 4015525 h 6858000"/>
              <a:gd name="connsiteX94" fmla="*/ 5860672 w 6128435"/>
              <a:gd name="connsiteY94" fmla="*/ 4061579 h 6858000"/>
              <a:gd name="connsiteX95" fmla="*/ 5872173 w 6128435"/>
              <a:gd name="connsiteY95" fmla="*/ 4088497 h 6858000"/>
              <a:gd name="connsiteX96" fmla="*/ 5883705 w 6128435"/>
              <a:gd name="connsiteY96" fmla="*/ 4101899 h 6858000"/>
              <a:gd name="connsiteX97" fmla="*/ 5885314 w 6128435"/>
              <a:gd name="connsiteY97" fmla="*/ 4108387 h 6858000"/>
              <a:gd name="connsiteX98" fmla="*/ 5894095 w 6128435"/>
              <a:gd name="connsiteY98" fmla="*/ 4128857 h 6858000"/>
              <a:gd name="connsiteX99" fmla="*/ 5898339 w 6128435"/>
              <a:gd name="connsiteY99" fmla="*/ 4140800 h 6858000"/>
              <a:gd name="connsiteX100" fmla="*/ 5899734 w 6128435"/>
              <a:gd name="connsiteY100" fmla="*/ 4145632 h 6858000"/>
              <a:gd name="connsiteX101" fmla="*/ 5897098 w 6128435"/>
              <a:gd name="connsiteY101" fmla="*/ 4157819 h 6858000"/>
              <a:gd name="connsiteX102" fmla="*/ 5903513 w 6128435"/>
              <a:gd name="connsiteY102" fmla="*/ 4187661 h 6858000"/>
              <a:gd name="connsiteX103" fmla="*/ 5917114 w 6128435"/>
              <a:gd name="connsiteY103" fmla="*/ 4213096 h 6858000"/>
              <a:gd name="connsiteX104" fmla="*/ 5921153 w 6128435"/>
              <a:gd name="connsiteY104" fmla="*/ 4236222 h 6858000"/>
              <a:gd name="connsiteX105" fmla="*/ 5924233 w 6128435"/>
              <a:gd name="connsiteY105" fmla="*/ 4242060 h 6858000"/>
              <a:gd name="connsiteX106" fmla="*/ 5928910 w 6128435"/>
              <a:gd name="connsiteY106" fmla="*/ 4300973 h 6858000"/>
              <a:gd name="connsiteX107" fmla="*/ 5939320 w 6128435"/>
              <a:gd name="connsiteY107" fmla="*/ 4340435 h 6858000"/>
              <a:gd name="connsiteX108" fmla="*/ 5946705 w 6128435"/>
              <a:gd name="connsiteY108" fmla="*/ 4428051 h 6858000"/>
              <a:gd name="connsiteX109" fmla="*/ 5949261 w 6128435"/>
              <a:gd name="connsiteY109" fmla="*/ 4449185 h 6858000"/>
              <a:gd name="connsiteX110" fmla="*/ 5957504 w 6128435"/>
              <a:gd name="connsiteY110" fmla="*/ 4465911 h 6858000"/>
              <a:gd name="connsiteX111" fmla="*/ 5964689 w 6128435"/>
              <a:gd name="connsiteY111" fmla="*/ 4468532 h 6858000"/>
              <a:gd name="connsiteX112" fmla="*/ 5967062 w 6128435"/>
              <a:gd name="connsiteY112" fmla="*/ 4479923 h 6858000"/>
              <a:gd name="connsiteX113" fmla="*/ 5968960 w 6128435"/>
              <a:gd name="connsiteY113" fmla="*/ 4482655 h 6858000"/>
              <a:gd name="connsiteX114" fmla="*/ 5978567 w 6128435"/>
              <a:gd name="connsiteY114" fmla="*/ 4498605 h 6858000"/>
              <a:gd name="connsiteX115" fmla="*/ 5980106 w 6128435"/>
              <a:gd name="connsiteY115" fmla="*/ 4585087 h 6858000"/>
              <a:gd name="connsiteX116" fmla="*/ 5998138 w 6128435"/>
              <a:gd name="connsiteY116" fmla="*/ 4697518 h 6858000"/>
              <a:gd name="connsiteX117" fmla="*/ 6013516 w 6128435"/>
              <a:gd name="connsiteY117" fmla="*/ 4786619 h 6858000"/>
              <a:gd name="connsiteX118" fmla="*/ 6025404 w 6128435"/>
              <a:gd name="connsiteY118" fmla="*/ 4858148 h 6858000"/>
              <a:gd name="connsiteX119" fmla="*/ 6007749 w 6128435"/>
              <a:gd name="connsiteY119" fmla="*/ 4964715 h 6858000"/>
              <a:gd name="connsiteX120" fmla="*/ 6005269 w 6128435"/>
              <a:gd name="connsiteY120" fmla="*/ 5150567 h 6858000"/>
              <a:gd name="connsiteX121" fmla="*/ 6001127 w 6128435"/>
              <a:gd name="connsiteY121" fmla="*/ 5164609 h 6858000"/>
              <a:gd name="connsiteX122" fmla="*/ 5996647 w 6128435"/>
              <a:gd name="connsiteY122" fmla="*/ 5185640 h 6858000"/>
              <a:gd name="connsiteX123" fmla="*/ 5998514 w 6128435"/>
              <a:gd name="connsiteY123" fmla="*/ 5189673 h 6858000"/>
              <a:gd name="connsiteX124" fmla="*/ 5995970 w 6128435"/>
              <a:gd name="connsiteY124" fmla="*/ 5221547 h 6858000"/>
              <a:gd name="connsiteX125" fmla="*/ 5997218 w 6128435"/>
              <a:gd name="connsiteY125" fmla="*/ 5222031 h 6858000"/>
              <a:gd name="connsiteX126" fmla="*/ 6002116 w 6128435"/>
              <a:gd name="connsiteY126" fmla="*/ 5231223 h 6858000"/>
              <a:gd name="connsiteX127" fmla="*/ 6008541 w 6128435"/>
              <a:gd name="connsiteY127" fmla="*/ 5248680 h 6858000"/>
              <a:gd name="connsiteX128" fmla="*/ 6039260 w 6128435"/>
              <a:gd name="connsiteY128" fmla="*/ 5289518 h 6858000"/>
              <a:gd name="connsiteX129" fmla="*/ 6036748 w 6128435"/>
              <a:gd name="connsiteY129" fmla="*/ 5322752 h 6858000"/>
              <a:gd name="connsiteX130" fmla="*/ 6036943 w 6128435"/>
              <a:gd name="connsiteY130" fmla="*/ 5329480 h 6858000"/>
              <a:gd name="connsiteX131" fmla="*/ 6037236 w 6128435"/>
              <a:gd name="connsiteY131" fmla="*/ 5329634 h 6858000"/>
              <a:gd name="connsiteX132" fmla="*/ 6038019 w 6128435"/>
              <a:gd name="connsiteY132" fmla="*/ 5336764 h 6858000"/>
              <a:gd name="connsiteX133" fmla="*/ 6037298 w 6128435"/>
              <a:gd name="connsiteY133" fmla="*/ 5341753 h 6858000"/>
              <a:gd name="connsiteX134" fmla="*/ 6037677 w 6128435"/>
              <a:gd name="connsiteY134" fmla="*/ 5354807 h 6858000"/>
              <a:gd name="connsiteX135" fmla="*/ 6039728 w 6128435"/>
              <a:gd name="connsiteY135" fmla="*/ 5359416 h 6858000"/>
              <a:gd name="connsiteX136" fmla="*/ 6043311 w 6128435"/>
              <a:gd name="connsiteY136" fmla="*/ 5361407 h 6858000"/>
              <a:gd name="connsiteX137" fmla="*/ 6042954 w 6128435"/>
              <a:gd name="connsiteY137" fmla="*/ 5362576 h 6858000"/>
              <a:gd name="connsiteX138" fmla="*/ 6053435 w 6128435"/>
              <a:gd name="connsiteY138" fmla="*/ 5387547 h 6858000"/>
              <a:gd name="connsiteX139" fmla="*/ 6065933 w 6128435"/>
              <a:gd name="connsiteY139" fmla="*/ 5443002 h 6858000"/>
              <a:gd name="connsiteX140" fmla="*/ 6068640 w 6128435"/>
              <a:gd name="connsiteY140" fmla="*/ 5474503 h 6858000"/>
              <a:gd name="connsiteX141" fmla="*/ 6080922 w 6128435"/>
              <a:gd name="connsiteY141" fmla="*/ 5561070 h 6858000"/>
              <a:gd name="connsiteX142" fmla="*/ 6096949 w 6128435"/>
              <a:gd name="connsiteY142" fmla="*/ 5648179 h 6858000"/>
              <a:gd name="connsiteX143" fmla="*/ 6125703 w 6128435"/>
              <a:gd name="connsiteY143" fmla="*/ 5692894 h 6858000"/>
              <a:gd name="connsiteX144" fmla="*/ 6126670 w 6128435"/>
              <a:gd name="connsiteY144" fmla="*/ 5697882 h 6858000"/>
              <a:gd name="connsiteX145" fmla="*/ 6124061 w 6128435"/>
              <a:gd name="connsiteY145" fmla="*/ 5710294 h 6858000"/>
              <a:gd name="connsiteX146" fmla="*/ 6122213 w 6128435"/>
              <a:gd name="connsiteY146" fmla="*/ 5714762 h 6858000"/>
              <a:gd name="connsiteX147" fmla="*/ 6121353 w 6128435"/>
              <a:gd name="connsiteY147" fmla="*/ 5721725 h 6858000"/>
              <a:gd name="connsiteX148" fmla="*/ 6121607 w 6128435"/>
              <a:gd name="connsiteY148" fmla="*/ 5721959 h 6858000"/>
              <a:gd name="connsiteX149" fmla="*/ 6120262 w 6128435"/>
              <a:gd name="connsiteY149" fmla="*/ 5728358 h 6858000"/>
              <a:gd name="connsiteX150" fmla="*/ 6110194 w 6128435"/>
              <a:gd name="connsiteY150" fmla="*/ 5758853 h 6858000"/>
              <a:gd name="connsiteX151" fmla="*/ 6127519 w 6128435"/>
              <a:gd name="connsiteY151" fmla="*/ 5865775 h 6858000"/>
              <a:gd name="connsiteX152" fmla="*/ 6128435 w 6128435"/>
              <a:gd name="connsiteY152" fmla="*/ 5870164 h 6858000"/>
              <a:gd name="connsiteX153" fmla="*/ 6119217 w 6128435"/>
              <a:gd name="connsiteY153" fmla="*/ 5888542 h 6858000"/>
              <a:gd name="connsiteX154" fmla="*/ 6115966 w 6128435"/>
              <a:gd name="connsiteY154" fmla="*/ 5898387 h 6858000"/>
              <a:gd name="connsiteX155" fmla="*/ 6111924 w 6128435"/>
              <a:gd name="connsiteY155" fmla="*/ 5900444 h 6858000"/>
              <a:gd name="connsiteX156" fmla="*/ 6108716 w 6128435"/>
              <a:gd name="connsiteY156" fmla="*/ 5915345 h 6858000"/>
              <a:gd name="connsiteX157" fmla="*/ 6109524 w 6128435"/>
              <a:gd name="connsiteY157" fmla="*/ 5917328 h 6858000"/>
              <a:gd name="connsiteX158" fmla="*/ 6102493 w 6128435"/>
              <a:gd name="connsiteY158" fmla="*/ 5928602 h 6858000"/>
              <a:gd name="connsiteX159" fmla="*/ 6056863 w 6128435"/>
              <a:gd name="connsiteY159" fmla="*/ 6000643 h 6858000"/>
              <a:gd name="connsiteX160" fmla="*/ 6045436 w 6128435"/>
              <a:gd name="connsiteY160" fmla="*/ 6124480 h 6858000"/>
              <a:gd name="connsiteX161" fmla="*/ 6030489 w 6128435"/>
              <a:gd name="connsiteY161" fmla="*/ 6317666 h 6858000"/>
              <a:gd name="connsiteX162" fmla="*/ 6007492 w 6128435"/>
              <a:gd name="connsiteY162" fmla="*/ 6440818 h 6858000"/>
              <a:gd name="connsiteX163" fmla="*/ 6009467 w 6128435"/>
              <a:gd name="connsiteY163" fmla="*/ 6487076 h 6858000"/>
              <a:gd name="connsiteX164" fmla="*/ 5995064 w 6128435"/>
              <a:gd name="connsiteY164" fmla="*/ 6540791 h 6858000"/>
              <a:gd name="connsiteX165" fmla="*/ 5996309 w 6128435"/>
              <a:gd name="connsiteY165" fmla="*/ 6543961 h 6858000"/>
              <a:gd name="connsiteX166" fmla="*/ 5996048 w 6128435"/>
              <a:gd name="connsiteY166" fmla="*/ 6555444 h 6858000"/>
              <a:gd name="connsiteX167" fmla="*/ 6002524 w 6128435"/>
              <a:gd name="connsiteY167" fmla="*/ 6560188 h 6858000"/>
              <a:gd name="connsiteX168" fmla="*/ 6006823 w 6128435"/>
              <a:gd name="connsiteY168" fmla="*/ 6578546 h 6858000"/>
              <a:gd name="connsiteX169" fmla="*/ 6004510 w 6128435"/>
              <a:gd name="connsiteY169" fmla="*/ 6599256 h 6858000"/>
              <a:gd name="connsiteX170" fmla="*/ 5986207 w 6128435"/>
              <a:gd name="connsiteY170" fmla="*/ 6695855 h 6858000"/>
              <a:gd name="connsiteX171" fmla="*/ 5979428 w 6128435"/>
              <a:gd name="connsiteY171" fmla="*/ 6754678 h 6858000"/>
              <a:gd name="connsiteX172" fmla="*/ 5983398 w 6128435"/>
              <a:gd name="connsiteY172" fmla="*/ 6778641 h 6858000"/>
              <a:gd name="connsiteX173" fmla="*/ 5984543 w 6128435"/>
              <a:gd name="connsiteY173" fmla="*/ 6811016 h 6858000"/>
              <a:gd name="connsiteX174" fmla="*/ 5981802 w 6128435"/>
              <a:gd name="connsiteY174" fmla="*/ 6838578 h 6858000"/>
              <a:gd name="connsiteX175" fmla="*/ 5979671 w 6128435"/>
              <a:gd name="connsiteY175" fmla="*/ 6858000 h 6858000"/>
              <a:gd name="connsiteX176" fmla="*/ 0 w 6128435"/>
              <a:gd name="connsiteY176" fmla="*/ 6858000 h 6858000"/>
              <a:gd name="connsiteX177" fmla="*/ 0 w 6128435"/>
              <a:gd name="connsiteY17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98758 w 6128435"/>
              <a:gd name="connsiteY45" fmla="*/ 2375971 h 6858000"/>
              <a:gd name="connsiteX46" fmla="*/ 5271650 w 6128435"/>
              <a:gd name="connsiteY46" fmla="*/ 2440467 h 6858000"/>
              <a:gd name="connsiteX47" fmla="*/ 5271438 w 6128435"/>
              <a:gd name="connsiteY47" fmla="*/ 2447186 h 6858000"/>
              <a:gd name="connsiteX48" fmla="*/ 5271722 w 6128435"/>
              <a:gd name="connsiteY48" fmla="*/ 2447359 h 6858000"/>
              <a:gd name="connsiteX49" fmla="*/ 5272069 w 6128435"/>
              <a:gd name="connsiteY49" fmla="*/ 2454523 h 6858000"/>
              <a:gd name="connsiteX50" fmla="*/ 5271049 w 6128435"/>
              <a:gd name="connsiteY50" fmla="*/ 2459442 h 6858000"/>
              <a:gd name="connsiteX51" fmla="*/ 5307538 w 6128435"/>
              <a:gd name="connsiteY51" fmla="*/ 2514685 h 6858000"/>
              <a:gd name="connsiteX52" fmla="*/ 5337604 w 6128435"/>
              <a:gd name="connsiteY52" fmla="*/ 2597632 h 6858000"/>
              <a:gd name="connsiteX53" fmla="*/ 5407503 w 6128435"/>
              <a:gd name="connsiteY53" fmla="*/ 2786290 h 6858000"/>
              <a:gd name="connsiteX54" fmla="*/ 5407356 w 6128435"/>
              <a:gd name="connsiteY54" fmla="*/ 2787545 h 6858000"/>
              <a:gd name="connsiteX55" fmla="*/ 5411130 w 6128435"/>
              <a:gd name="connsiteY55" fmla="*/ 2788640 h 6858000"/>
              <a:gd name="connsiteX56" fmla="*/ 5416439 w 6128435"/>
              <a:gd name="connsiteY56" fmla="*/ 2805666 h 6858000"/>
              <a:gd name="connsiteX57" fmla="*/ 5416589 w 6128435"/>
              <a:gd name="connsiteY57" fmla="*/ 2810822 h 6858000"/>
              <a:gd name="connsiteX58" fmla="*/ 5418542 w 6128435"/>
              <a:gd name="connsiteY58" fmla="*/ 2817745 h 6858000"/>
              <a:gd name="connsiteX59" fmla="*/ 5418847 w 6128435"/>
              <a:gd name="connsiteY59" fmla="*/ 2817825 h 6858000"/>
              <a:gd name="connsiteX60" fmla="*/ 5423364 w 6128435"/>
              <a:gd name="connsiteY60" fmla="*/ 2858292 h 6858000"/>
              <a:gd name="connsiteX61" fmla="*/ 5479298 w 6128435"/>
              <a:gd name="connsiteY61" fmla="*/ 2947791 h 6858000"/>
              <a:gd name="connsiteX62" fmla="*/ 5481770 w 6128435"/>
              <a:gd name="connsiteY62" fmla="*/ 2951352 h 6858000"/>
              <a:gd name="connsiteX63" fmla="*/ 5481013 w 6128435"/>
              <a:gd name="connsiteY63" fmla="*/ 2973461 h 6858000"/>
              <a:gd name="connsiteX64" fmla="*/ 5482045 w 6128435"/>
              <a:gd name="connsiteY64" fmla="*/ 2984371 h 6858000"/>
              <a:gd name="connsiteX65" fmla="*/ 5479405 w 6128435"/>
              <a:gd name="connsiteY65" fmla="*/ 2988507 h 6858000"/>
              <a:gd name="connsiteX66" fmla="*/ 5482415 w 6128435"/>
              <a:gd name="connsiteY66" fmla="*/ 3004079 h 6858000"/>
              <a:gd name="connsiteX67" fmla="*/ 5483865 w 6128435"/>
              <a:gd name="connsiteY67" fmla="*/ 3005467 h 6858000"/>
              <a:gd name="connsiteX68" fmla="*/ 5482236 w 6128435"/>
              <a:gd name="connsiteY68" fmla="*/ 3019791 h 6858000"/>
              <a:gd name="connsiteX69" fmla="*/ 5475895 w 6128435"/>
              <a:gd name="connsiteY69" fmla="*/ 3033578 h 6858000"/>
              <a:gd name="connsiteX70" fmla="*/ 5477595 w 6128435"/>
              <a:gd name="connsiteY70" fmla="*/ 3250534 h 6858000"/>
              <a:gd name="connsiteX71" fmla="*/ 5532836 w 6128435"/>
              <a:gd name="connsiteY71" fmla="*/ 3353840 h 6858000"/>
              <a:gd name="connsiteX72" fmla="*/ 5561229 w 6128435"/>
              <a:gd name="connsiteY72" fmla="*/ 3395784 h 6858000"/>
              <a:gd name="connsiteX73" fmla="*/ 5589758 w 6128435"/>
              <a:gd name="connsiteY73" fmla="*/ 3506453 h 6858000"/>
              <a:gd name="connsiteX74" fmla="*/ 5596144 w 6128435"/>
              <a:gd name="connsiteY74" fmla="*/ 3534624 h 6858000"/>
              <a:gd name="connsiteX75" fmla="*/ 5597750 w 6128435"/>
              <a:gd name="connsiteY75" fmla="*/ 3534129 h 6858000"/>
              <a:gd name="connsiteX76" fmla="*/ 5599700 w 6128435"/>
              <a:gd name="connsiteY76" fmla="*/ 3547221 h 6858000"/>
              <a:gd name="connsiteX77" fmla="*/ 5615031 w 6128435"/>
              <a:gd name="connsiteY77" fmla="*/ 3557482 h 6858000"/>
              <a:gd name="connsiteX78" fmla="*/ 5618377 w 6128435"/>
              <a:gd name="connsiteY78" fmla="*/ 3588431 h 6858000"/>
              <a:gd name="connsiteX79" fmla="*/ 5612155 w 6128435"/>
              <a:gd name="connsiteY79" fmla="*/ 3589869 h 6858000"/>
              <a:gd name="connsiteX80" fmla="*/ 5620843 w 6128435"/>
              <a:gd name="connsiteY80" fmla="*/ 3606745 h 6858000"/>
              <a:gd name="connsiteX81" fmla="*/ 5655472 w 6128435"/>
              <a:gd name="connsiteY81" fmla="*/ 3678877 h 6858000"/>
              <a:gd name="connsiteX82" fmla="*/ 5680448 w 6128435"/>
              <a:gd name="connsiteY82" fmla="*/ 3717760 h 6858000"/>
              <a:gd name="connsiteX83" fmla="*/ 5683015 w 6128435"/>
              <a:gd name="connsiteY83" fmla="*/ 3762025 h 6858000"/>
              <a:gd name="connsiteX84" fmla="*/ 5696643 w 6128435"/>
              <a:gd name="connsiteY84" fmla="*/ 3773888 h 6858000"/>
              <a:gd name="connsiteX85" fmla="*/ 5699203 w 6128435"/>
              <a:gd name="connsiteY85" fmla="*/ 3775823 h 6858000"/>
              <a:gd name="connsiteX86" fmla="*/ 5704824 w 6128435"/>
              <a:gd name="connsiteY86" fmla="*/ 3785966 h 6858000"/>
              <a:gd name="connsiteX87" fmla="*/ 5712204 w 6128435"/>
              <a:gd name="connsiteY87" fmla="*/ 3785830 h 6858000"/>
              <a:gd name="connsiteX88" fmla="*/ 5724816 w 6128435"/>
              <a:gd name="connsiteY88" fmla="*/ 3798949 h 6858000"/>
              <a:gd name="connsiteX89" fmla="*/ 5733539 w 6128435"/>
              <a:gd name="connsiteY89" fmla="*/ 3818457 h 6858000"/>
              <a:gd name="connsiteX90" fmla="*/ 5768491 w 6128435"/>
              <a:gd name="connsiteY90" fmla="*/ 3914399 h 6858000"/>
              <a:gd name="connsiteX91" fmla="*/ 5793123 w 6128435"/>
              <a:gd name="connsiteY91" fmla="*/ 3969952 h 6858000"/>
              <a:gd name="connsiteX92" fmla="*/ 5808321 w 6128435"/>
              <a:gd name="connsiteY92" fmla="*/ 3988153 h 6858000"/>
              <a:gd name="connsiteX93" fmla="*/ 5825621 w 6128435"/>
              <a:gd name="connsiteY93" fmla="*/ 4015525 h 6858000"/>
              <a:gd name="connsiteX94" fmla="*/ 5860672 w 6128435"/>
              <a:gd name="connsiteY94" fmla="*/ 4061579 h 6858000"/>
              <a:gd name="connsiteX95" fmla="*/ 5872173 w 6128435"/>
              <a:gd name="connsiteY95" fmla="*/ 4088497 h 6858000"/>
              <a:gd name="connsiteX96" fmla="*/ 5883705 w 6128435"/>
              <a:gd name="connsiteY96" fmla="*/ 4101899 h 6858000"/>
              <a:gd name="connsiteX97" fmla="*/ 5885314 w 6128435"/>
              <a:gd name="connsiteY97" fmla="*/ 4108387 h 6858000"/>
              <a:gd name="connsiteX98" fmla="*/ 5894095 w 6128435"/>
              <a:gd name="connsiteY98" fmla="*/ 4128857 h 6858000"/>
              <a:gd name="connsiteX99" fmla="*/ 5898339 w 6128435"/>
              <a:gd name="connsiteY99" fmla="*/ 4140800 h 6858000"/>
              <a:gd name="connsiteX100" fmla="*/ 5899734 w 6128435"/>
              <a:gd name="connsiteY100" fmla="*/ 4145632 h 6858000"/>
              <a:gd name="connsiteX101" fmla="*/ 5897098 w 6128435"/>
              <a:gd name="connsiteY101" fmla="*/ 4157819 h 6858000"/>
              <a:gd name="connsiteX102" fmla="*/ 5903513 w 6128435"/>
              <a:gd name="connsiteY102" fmla="*/ 4187661 h 6858000"/>
              <a:gd name="connsiteX103" fmla="*/ 5917114 w 6128435"/>
              <a:gd name="connsiteY103" fmla="*/ 4213096 h 6858000"/>
              <a:gd name="connsiteX104" fmla="*/ 5921153 w 6128435"/>
              <a:gd name="connsiteY104" fmla="*/ 4236222 h 6858000"/>
              <a:gd name="connsiteX105" fmla="*/ 5924233 w 6128435"/>
              <a:gd name="connsiteY105" fmla="*/ 4242060 h 6858000"/>
              <a:gd name="connsiteX106" fmla="*/ 5928910 w 6128435"/>
              <a:gd name="connsiteY106" fmla="*/ 4300973 h 6858000"/>
              <a:gd name="connsiteX107" fmla="*/ 5939320 w 6128435"/>
              <a:gd name="connsiteY107" fmla="*/ 4340435 h 6858000"/>
              <a:gd name="connsiteX108" fmla="*/ 5946705 w 6128435"/>
              <a:gd name="connsiteY108" fmla="*/ 4428051 h 6858000"/>
              <a:gd name="connsiteX109" fmla="*/ 5949261 w 6128435"/>
              <a:gd name="connsiteY109" fmla="*/ 4449185 h 6858000"/>
              <a:gd name="connsiteX110" fmla="*/ 5957504 w 6128435"/>
              <a:gd name="connsiteY110" fmla="*/ 4465911 h 6858000"/>
              <a:gd name="connsiteX111" fmla="*/ 5964689 w 6128435"/>
              <a:gd name="connsiteY111" fmla="*/ 4468532 h 6858000"/>
              <a:gd name="connsiteX112" fmla="*/ 5967062 w 6128435"/>
              <a:gd name="connsiteY112" fmla="*/ 4479923 h 6858000"/>
              <a:gd name="connsiteX113" fmla="*/ 5968960 w 6128435"/>
              <a:gd name="connsiteY113" fmla="*/ 4482655 h 6858000"/>
              <a:gd name="connsiteX114" fmla="*/ 5978567 w 6128435"/>
              <a:gd name="connsiteY114" fmla="*/ 4498605 h 6858000"/>
              <a:gd name="connsiteX115" fmla="*/ 5980106 w 6128435"/>
              <a:gd name="connsiteY115" fmla="*/ 4585087 h 6858000"/>
              <a:gd name="connsiteX116" fmla="*/ 5998138 w 6128435"/>
              <a:gd name="connsiteY116" fmla="*/ 4697518 h 6858000"/>
              <a:gd name="connsiteX117" fmla="*/ 6013516 w 6128435"/>
              <a:gd name="connsiteY117" fmla="*/ 4786619 h 6858000"/>
              <a:gd name="connsiteX118" fmla="*/ 6025404 w 6128435"/>
              <a:gd name="connsiteY118" fmla="*/ 4858148 h 6858000"/>
              <a:gd name="connsiteX119" fmla="*/ 6007749 w 6128435"/>
              <a:gd name="connsiteY119" fmla="*/ 4964715 h 6858000"/>
              <a:gd name="connsiteX120" fmla="*/ 6005269 w 6128435"/>
              <a:gd name="connsiteY120" fmla="*/ 5150567 h 6858000"/>
              <a:gd name="connsiteX121" fmla="*/ 6001127 w 6128435"/>
              <a:gd name="connsiteY121" fmla="*/ 5164609 h 6858000"/>
              <a:gd name="connsiteX122" fmla="*/ 5996647 w 6128435"/>
              <a:gd name="connsiteY122" fmla="*/ 5185640 h 6858000"/>
              <a:gd name="connsiteX123" fmla="*/ 5998514 w 6128435"/>
              <a:gd name="connsiteY123" fmla="*/ 5189673 h 6858000"/>
              <a:gd name="connsiteX124" fmla="*/ 5995970 w 6128435"/>
              <a:gd name="connsiteY124" fmla="*/ 5221547 h 6858000"/>
              <a:gd name="connsiteX125" fmla="*/ 5997218 w 6128435"/>
              <a:gd name="connsiteY125" fmla="*/ 5222031 h 6858000"/>
              <a:gd name="connsiteX126" fmla="*/ 6002116 w 6128435"/>
              <a:gd name="connsiteY126" fmla="*/ 5231223 h 6858000"/>
              <a:gd name="connsiteX127" fmla="*/ 6008541 w 6128435"/>
              <a:gd name="connsiteY127" fmla="*/ 5248680 h 6858000"/>
              <a:gd name="connsiteX128" fmla="*/ 6039260 w 6128435"/>
              <a:gd name="connsiteY128" fmla="*/ 5289518 h 6858000"/>
              <a:gd name="connsiteX129" fmla="*/ 6036748 w 6128435"/>
              <a:gd name="connsiteY129" fmla="*/ 5322752 h 6858000"/>
              <a:gd name="connsiteX130" fmla="*/ 6036943 w 6128435"/>
              <a:gd name="connsiteY130" fmla="*/ 5329480 h 6858000"/>
              <a:gd name="connsiteX131" fmla="*/ 6037236 w 6128435"/>
              <a:gd name="connsiteY131" fmla="*/ 5329634 h 6858000"/>
              <a:gd name="connsiteX132" fmla="*/ 6038019 w 6128435"/>
              <a:gd name="connsiteY132" fmla="*/ 5336764 h 6858000"/>
              <a:gd name="connsiteX133" fmla="*/ 6037298 w 6128435"/>
              <a:gd name="connsiteY133" fmla="*/ 5341753 h 6858000"/>
              <a:gd name="connsiteX134" fmla="*/ 6037677 w 6128435"/>
              <a:gd name="connsiteY134" fmla="*/ 5354807 h 6858000"/>
              <a:gd name="connsiteX135" fmla="*/ 6039728 w 6128435"/>
              <a:gd name="connsiteY135" fmla="*/ 5359416 h 6858000"/>
              <a:gd name="connsiteX136" fmla="*/ 6043311 w 6128435"/>
              <a:gd name="connsiteY136" fmla="*/ 5361407 h 6858000"/>
              <a:gd name="connsiteX137" fmla="*/ 6042954 w 6128435"/>
              <a:gd name="connsiteY137" fmla="*/ 5362576 h 6858000"/>
              <a:gd name="connsiteX138" fmla="*/ 6053435 w 6128435"/>
              <a:gd name="connsiteY138" fmla="*/ 5387547 h 6858000"/>
              <a:gd name="connsiteX139" fmla="*/ 6065933 w 6128435"/>
              <a:gd name="connsiteY139" fmla="*/ 5443002 h 6858000"/>
              <a:gd name="connsiteX140" fmla="*/ 6068640 w 6128435"/>
              <a:gd name="connsiteY140" fmla="*/ 5474503 h 6858000"/>
              <a:gd name="connsiteX141" fmla="*/ 6080922 w 6128435"/>
              <a:gd name="connsiteY141" fmla="*/ 5561070 h 6858000"/>
              <a:gd name="connsiteX142" fmla="*/ 6096949 w 6128435"/>
              <a:gd name="connsiteY142" fmla="*/ 5648179 h 6858000"/>
              <a:gd name="connsiteX143" fmla="*/ 6125703 w 6128435"/>
              <a:gd name="connsiteY143" fmla="*/ 5692894 h 6858000"/>
              <a:gd name="connsiteX144" fmla="*/ 6126670 w 6128435"/>
              <a:gd name="connsiteY144" fmla="*/ 5697882 h 6858000"/>
              <a:gd name="connsiteX145" fmla="*/ 6124061 w 6128435"/>
              <a:gd name="connsiteY145" fmla="*/ 5710294 h 6858000"/>
              <a:gd name="connsiteX146" fmla="*/ 6122213 w 6128435"/>
              <a:gd name="connsiteY146" fmla="*/ 5714762 h 6858000"/>
              <a:gd name="connsiteX147" fmla="*/ 6121353 w 6128435"/>
              <a:gd name="connsiteY147" fmla="*/ 5721725 h 6858000"/>
              <a:gd name="connsiteX148" fmla="*/ 6121607 w 6128435"/>
              <a:gd name="connsiteY148" fmla="*/ 5721959 h 6858000"/>
              <a:gd name="connsiteX149" fmla="*/ 6120262 w 6128435"/>
              <a:gd name="connsiteY149" fmla="*/ 5728358 h 6858000"/>
              <a:gd name="connsiteX150" fmla="*/ 6110194 w 6128435"/>
              <a:gd name="connsiteY150" fmla="*/ 5758853 h 6858000"/>
              <a:gd name="connsiteX151" fmla="*/ 6127519 w 6128435"/>
              <a:gd name="connsiteY151" fmla="*/ 5865775 h 6858000"/>
              <a:gd name="connsiteX152" fmla="*/ 6128435 w 6128435"/>
              <a:gd name="connsiteY152" fmla="*/ 5870164 h 6858000"/>
              <a:gd name="connsiteX153" fmla="*/ 6119217 w 6128435"/>
              <a:gd name="connsiteY153" fmla="*/ 5888542 h 6858000"/>
              <a:gd name="connsiteX154" fmla="*/ 6115966 w 6128435"/>
              <a:gd name="connsiteY154" fmla="*/ 5898387 h 6858000"/>
              <a:gd name="connsiteX155" fmla="*/ 6111924 w 6128435"/>
              <a:gd name="connsiteY155" fmla="*/ 5900444 h 6858000"/>
              <a:gd name="connsiteX156" fmla="*/ 6108716 w 6128435"/>
              <a:gd name="connsiteY156" fmla="*/ 5915345 h 6858000"/>
              <a:gd name="connsiteX157" fmla="*/ 6109524 w 6128435"/>
              <a:gd name="connsiteY157" fmla="*/ 5917328 h 6858000"/>
              <a:gd name="connsiteX158" fmla="*/ 6102493 w 6128435"/>
              <a:gd name="connsiteY158" fmla="*/ 5928602 h 6858000"/>
              <a:gd name="connsiteX159" fmla="*/ 6056863 w 6128435"/>
              <a:gd name="connsiteY159" fmla="*/ 6000643 h 6858000"/>
              <a:gd name="connsiteX160" fmla="*/ 6045436 w 6128435"/>
              <a:gd name="connsiteY160" fmla="*/ 6124480 h 6858000"/>
              <a:gd name="connsiteX161" fmla="*/ 6030489 w 6128435"/>
              <a:gd name="connsiteY161" fmla="*/ 6317666 h 6858000"/>
              <a:gd name="connsiteX162" fmla="*/ 6007492 w 6128435"/>
              <a:gd name="connsiteY162" fmla="*/ 6440818 h 6858000"/>
              <a:gd name="connsiteX163" fmla="*/ 6009467 w 6128435"/>
              <a:gd name="connsiteY163" fmla="*/ 6487076 h 6858000"/>
              <a:gd name="connsiteX164" fmla="*/ 5995064 w 6128435"/>
              <a:gd name="connsiteY164" fmla="*/ 6540791 h 6858000"/>
              <a:gd name="connsiteX165" fmla="*/ 5996309 w 6128435"/>
              <a:gd name="connsiteY165" fmla="*/ 6543961 h 6858000"/>
              <a:gd name="connsiteX166" fmla="*/ 5996048 w 6128435"/>
              <a:gd name="connsiteY166" fmla="*/ 6555444 h 6858000"/>
              <a:gd name="connsiteX167" fmla="*/ 6002524 w 6128435"/>
              <a:gd name="connsiteY167" fmla="*/ 6560188 h 6858000"/>
              <a:gd name="connsiteX168" fmla="*/ 6006823 w 6128435"/>
              <a:gd name="connsiteY168" fmla="*/ 6578546 h 6858000"/>
              <a:gd name="connsiteX169" fmla="*/ 6004510 w 6128435"/>
              <a:gd name="connsiteY169" fmla="*/ 6599256 h 6858000"/>
              <a:gd name="connsiteX170" fmla="*/ 5986207 w 6128435"/>
              <a:gd name="connsiteY170" fmla="*/ 6695855 h 6858000"/>
              <a:gd name="connsiteX171" fmla="*/ 5979428 w 6128435"/>
              <a:gd name="connsiteY171" fmla="*/ 6754678 h 6858000"/>
              <a:gd name="connsiteX172" fmla="*/ 5983398 w 6128435"/>
              <a:gd name="connsiteY172" fmla="*/ 6778641 h 6858000"/>
              <a:gd name="connsiteX173" fmla="*/ 5984543 w 6128435"/>
              <a:gd name="connsiteY173" fmla="*/ 6811016 h 6858000"/>
              <a:gd name="connsiteX174" fmla="*/ 5981802 w 6128435"/>
              <a:gd name="connsiteY174" fmla="*/ 6838578 h 6858000"/>
              <a:gd name="connsiteX175" fmla="*/ 5979671 w 6128435"/>
              <a:gd name="connsiteY175" fmla="*/ 6858000 h 6858000"/>
              <a:gd name="connsiteX176" fmla="*/ 0 w 6128435"/>
              <a:gd name="connsiteY176" fmla="*/ 6858000 h 6858000"/>
              <a:gd name="connsiteX177" fmla="*/ 0 w 6128435"/>
              <a:gd name="connsiteY17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8758 w 6128435"/>
              <a:gd name="connsiteY44" fmla="*/ 2375971 h 6858000"/>
              <a:gd name="connsiteX45" fmla="*/ 5271650 w 6128435"/>
              <a:gd name="connsiteY45" fmla="*/ 2440467 h 6858000"/>
              <a:gd name="connsiteX46" fmla="*/ 5271438 w 6128435"/>
              <a:gd name="connsiteY46" fmla="*/ 2447186 h 6858000"/>
              <a:gd name="connsiteX47" fmla="*/ 5271722 w 6128435"/>
              <a:gd name="connsiteY47" fmla="*/ 2447359 h 6858000"/>
              <a:gd name="connsiteX48" fmla="*/ 5272069 w 6128435"/>
              <a:gd name="connsiteY48" fmla="*/ 2454523 h 6858000"/>
              <a:gd name="connsiteX49" fmla="*/ 5271049 w 6128435"/>
              <a:gd name="connsiteY49" fmla="*/ 2459442 h 6858000"/>
              <a:gd name="connsiteX50" fmla="*/ 5307538 w 6128435"/>
              <a:gd name="connsiteY50" fmla="*/ 2514685 h 6858000"/>
              <a:gd name="connsiteX51" fmla="*/ 5337604 w 6128435"/>
              <a:gd name="connsiteY51" fmla="*/ 2597632 h 6858000"/>
              <a:gd name="connsiteX52" fmla="*/ 5407503 w 6128435"/>
              <a:gd name="connsiteY52" fmla="*/ 2786290 h 6858000"/>
              <a:gd name="connsiteX53" fmla="*/ 5407356 w 6128435"/>
              <a:gd name="connsiteY53" fmla="*/ 2787545 h 6858000"/>
              <a:gd name="connsiteX54" fmla="*/ 5411130 w 6128435"/>
              <a:gd name="connsiteY54" fmla="*/ 2788640 h 6858000"/>
              <a:gd name="connsiteX55" fmla="*/ 5416439 w 6128435"/>
              <a:gd name="connsiteY55" fmla="*/ 2805666 h 6858000"/>
              <a:gd name="connsiteX56" fmla="*/ 5416589 w 6128435"/>
              <a:gd name="connsiteY56" fmla="*/ 2810822 h 6858000"/>
              <a:gd name="connsiteX57" fmla="*/ 5418542 w 6128435"/>
              <a:gd name="connsiteY57" fmla="*/ 2817745 h 6858000"/>
              <a:gd name="connsiteX58" fmla="*/ 5418847 w 6128435"/>
              <a:gd name="connsiteY58" fmla="*/ 2817825 h 6858000"/>
              <a:gd name="connsiteX59" fmla="*/ 5423364 w 6128435"/>
              <a:gd name="connsiteY59" fmla="*/ 2858292 h 6858000"/>
              <a:gd name="connsiteX60" fmla="*/ 5479298 w 6128435"/>
              <a:gd name="connsiteY60" fmla="*/ 2947791 h 6858000"/>
              <a:gd name="connsiteX61" fmla="*/ 5481770 w 6128435"/>
              <a:gd name="connsiteY61" fmla="*/ 2951352 h 6858000"/>
              <a:gd name="connsiteX62" fmla="*/ 5481013 w 6128435"/>
              <a:gd name="connsiteY62" fmla="*/ 2973461 h 6858000"/>
              <a:gd name="connsiteX63" fmla="*/ 5482045 w 6128435"/>
              <a:gd name="connsiteY63" fmla="*/ 2984371 h 6858000"/>
              <a:gd name="connsiteX64" fmla="*/ 5479405 w 6128435"/>
              <a:gd name="connsiteY64" fmla="*/ 2988507 h 6858000"/>
              <a:gd name="connsiteX65" fmla="*/ 5482415 w 6128435"/>
              <a:gd name="connsiteY65" fmla="*/ 3004079 h 6858000"/>
              <a:gd name="connsiteX66" fmla="*/ 5483865 w 6128435"/>
              <a:gd name="connsiteY66" fmla="*/ 3005467 h 6858000"/>
              <a:gd name="connsiteX67" fmla="*/ 5482236 w 6128435"/>
              <a:gd name="connsiteY67" fmla="*/ 3019791 h 6858000"/>
              <a:gd name="connsiteX68" fmla="*/ 5475895 w 6128435"/>
              <a:gd name="connsiteY68" fmla="*/ 3033578 h 6858000"/>
              <a:gd name="connsiteX69" fmla="*/ 5477595 w 6128435"/>
              <a:gd name="connsiteY69" fmla="*/ 3250534 h 6858000"/>
              <a:gd name="connsiteX70" fmla="*/ 5532836 w 6128435"/>
              <a:gd name="connsiteY70" fmla="*/ 3353840 h 6858000"/>
              <a:gd name="connsiteX71" fmla="*/ 5561229 w 6128435"/>
              <a:gd name="connsiteY71" fmla="*/ 3395784 h 6858000"/>
              <a:gd name="connsiteX72" fmla="*/ 5589758 w 6128435"/>
              <a:gd name="connsiteY72" fmla="*/ 3506453 h 6858000"/>
              <a:gd name="connsiteX73" fmla="*/ 5596144 w 6128435"/>
              <a:gd name="connsiteY73" fmla="*/ 3534624 h 6858000"/>
              <a:gd name="connsiteX74" fmla="*/ 5597750 w 6128435"/>
              <a:gd name="connsiteY74" fmla="*/ 3534129 h 6858000"/>
              <a:gd name="connsiteX75" fmla="*/ 5599700 w 6128435"/>
              <a:gd name="connsiteY75" fmla="*/ 3547221 h 6858000"/>
              <a:gd name="connsiteX76" fmla="*/ 5615031 w 6128435"/>
              <a:gd name="connsiteY76" fmla="*/ 3557482 h 6858000"/>
              <a:gd name="connsiteX77" fmla="*/ 5618377 w 6128435"/>
              <a:gd name="connsiteY77" fmla="*/ 3588431 h 6858000"/>
              <a:gd name="connsiteX78" fmla="*/ 5612155 w 6128435"/>
              <a:gd name="connsiteY78" fmla="*/ 3589869 h 6858000"/>
              <a:gd name="connsiteX79" fmla="*/ 5620843 w 6128435"/>
              <a:gd name="connsiteY79" fmla="*/ 3606745 h 6858000"/>
              <a:gd name="connsiteX80" fmla="*/ 5655472 w 6128435"/>
              <a:gd name="connsiteY80" fmla="*/ 3678877 h 6858000"/>
              <a:gd name="connsiteX81" fmla="*/ 5680448 w 6128435"/>
              <a:gd name="connsiteY81" fmla="*/ 3717760 h 6858000"/>
              <a:gd name="connsiteX82" fmla="*/ 5683015 w 6128435"/>
              <a:gd name="connsiteY82" fmla="*/ 3762025 h 6858000"/>
              <a:gd name="connsiteX83" fmla="*/ 5696643 w 6128435"/>
              <a:gd name="connsiteY83" fmla="*/ 3773888 h 6858000"/>
              <a:gd name="connsiteX84" fmla="*/ 5699203 w 6128435"/>
              <a:gd name="connsiteY84" fmla="*/ 3775823 h 6858000"/>
              <a:gd name="connsiteX85" fmla="*/ 5704824 w 6128435"/>
              <a:gd name="connsiteY85" fmla="*/ 3785966 h 6858000"/>
              <a:gd name="connsiteX86" fmla="*/ 5712204 w 6128435"/>
              <a:gd name="connsiteY86" fmla="*/ 3785830 h 6858000"/>
              <a:gd name="connsiteX87" fmla="*/ 5724816 w 6128435"/>
              <a:gd name="connsiteY87" fmla="*/ 3798949 h 6858000"/>
              <a:gd name="connsiteX88" fmla="*/ 5733539 w 6128435"/>
              <a:gd name="connsiteY88" fmla="*/ 3818457 h 6858000"/>
              <a:gd name="connsiteX89" fmla="*/ 5768491 w 6128435"/>
              <a:gd name="connsiteY89" fmla="*/ 3914399 h 6858000"/>
              <a:gd name="connsiteX90" fmla="*/ 5793123 w 6128435"/>
              <a:gd name="connsiteY90" fmla="*/ 3969952 h 6858000"/>
              <a:gd name="connsiteX91" fmla="*/ 5808321 w 6128435"/>
              <a:gd name="connsiteY91" fmla="*/ 3988153 h 6858000"/>
              <a:gd name="connsiteX92" fmla="*/ 5825621 w 6128435"/>
              <a:gd name="connsiteY92" fmla="*/ 4015525 h 6858000"/>
              <a:gd name="connsiteX93" fmla="*/ 5860672 w 6128435"/>
              <a:gd name="connsiteY93" fmla="*/ 4061579 h 6858000"/>
              <a:gd name="connsiteX94" fmla="*/ 5872173 w 6128435"/>
              <a:gd name="connsiteY94" fmla="*/ 4088497 h 6858000"/>
              <a:gd name="connsiteX95" fmla="*/ 5883705 w 6128435"/>
              <a:gd name="connsiteY95" fmla="*/ 4101899 h 6858000"/>
              <a:gd name="connsiteX96" fmla="*/ 5885314 w 6128435"/>
              <a:gd name="connsiteY96" fmla="*/ 4108387 h 6858000"/>
              <a:gd name="connsiteX97" fmla="*/ 5894095 w 6128435"/>
              <a:gd name="connsiteY97" fmla="*/ 4128857 h 6858000"/>
              <a:gd name="connsiteX98" fmla="*/ 5898339 w 6128435"/>
              <a:gd name="connsiteY98" fmla="*/ 4140800 h 6858000"/>
              <a:gd name="connsiteX99" fmla="*/ 5899734 w 6128435"/>
              <a:gd name="connsiteY99" fmla="*/ 4145632 h 6858000"/>
              <a:gd name="connsiteX100" fmla="*/ 5897098 w 6128435"/>
              <a:gd name="connsiteY100" fmla="*/ 4157819 h 6858000"/>
              <a:gd name="connsiteX101" fmla="*/ 5903513 w 6128435"/>
              <a:gd name="connsiteY101" fmla="*/ 4187661 h 6858000"/>
              <a:gd name="connsiteX102" fmla="*/ 5917114 w 6128435"/>
              <a:gd name="connsiteY102" fmla="*/ 4213096 h 6858000"/>
              <a:gd name="connsiteX103" fmla="*/ 5921153 w 6128435"/>
              <a:gd name="connsiteY103" fmla="*/ 4236222 h 6858000"/>
              <a:gd name="connsiteX104" fmla="*/ 5924233 w 6128435"/>
              <a:gd name="connsiteY104" fmla="*/ 4242060 h 6858000"/>
              <a:gd name="connsiteX105" fmla="*/ 5928910 w 6128435"/>
              <a:gd name="connsiteY105" fmla="*/ 4300973 h 6858000"/>
              <a:gd name="connsiteX106" fmla="*/ 5939320 w 6128435"/>
              <a:gd name="connsiteY106" fmla="*/ 4340435 h 6858000"/>
              <a:gd name="connsiteX107" fmla="*/ 5946705 w 6128435"/>
              <a:gd name="connsiteY107" fmla="*/ 4428051 h 6858000"/>
              <a:gd name="connsiteX108" fmla="*/ 5949261 w 6128435"/>
              <a:gd name="connsiteY108" fmla="*/ 4449185 h 6858000"/>
              <a:gd name="connsiteX109" fmla="*/ 5957504 w 6128435"/>
              <a:gd name="connsiteY109" fmla="*/ 4465911 h 6858000"/>
              <a:gd name="connsiteX110" fmla="*/ 5964689 w 6128435"/>
              <a:gd name="connsiteY110" fmla="*/ 4468532 h 6858000"/>
              <a:gd name="connsiteX111" fmla="*/ 5967062 w 6128435"/>
              <a:gd name="connsiteY111" fmla="*/ 4479923 h 6858000"/>
              <a:gd name="connsiteX112" fmla="*/ 5968960 w 6128435"/>
              <a:gd name="connsiteY112" fmla="*/ 4482655 h 6858000"/>
              <a:gd name="connsiteX113" fmla="*/ 5978567 w 6128435"/>
              <a:gd name="connsiteY113" fmla="*/ 4498605 h 6858000"/>
              <a:gd name="connsiteX114" fmla="*/ 5980106 w 6128435"/>
              <a:gd name="connsiteY114" fmla="*/ 4585087 h 6858000"/>
              <a:gd name="connsiteX115" fmla="*/ 5998138 w 6128435"/>
              <a:gd name="connsiteY115" fmla="*/ 4697518 h 6858000"/>
              <a:gd name="connsiteX116" fmla="*/ 6013516 w 6128435"/>
              <a:gd name="connsiteY116" fmla="*/ 4786619 h 6858000"/>
              <a:gd name="connsiteX117" fmla="*/ 6025404 w 6128435"/>
              <a:gd name="connsiteY117" fmla="*/ 4858148 h 6858000"/>
              <a:gd name="connsiteX118" fmla="*/ 6007749 w 6128435"/>
              <a:gd name="connsiteY118" fmla="*/ 4964715 h 6858000"/>
              <a:gd name="connsiteX119" fmla="*/ 6005269 w 6128435"/>
              <a:gd name="connsiteY119" fmla="*/ 5150567 h 6858000"/>
              <a:gd name="connsiteX120" fmla="*/ 6001127 w 6128435"/>
              <a:gd name="connsiteY120" fmla="*/ 5164609 h 6858000"/>
              <a:gd name="connsiteX121" fmla="*/ 5996647 w 6128435"/>
              <a:gd name="connsiteY121" fmla="*/ 5185640 h 6858000"/>
              <a:gd name="connsiteX122" fmla="*/ 5998514 w 6128435"/>
              <a:gd name="connsiteY122" fmla="*/ 5189673 h 6858000"/>
              <a:gd name="connsiteX123" fmla="*/ 5995970 w 6128435"/>
              <a:gd name="connsiteY123" fmla="*/ 5221547 h 6858000"/>
              <a:gd name="connsiteX124" fmla="*/ 5997218 w 6128435"/>
              <a:gd name="connsiteY124" fmla="*/ 5222031 h 6858000"/>
              <a:gd name="connsiteX125" fmla="*/ 6002116 w 6128435"/>
              <a:gd name="connsiteY125" fmla="*/ 5231223 h 6858000"/>
              <a:gd name="connsiteX126" fmla="*/ 6008541 w 6128435"/>
              <a:gd name="connsiteY126" fmla="*/ 5248680 h 6858000"/>
              <a:gd name="connsiteX127" fmla="*/ 6039260 w 6128435"/>
              <a:gd name="connsiteY127" fmla="*/ 5289518 h 6858000"/>
              <a:gd name="connsiteX128" fmla="*/ 6036748 w 6128435"/>
              <a:gd name="connsiteY128" fmla="*/ 5322752 h 6858000"/>
              <a:gd name="connsiteX129" fmla="*/ 6036943 w 6128435"/>
              <a:gd name="connsiteY129" fmla="*/ 5329480 h 6858000"/>
              <a:gd name="connsiteX130" fmla="*/ 6037236 w 6128435"/>
              <a:gd name="connsiteY130" fmla="*/ 5329634 h 6858000"/>
              <a:gd name="connsiteX131" fmla="*/ 6038019 w 6128435"/>
              <a:gd name="connsiteY131" fmla="*/ 5336764 h 6858000"/>
              <a:gd name="connsiteX132" fmla="*/ 6037298 w 6128435"/>
              <a:gd name="connsiteY132" fmla="*/ 5341753 h 6858000"/>
              <a:gd name="connsiteX133" fmla="*/ 6037677 w 6128435"/>
              <a:gd name="connsiteY133" fmla="*/ 5354807 h 6858000"/>
              <a:gd name="connsiteX134" fmla="*/ 6039728 w 6128435"/>
              <a:gd name="connsiteY134" fmla="*/ 5359416 h 6858000"/>
              <a:gd name="connsiteX135" fmla="*/ 6043311 w 6128435"/>
              <a:gd name="connsiteY135" fmla="*/ 5361407 h 6858000"/>
              <a:gd name="connsiteX136" fmla="*/ 6042954 w 6128435"/>
              <a:gd name="connsiteY136" fmla="*/ 5362576 h 6858000"/>
              <a:gd name="connsiteX137" fmla="*/ 6053435 w 6128435"/>
              <a:gd name="connsiteY137" fmla="*/ 5387547 h 6858000"/>
              <a:gd name="connsiteX138" fmla="*/ 6065933 w 6128435"/>
              <a:gd name="connsiteY138" fmla="*/ 5443002 h 6858000"/>
              <a:gd name="connsiteX139" fmla="*/ 6068640 w 6128435"/>
              <a:gd name="connsiteY139" fmla="*/ 5474503 h 6858000"/>
              <a:gd name="connsiteX140" fmla="*/ 6080922 w 6128435"/>
              <a:gd name="connsiteY140" fmla="*/ 5561070 h 6858000"/>
              <a:gd name="connsiteX141" fmla="*/ 6096949 w 6128435"/>
              <a:gd name="connsiteY141" fmla="*/ 5648179 h 6858000"/>
              <a:gd name="connsiteX142" fmla="*/ 6125703 w 6128435"/>
              <a:gd name="connsiteY142" fmla="*/ 5692894 h 6858000"/>
              <a:gd name="connsiteX143" fmla="*/ 6126670 w 6128435"/>
              <a:gd name="connsiteY143" fmla="*/ 5697882 h 6858000"/>
              <a:gd name="connsiteX144" fmla="*/ 6124061 w 6128435"/>
              <a:gd name="connsiteY144" fmla="*/ 5710294 h 6858000"/>
              <a:gd name="connsiteX145" fmla="*/ 6122213 w 6128435"/>
              <a:gd name="connsiteY145" fmla="*/ 5714762 h 6858000"/>
              <a:gd name="connsiteX146" fmla="*/ 6121353 w 6128435"/>
              <a:gd name="connsiteY146" fmla="*/ 5721725 h 6858000"/>
              <a:gd name="connsiteX147" fmla="*/ 6121607 w 6128435"/>
              <a:gd name="connsiteY147" fmla="*/ 5721959 h 6858000"/>
              <a:gd name="connsiteX148" fmla="*/ 6120262 w 6128435"/>
              <a:gd name="connsiteY148" fmla="*/ 5728358 h 6858000"/>
              <a:gd name="connsiteX149" fmla="*/ 6110194 w 6128435"/>
              <a:gd name="connsiteY149" fmla="*/ 5758853 h 6858000"/>
              <a:gd name="connsiteX150" fmla="*/ 6127519 w 6128435"/>
              <a:gd name="connsiteY150" fmla="*/ 5865775 h 6858000"/>
              <a:gd name="connsiteX151" fmla="*/ 6128435 w 6128435"/>
              <a:gd name="connsiteY151" fmla="*/ 5870164 h 6858000"/>
              <a:gd name="connsiteX152" fmla="*/ 6119217 w 6128435"/>
              <a:gd name="connsiteY152" fmla="*/ 5888542 h 6858000"/>
              <a:gd name="connsiteX153" fmla="*/ 6115966 w 6128435"/>
              <a:gd name="connsiteY153" fmla="*/ 5898387 h 6858000"/>
              <a:gd name="connsiteX154" fmla="*/ 6111924 w 6128435"/>
              <a:gd name="connsiteY154" fmla="*/ 5900444 h 6858000"/>
              <a:gd name="connsiteX155" fmla="*/ 6108716 w 6128435"/>
              <a:gd name="connsiteY155" fmla="*/ 5915345 h 6858000"/>
              <a:gd name="connsiteX156" fmla="*/ 6109524 w 6128435"/>
              <a:gd name="connsiteY156" fmla="*/ 5917328 h 6858000"/>
              <a:gd name="connsiteX157" fmla="*/ 6102493 w 6128435"/>
              <a:gd name="connsiteY157" fmla="*/ 5928602 h 6858000"/>
              <a:gd name="connsiteX158" fmla="*/ 6056863 w 6128435"/>
              <a:gd name="connsiteY158" fmla="*/ 6000643 h 6858000"/>
              <a:gd name="connsiteX159" fmla="*/ 6045436 w 6128435"/>
              <a:gd name="connsiteY159" fmla="*/ 6124480 h 6858000"/>
              <a:gd name="connsiteX160" fmla="*/ 6030489 w 6128435"/>
              <a:gd name="connsiteY160" fmla="*/ 6317666 h 6858000"/>
              <a:gd name="connsiteX161" fmla="*/ 6007492 w 6128435"/>
              <a:gd name="connsiteY161" fmla="*/ 6440818 h 6858000"/>
              <a:gd name="connsiteX162" fmla="*/ 6009467 w 6128435"/>
              <a:gd name="connsiteY162" fmla="*/ 6487076 h 6858000"/>
              <a:gd name="connsiteX163" fmla="*/ 5995064 w 6128435"/>
              <a:gd name="connsiteY163" fmla="*/ 6540791 h 6858000"/>
              <a:gd name="connsiteX164" fmla="*/ 5996309 w 6128435"/>
              <a:gd name="connsiteY164" fmla="*/ 6543961 h 6858000"/>
              <a:gd name="connsiteX165" fmla="*/ 5996048 w 6128435"/>
              <a:gd name="connsiteY165" fmla="*/ 6555444 h 6858000"/>
              <a:gd name="connsiteX166" fmla="*/ 6002524 w 6128435"/>
              <a:gd name="connsiteY166" fmla="*/ 6560188 h 6858000"/>
              <a:gd name="connsiteX167" fmla="*/ 6006823 w 6128435"/>
              <a:gd name="connsiteY167" fmla="*/ 6578546 h 6858000"/>
              <a:gd name="connsiteX168" fmla="*/ 6004510 w 6128435"/>
              <a:gd name="connsiteY168" fmla="*/ 6599256 h 6858000"/>
              <a:gd name="connsiteX169" fmla="*/ 5986207 w 6128435"/>
              <a:gd name="connsiteY169" fmla="*/ 6695855 h 6858000"/>
              <a:gd name="connsiteX170" fmla="*/ 5979428 w 6128435"/>
              <a:gd name="connsiteY170" fmla="*/ 6754678 h 6858000"/>
              <a:gd name="connsiteX171" fmla="*/ 5983398 w 6128435"/>
              <a:gd name="connsiteY171" fmla="*/ 6778641 h 6858000"/>
              <a:gd name="connsiteX172" fmla="*/ 5984543 w 6128435"/>
              <a:gd name="connsiteY172" fmla="*/ 6811016 h 6858000"/>
              <a:gd name="connsiteX173" fmla="*/ 5981802 w 6128435"/>
              <a:gd name="connsiteY173" fmla="*/ 6838578 h 6858000"/>
              <a:gd name="connsiteX174" fmla="*/ 5979671 w 6128435"/>
              <a:gd name="connsiteY174" fmla="*/ 6858000 h 6858000"/>
              <a:gd name="connsiteX175" fmla="*/ 0 w 6128435"/>
              <a:gd name="connsiteY175" fmla="*/ 6858000 h 6858000"/>
              <a:gd name="connsiteX176" fmla="*/ 0 w 6128435"/>
              <a:gd name="connsiteY17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272069 w 6128435"/>
              <a:gd name="connsiteY47" fmla="*/ 2454523 h 6858000"/>
              <a:gd name="connsiteX48" fmla="*/ 5271049 w 6128435"/>
              <a:gd name="connsiteY48" fmla="*/ 2459442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272069 w 6128435"/>
              <a:gd name="connsiteY47" fmla="*/ 2454523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148653 w 6128435"/>
              <a:gd name="connsiteY47" fmla="*/ 2460132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148653 w 6128435"/>
              <a:gd name="connsiteY47" fmla="*/ 2460132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148653 w 6128435"/>
              <a:gd name="connsiteY46" fmla="*/ 2460132 h 6858000"/>
              <a:gd name="connsiteX47" fmla="*/ 5192511 w 6128435"/>
              <a:gd name="connsiteY47" fmla="*/ 2549199 h 6858000"/>
              <a:gd name="connsiteX48" fmla="*/ 5307538 w 6128435"/>
              <a:gd name="connsiteY48" fmla="*/ 2514685 h 6858000"/>
              <a:gd name="connsiteX49" fmla="*/ 5337604 w 6128435"/>
              <a:gd name="connsiteY49" fmla="*/ 2597632 h 6858000"/>
              <a:gd name="connsiteX50" fmla="*/ 5407503 w 6128435"/>
              <a:gd name="connsiteY50" fmla="*/ 2786290 h 6858000"/>
              <a:gd name="connsiteX51" fmla="*/ 5407356 w 6128435"/>
              <a:gd name="connsiteY51" fmla="*/ 2787545 h 6858000"/>
              <a:gd name="connsiteX52" fmla="*/ 5411130 w 6128435"/>
              <a:gd name="connsiteY52" fmla="*/ 2788640 h 6858000"/>
              <a:gd name="connsiteX53" fmla="*/ 5416439 w 6128435"/>
              <a:gd name="connsiteY53" fmla="*/ 2805666 h 6858000"/>
              <a:gd name="connsiteX54" fmla="*/ 5416589 w 6128435"/>
              <a:gd name="connsiteY54" fmla="*/ 2810822 h 6858000"/>
              <a:gd name="connsiteX55" fmla="*/ 5418542 w 6128435"/>
              <a:gd name="connsiteY55" fmla="*/ 2817745 h 6858000"/>
              <a:gd name="connsiteX56" fmla="*/ 5418847 w 6128435"/>
              <a:gd name="connsiteY56" fmla="*/ 2817825 h 6858000"/>
              <a:gd name="connsiteX57" fmla="*/ 5423364 w 6128435"/>
              <a:gd name="connsiteY57" fmla="*/ 2858292 h 6858000"/>
              <a:gd name="connsiteX58" fmla="*/ 5479298 w 6128435"/>
              <a:gd name="connsiteY58" fmla="*/ 2947791 h 6858000"/>
              <a:gd name="connsiteX59" fmla="*/ 5481770 w 6128435"/>
              <a:gd name="connsiteY59" fmla="*/ 2951352 h 6858000"/>
              <a:gd name="connsiteX60" fmla="*/ 5481013 w 6128435"/>
              <a:gd name="connsiteY60" fmla="*/ 2973461 h 6858000"/>
              <a:gd name="connsiteX61" fmla="*/ 5482045 w 6128435"/>
              <a:gd name="connsiteY61" fmla="*/ 2984371 h 6858000"/>
              <a:gd name="connsiteX62" fmla="*/ 5479405 w 6128435"/>
              <a:gd name="connsiteY62" fmla="*/ 2988507 h 6858000"/>
              <a:gd name="connsiteX63" fmla="*/ 5482415 w 6128435"/>
              <a:gd name="connsiteY63" fmla="*/ 3004079 h 6858000"/>
              <a:gd name="connsiteX64" fmla="*/ 5483865 w 6128435"/>
              <a:gd name="connsiteY64" fmla="*/ 3005467 h 6858000"/>
              <a:gd name="connsiteX65" fmla="*/ 5482236 w 6128435"/>
              <a:gd name="connsiteY65" fmla="*/ 3019791 h 6858000"/>
              <a:gd name="connsiteX66" fmla="*/ 5475895 w 6128435"/>
              <a:gd name="connsiteY66" fmla="*/ 3033578 h 6858000"/>
              <a:gd name="connsiteX67" fmla="*/ 5477595 w 6128435"/>
              <a:gd name="connsiteY67" fmla="*/ 3250534 h 6858000"/>
              <a:gd name="connsiteX68" fmla="*/ 5532836 w 6128435"/>
              <a:gd name="connsiteY68" fmla="*/ 3353840 h 6858000"/>
              <a:gd name="connsiteX69" fmla="*/ 5561229 w 6128435"/>
              <a:gd name="connsiteY69" fmla="*/ 3395784 h 6858000"/>
              <a:gd name="connsiteX70" fmla="*/ 5589758 w 6128435"/>
              <a:gd name="connsiteY70" fmla="*/ 3506453 h 6858000"/>
              <a:gd name="connsiteX71" fmla="*/ 5596144 w 6128435"/>
              <a:gd name="connsiteY71" fmla="*/ 3534624 h 6858000"/>
              <a:gd name="connsiteX72" fmla="*/ 5597750 w 6128435"/>
              <a:gd name="connsiteY72" fmla="*/ 3534129 h 6858000"/>
              <a:gd name="connsiteX73" fmla="*/ 5599700 w 6128435"/>
              <a:gd name="connsiteY73" fmla="*/ 3547221 h 6858000"/>
              <a:gd name="connsiteX74" fmla="*/ 5615031 w 6128435"/>
              <a:gd name="connsiteY74" fmla="*/ 3557482 h 6858000"/>
              <a:gd name="connsiteX75" fmla="*/ 5618377 w 6128435"/>
              <a:gd name="connsiteY75" fmla="*/ 3588431 h 6858000"/>
              <a:gd name="connsiteX76" fmla="*/ 5612155 w 6128435"/>
              <a:gd name="connsiteY76" fmla="*/ 3589869 h 6858000"/>
              <a:gd name="connsiteX77" fmla="*/ 5620843 w 6128435"/>
              <a:gd name="connsiteY77" fmla="*/ 3606745 h 6858000"/>
              <a:gd name="connsiteX78" fmla="*/ 5655472 w 6128435"/>
              <a:gd name="connsiteY78" fmla="*/ 3678877 h 6858000"/>
              <a:gd name="connsiteX79" fmla="*/ 5680448 w 6128435"/>
              <a:gd name="connsiteY79" fmla="*/ 3717760 h 6858000"/>
              <a:gd name="connsiteX80" fmla="*/ 5683015 w 6128435"/>
              <a:gd name="connsiteY80" fmla="*/ 3762025 h 6858000"/>
              <a:gd name="connsiteX81" fmla="*/ 5696643 w 6128435"/>
              <a:gd name="connsiteY81" fmla="*/ 3773888 h 6858000"/>
              <a:gd name="connsiteX82" fmla="*/ 5699203 w 6128435"/>
              <a:gd name="connsiteY82" fmla="*/ 3775823 h 6858000"/>
              <a:gd name="connsiteX83" fmla="*/ 5704824 w 6128435"/>
              <a:gd name="connsiteY83" fmla="*/ 3785966 h 6858000"/>
              <a:gd name="connsiteX84" fmla="*/ 5712204 w 6128435"/>
              <a:gd name="connsiteY84" fmla="*/ 3785830 h 6858000"/>
              <a:gd name="connsiteX85" fmla="*/ 5724816 w 6128435"/>
              <a:gd name="connsiteY85" fmla="*/ 3798949 h 6858000"/>
              <a:gd name="connsiteX86" fmla="*/ 5733539 w 6128435"/>
              <a:gd name="connsiteY86" fmla="*/ 3818457 h 6858000"/>
              <a:gd name="connsiteX87" fmla="*/ 5768491 w 6128435"/>
              <a:gd name="connsiteY87" fmla="*/ 3914399 h 6858000"/>
              <a:gd name="connsiteX88" fmla="*/ 5793123 w 6128435"/>
              <a:gd name="connsiteY88" fmla="*/ 3969952 h 6858000"/>
              <a:gd name="connsiteX89" fmla="*/ 5808321 w 6128435"/>
              <a:gd name="connsiteY89" fmla="*/ 3988153 h 6858000"/>
              <a:gd name="connsiteX90" fmla="*/ 5825621 w 6128435"/>
              <a:gd name="connsiteY90" fmla="*/ 4015525 h 6858000"/>
              <a:gd name="connsiteX91" fmla="*/ 5860672 w 6128435"/>
              <a:gd name="connsiteY91" fmla="*/ 4061579 h 6858000"/>
              <a:gd name="connsiteX92" fmla="*/ 5872173 w 6128435"/>
              <a:gd name="connsiteY92" fmla="*/ 4088497 h 6858000"/>
              <a:gd name="connsiteX93" fmla="*/ 5883705 w 6128435"/>
              <a:gd name="connsiteY93" fmla="*/ 4101899 h 6858000"/>
              <a:gd name="connsiteX94" fmla="*/ 5885314 w 6128435"/>
              <a:gd name="connsiteY94" fmla="*/ 4108387 h 6858000"/>
              <a:gd name="connsiteX95" fmla="*/ 5894095 w 6128435"/>
              <a:gd name="connsiteY95" fmla="*/ 4128857 h 6858000"/>
              <a:gd name="connsiteX96" fmla="*/ 5898339 w 6128435"/>
              <a:gd name="connsiteY96" fmla="*/ 4140800 h 6858000"/>
              <a:gd name="connsiteX97" fmla="*/ 5899734 w 6128435"/>
              <a:gd name="connsiteY97" fmla="*/ 4145632 h 6858000"/>
              <a:gd name="connsiteX98" fmla="*/ 5897098 w 6128435"/>
              <a:gd name="connsiteY98" fmla="*/ 4157819 h 6858000"/>
              <a:gd name="connsiteX99" fmla="*/ 5903513 w 6128435"/>
              <a:gd name="connsiteY99" fmla="*/ 4187661 h 6858000"/>
              <a:gd name="connsiteX100" fmla="*/ 5917114 w 6128435"/>
              <a:gd name="connsiteY100" fmla="*/ 4213096 h 6858000"/>
              <a:gd name="connsiteX101" fmla="*/ 5921153 w 6128435"/>
              <a:gd name="connsiteY101" fmla="*/ 4236222 h 6858000"/>
              <a:gd name="connsiteX102" fmla="*/ 5924233 w 6128435"/>
              <a:gd name="connsiteY102" fmla="*/ 4242060 h 6858000"/>
              <a:gd name="connsiteX103" fmla="*/ 5928910 w 6128435"/>
              <a:gd name="connsiteY103" fmla="*/ 4300973 h 6858000"/>
              <a:gd name="connsiteX104" fmla="*/ 5939320 w 6128435"/>
              <a:gd name="connsiteY104" fmla="*/ 4340435 h 6858000"/>
              <a:gd name="connsiteX105" fmla="*/ 5946705 w 6128435"/>
              <a:gd name="connsiteY105" fmla="*/ 4428051 h 6858000"/>
              <a:gd name="connsiteX106" fmla="*/ 5949261 w 6128435"/>
              <a:gd name="connsiteY106" fmla="*/ 4449185 h 6858000"/>
              <a:gd name="connsiteX107" fmla="*/ 5957504 w 6128435"/>
              <a:gd name="connsiteY107" fmla="*/ 4465911 h 6858000"/>
              <a:gd name="connsiteX108" fmla="*/ 5964689 w 6128435"/>
              <a:gd name="connsiteY108" fmla="*/ 4468532 h 6858000"/>
              <a:gd name="connsiteX109" fmla="*/ 5967062 w 6128435"/>
              <a:gd name="connsiteY109" fmla="*/ 4479923 h 6858000"/>
              <a:gd name="connsiteX110" fmla="*/ 5968960 w 6128435"/>
              <a:gd name="connsiteY110" fmla="*/ 4482655 h 6858000"/>
              <a:gd name="connsiteX111" fmla="*/ 5978567 w 6128435"/>
              <a:gd name="connsiteY111" fmla="*/ 4498605 h 6858000"/>
              <a:gd name="connsiteX112" fmla="*/ 5980106 w 6128435"/>
              <a:gd name="connsiteY112" fmla="*/ 4585087 h 6858000"/>
              <a:gd name="connsiteX113" fmla="*/ 5998138 w 6128435"/>
              <a:gd name="connsiteY113" fmla="*/ 4697518 h 6858000"/>
              <a:gd name="connsiteX114" fmla="*/ 6013516 w 6128435"/>
              <a:gd name="connsiteY114" fmla="*/ 4786619 h 6858000"/>
              <a:gd name="connsiteX115" fmla="*/ 6025404 w 6128435"/>
              <a:gd name="connsiteY115" fmla="*/ 4858148 h 6858000"/>
              <a:gd name="connsiteX116" fmla="*/ 6007749 w 6128435"/>
              <a:gd name="connsiteY116" fmla="*/ 4964715 h 6858000"/>
              <a:gd name="connsiteX117" fmla="*/ 6005269 w 6128435"/>
              <a:gd name="connsiteY117" fmla="*/ 5150567 h 6858000"/>
              <a:gd name="connsiteX118" fmla="*/ 6001127 w 6128435"/>
              <a:gd name="connsiteY118" fmla="*/ 5164609 h 6858000"/>
              <a:gd name="connsiteX119" fmla="*/ 5996647 w 6128435"/>
              <a:gd name="connsiteY119" fmla="*/ 5185640 h 6858000"/>
              <a:gd name="connsiteX120" fmla="*/ 5998514 w 6128435"/>
              <a:gd name="connsiteY120" fmla="*/ 5189673 h 6858000"/>
              <a:gd name="connsiteX121" fmla="*/ 5995970 w 6128435"/>
              <a:gd name="connsiteY121" fmla="*/ 5221547 h 6858000"/>
              <a:gd name="connsiteX122" fmla="*/ 5997218 w 6128435"/>
              <a:gd name="connsiteY122" fmla="*/ 5222031 h 6858000"/>
              <a:gd name="connsiteX123" fmla="*/ 6002116 w 6128435"/>
              <a:gd name="connsiteY123" fmla="*/ 5231223 h 6858000"/>
              <a:gd name="connsiteX124" fmla="*/ 6008541 w 6128435"/>
              <a:gd name="connsiteY124" fmla="*/ 5248680 h 6858000"/>
              <a:gd name="connsiteX125" fmla="*/ 6039260 w 6128435"/>
              <a:gd name="connsiteY125" fmla="*/ 5289518 h 6858000"/>
              <a:gd name="connsiteX126" fmla="*/ 6036748 w 6128435"/>
              <a:gd name="connsiteY126" fmla="*/ 5322752 h 6858000"/>
              <a:gd name="connsiteX127" fmla="*/ 6036943 w 6128435"/>
              <a:gd name="connsiteY127" fmla="*/ 5329480 h 6858000"/>
              <a:gd name="connsiteX128" fmla="*/ 6037236 w 6128435"/>
              <a:gd name="connsiteY128" fmla="*/ 5329634 h 6858000"/>
              <a:gd name="connsiteX129" fmla="*/ 6038019 w 6128435"/>
              <a:gd name="connsiteY129" fmla="*/ 5336764 h 6858000"/>
              <a:gd name="connsiteX130" fmla="*/ 6037298 w 6128435"/>
              <a:gd name="connsiteY130" fmla="*/ 5341753 h 6858000"/>
              <a:gd name="connsiteX131" fmla="*/ 6037677 w 6128435"/>
              <a:gd name="connsiteY131" fmla="*/ 5354807 h 6858000"/>
              <a:gd name="connsiteX132" fmla="*/ 6039728 w 6128435"/>
              <a:gd name="connsiteY132" fmla="*/ 5359416 h 6858000"/>
              <a:gd name="connsiteX133" fmla="*/ 6043311 w 6128435"/>
              <a:gd name="connsiteY133" fmla="*/ 5361407 h 6858000"/>
              <a:gd name="connsiteX134" fmla="*/ 6042954 w 6128435"/>
              <a:gd name="connsiteY134" fmla="*/ 5362576 h 6858000"/>
              <a:gd name="connsiteX135" fmla="*/ 6053435 w 6128435"/>
              <a:gd name="connsiteY135" fmla="*/ 5387547 h 6858000"/>
              <a:gd name="connsiteX136" fmla="*/ 6065933 w 6128435"/>
              <a:gd name="connsiteY136" fmla="*/ 5443002 h 6858000"/>
              <a:gd name="connsiteX137" fmla="*/ 6068640 w 6128435"/>
              <a:gd name="connsiteY137" fmla="*/ 5474503 h 6858000"/>
              <a:gd name="connsiteX138" fmla="*/ 6080922 w 6128435"/>
              <a:gd name="connsiteY138" fmla="*/ 5561070 h 6858000"/>
              <a:gd name="connsiteX139" fmla="*/ 6096949 w 6128435"/>
              <a:gd name="connsiteY139" fmla="*/ 5648179 h 6858000"/>
              <a:gd name="connsiteX140" fmla="*/ 6125703 w 6128435"/>
              <a:gd name="connsiteY140" fmla="*/ 5692894 h 6858000"/>
              <a:gd name="connsiteX141" fmla="*/ 6126670 w 6128435"/>
              <a:gd name="connsiteY141" fmla="*/ 5697882 h 6858000"/>
              <a:gd name="connsiteX142" fmla="*/ 6124061 w 6128435"/>
              <a:gd name="connsiteY142" fmla="*/ 5710294 h 6858000"/>
              <a:gd name="connsiteX143" fmla="*/ 6122213 w 6128435"/>
              <a:gd name="connsiteY143" fmla="*/ 5714762 h 6858000"/>
              <a:gd name="connsiteX144" fmla="*/ 6121353 w 6128435"/>
              <a:gd name="connsiteY144" fmla="*/ 5721725 h 6858000"/>
              <a:gd name="connsiteX145" fmla="*/ 6121607 w 6128435"/>
              <a:gd name="connsiteY145" fmla="*/ 5721959 h 6858000"/>
              <a:gd name="connsiteX146" fmla="*/ 6120262 w 6128435"/>
              <a:gd name="connsiteY146" fmla="*/ 5728358 h 6858000"/>
              <a:gd name="connsiteX147" fmla="*/ 6110194 w 6128435"/>
              <a:gd name="connsiteY147" fmla="*/ 5758853 h 6858000"/>
              <a:gd name="connsiteX148" fmla="*/ 6127519 w 6128435"/>
              <a:gd name="connsiteY148" fmla="*/ 5865775 h 6858000"/>
              <a:gd name="connsiteX149" fmla="*/ 6128435 w 6128435"/>
              <a:gd name="connsiteY149" fmla="*/ 5870164 h 6858000"/>
              <a:gd name="connsiteX150" fmla="*/ 6119217 w 6128435"/>
              <a:gd name="connsiteY150" fmla="*/ 5888542 h 6858000"/>
              <a:gd name="connsiteX151" fmla="*/ 6115966 w 6128435"/>
              <a:gd name="connsiteY151" fmla="*/ 5898387 h 6858000"/>
              <a:gd name="connsiteX152" fmla="*/ 6111924 w 6128435"/>
              <a:gd name="connsiteY152" fmla="*/ 5900444 h 6858000"/>
              <a:gd name="connsiteX153" fmla="*/ 6108716 w 6128435"/>
              <a:gd name="connsiteY153" fmla="*/ 5915345 h 6858000"/>
              <a:gd name="connsiteX154" fmla="*/ 6109524 w 6128435"/>
              <a:gd name="connsiteY154" fmla="*/ 5917328 h 6858000"/>
              <a:gd name="connsiteX155" fmla="*/ 6102493 w 6128435"/>
              <a:gd name="connsiteY155" fmla="*/ 5928602 h 6858000"/>
              <a:gd name="connsiteX156" fmla="*/ 6056863 w 6128435"/>
              <a:gd name="connsiteY156" fmla="*/ 6000643 h 6858000"/>
              <a:gd name="connsiteX157" fmla="*/ 6045436 w 6128435"/>
              <a:gd name="connsiteY157" fmla="*/ 6124480 h 6858000"/>
              <a:gd name="connsiteX158" fmla="*/ 6030489 w 6128435"/>
              <a:gd name="connsiteY158" fmla="*/ 6317666 h 6858000"/>
              <a:gd name="connsiteX159" fmla="*/ 6007492 w 6128435"/>
              <a:gd name="connsiteY159" fmla="*/ 6440818 h 6858000"/>
              <a:gd name="connsiteX160" fmla="*/ 6009467 w 6128435"/>
              <a:gd name="connsiteY160" fmla="*/ 6487076 h 6858000"/>
              <a:gd name="connsiteX161" fmla="*/ 5995064 w 6128435"/>
              <a:gd name="connsiteY161" fmla="*/ 6540791 h 6858000"/>
              <a:gd name="connsiteX162" fmla="*/ 5996309 w 6128435"/>
              <a:gd name="connsiteY162" fmla="*/ 6543961 h 6858000"/>
              <a:gd name="connsiteX163" fmla="*/ 5996048 w 6128435"/>
              <a:gd name="connsiteY163" fmla="*/ 6555444 h 6858000"/>
              <a:gd name="connsiteX164" fmla="*/ 6002524 w 6128435"/>
              <a:gd name="connsiteY164" fmla="*/ 6560188 h 6858000"/>
              <a:gd name="connsiteX165" fmla="*/ 6006823 w 6128435"/>
              <a:gd name="connsiteY165" fmla="*/ 6578546 h 6858000"/>
              <a:gd name="connsiteX166" fmla="*/ 6004510 w 6128435"/>
              <a:gd name="connsiteY166" fmla="*/ 6599256 h 6858000"/>
              <a:gd name="connsiteX167" fmla="*/ 5986207 w 6128435"/>
              <a:gd name="connsiteY167" fmla="*/ 6695855 h 6858000"/>
              <a:gd name="connsiteX168" fmla="*/ 5979428 w 6128435"/>
              <a:gd name="connsiteY168" fmla="*/ 6754678 h 6858000"/>
              <a:gd name="connsiteX169" fmla="*/ 5983398 w 6128435"/>
              <a:gd name="connsiteY169" fmla="*/ 6778641 h 6858000"/>
              <a:gd name="connsiteX170" fmla="*/ 5984543 w 6128435"/>
              <a:gd name="connsiteY170" fmla="*/ 6811016 h 6858000"/>
              <a:gd name="connsiteX171" fmla="*/ 5981802 w 6128435"/>
              <a:gd name="connsiteY171" fmla="*/ 6838578 h 6858000"/>
              <a:gd name="connsiteX172" fmla="*/ 5979671 w 6128435"/>
              <a:gd name="connsiteY172" fmla="*/ 6858000 h 6858000"/>
              <a:gd name="connsiteX173" fmla="*/ 0 w 6128435"/>
              <a:gd name="connsiteY173" fmla="*/ 6858000 h 6858000"/>
              <a:gd name="connsiteX174" fmla="*/ 0 w 6128435"/>
              <a:gd name="connsiteY17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04120 w 6128435"/>
              <a:gd name="connsiteY45" fmla="*/ 2435967 h 6858000"/>
              <a:gd name="connsiteX46" fmla="*/ 5148653 w 6128435"/>
              <a:gd name="connsiteY46" fmla="*/ 2460132 h 6858000"/>
              <a:gd name="connsiteX47" fmla="*/ 5192511 w 6128435"/>
              <a:gd name="connsiteY47" fmla="*/ 2549199 h 6858000"/>
              <a:gd name="connsiteX48" fmla="*/ 5307538 w 6128435"/>
              <a:gd name="connsiteY48" fmla="*/ 2514685 h 6858000"/>
              <a:gd name="connsiteX49" fmla="*/ 5337604 w 6128435"/>
              <a:gd name="connsiteY49" fmla="*/ 2597632 h 6858000"/>
              <a:gd name="connsiteX50" fmla="*/ 5407503 w 6128435"/>
              <a:gd name="connsiteY50" fmla="*/ 2786290 h 6858000"/>
              <a:gd name="connsiteX51" fmla="*/ 5407356 w 6128435"/>
              <a:gd name="connsiteY51" fmla="*/ 2787545 h 6858000"/>
              <a:gd name="connsiteX52" fmla="*/ 5411130 w 6128435"/>
              <a:gd name="connsiteY52" fmla="*/ 2788640 h 6858000"/>
              <a:gd name="connsiteX53" fmla="*/ 5416439 w 6128435"/>
              <a:gd name="connsiteY53" fmla="*/ 2805666 h 6858000"/>
              <a:gd name="connsiteX54" fmla="*/ 5416589 w 6128435"/>
              <a:gd name="connsiteY54" fmla="*/ 2810822 h 6858000"/>
              <a:gd name="connsiteX55" fmla="*/ 5418542 w 6128435"/>
              <a:gd name="connsiteY55" fmla="*/ 2817745 h 6858000"/>
              <a:gd name="connsiteX56" fmla="*/ 5418847 w 6128435"/>
              <a:gd name="connsiteY56" fmla="*/ 2817825 h 6858000"/>
              <a:gd name="connsiteX57" fmla="*/ 5423364 w 6128435"/>
              <a:gd name="connsiteY57" fmla="*/ 2858292 h 6858000"/>
              <a:gd name="connsiteX58" fmla="*/ 5479298 w 6128435"/>
              <a:gd name="connsiteY58" fmla="*/ 2947791 h 6858000"/>
              <a:gd name="connsiteX59" fmla="*/ 5481770 w 6128435"/>
              <a:gd name="connsiteY59" fmla="*/ 2951352 h 6858000"/>
              <a:gd name="connsiteX60" fmla="*/ 5481013 w 6128435"/>
              <a:gd name="connsiteY60" fmla="*/ 2973461 h 6858000"/>
              <a:gd name="connsiteX61" fmla="*/ 5482045 w 6128435"/>
              <a:gd name="connsiteY61" fmla="*/ 2984371 h 6858000"/>
              <a:gd name="connsiteX62" fmla="*/ 5479405 w 6128435"/>
              <a:gd name="connsiteY62" fmla="*/ 2988507 h 6858000"/>
              <a:gd name="connsiteX63" fmla="*/ 5482415 w 6128435"/>
              <a:gd name="connsiteY63" fmla="*/ 3004079 h 6858000"/>
              <a:gd name="connsiteX64" fmla="*/ 5483865 w 6128435"/>
              <a:gd name="connsiteY64" fmla="*/ 3005467 h 6858000"/>
              <a:gd name="connsiteX65" fmla="*/ 5482236 w 6128435"/>
              <a:gd name="connsiteY65" fmla="*/ 3019791 h 6858000"/>
              <a:gd name="connsiteX66" fmla="*/ 5475895 w 6128435"/>
              <a:gd name="connsiteY66" fmla="*/ 3033578 h 6858000"/>
              <a:gd name="connsiteX67" fmla="*/ 5477595 w 6128435"/>
              <a:gd name="connsiteY67" fmla="*/ 3250534 h 6858000"/>
              <a:gd name="connsiteX68" fmla="*/ 5532836 w 6128435"/>
              <a:gd name="connsiteY68" fmla="*/ 3353840 h 6858000"/>
              <a:gd name="connsiteX69" fmla="*/ 5561229 w 6128435"/>
              <a:gd name="connsiteY69" fmla="*/ 3395784 h 6858000"/>
              <a:gd name="connsiteX70" fmla="*/ 5589758 w 6128435"/>
              <a:gd name="connsiteY70" fmla="*/ 3506453 h 6858000"/>
              <a:gd name="connsiteX71" fmla="*/ 5596144 w 6128435"/>
              <a:gd name="connsiteY71" fmla="*/ 3534624 h 6858000"/>
              <a:gd name="connsiteX72" fmla="*/ 5597750 w 6128435"/>
              <a:gd name="connsiteY72" fmla="*/ 3534129 h 6858000"/>
              <a:gd name="connsiteX73" fmla="*/ 5599700 w 6128435"/>
              <a:gd name="connsiteY73" fmla="*/ 3547221 h 6858000"/>
              <a:gd name="connsiteX74" fmla="*/ 5615031 w 6128435"/>
              <a:gd name="connsiteY74" fmla="*/ 3557482 h 6858000"/>
              <a:gd name="connsiteX75" fmla="*/ 5618377 w 6128435"/>
              <a:gd name="connsiteY75" fmla="*/ 3588431 h 6858000"/>
              <a:gd name="connsiteX76" fmla="*/ 5612155 w 6128435"/>
              <a:gd name="connsiteY76" fmla="*/ 3589869 h 6858000"/>
              <a:gd name="connsiteX77" fmla="*/ 5620843 w 6128435"/>
              <a:gd name="connsiteY77" fmla="*/ 3606745 h 6858000"/>
              <a:gd name="connsiteX78" fmla="*/ 5655472 w 6128435"/>
              <a:gd name="connsiteY78" fmla="*/ 3678877 h 6858000"/>
              <a:gd name="connsiteX79" fmla="*/ 5680448 w 6128435"/>
              <a:gd name="connsiteY79" fmla="*/ 3717760 h 6858000"/>
              <a:gd name="connsiteX80" fmla="*/ 5683015 w 6128435"/>
              <a:gd name="connsiteY80" fmla="*/ 3762025 h 6858000"/>
              <a:gd name="connsiteX81" fmla="*/ 5696643 w 6128435"/>
              <a:gd name="connsiteY81" fmla="*/ 3773888 h 6858000"/>
              <a:gd name="connsiteX82" fmla="*/ 5699203 w 6128435"/>
              <a:gd name="connsiteY82" fmla="*/ 3775823 h 6858000"/>
              <a:gd name="connsiteX83" fmla="*/ 5704824 w 6128435"/>
              <a:gd name="connsiteY83" fmla="*/ 3785966 h 6858000"/>
              <a:gd name="connsiteX84" fmla="*/ 5712204 w 6128435"/>
              <a:gd name="connsiteY84" fmla="*/ 3785830 h 6858000"/>
              <a:gd name="connsiteX85" fmla="*/ 5724816 w 6128435"/>
              <a:gd name="connsiteY85" fmla="*/ 3798949 h 6858000"/>
              <a:gd name="connsiteX86" fmla="*/ 5733539 w 6128435"/>
              <a:gd name="connsiteY86" fmla="*/ 3818457 h 6858000"/>
              <a:gd name="connsiteX87" fmla="*/ 5768491 w 6128435"/>
              <a:gd name="connsiteY87" fmla="*/ 3914399 h 6858000"/>
              <a:gd name="connsiteX88" fmla="*/ 5793123 w 6128435"/>
              <a:gd name="connsiteY88" fmla="*/ 3969952 h 6858000"/>
              <a:gd name="connsiteX89" fmla="*/ 5808321 w 6128435"/>
              <a:gd name="connsiteY89" fmla="*/ 3988153 h 6858000"/>
              <a:gd name="connsiteX90" fmla="*/ 5825621 w 6128435"/>
              <a:gd name="connsiteY90" fmla="*/ 4015525 h 6858000"/>
              <a:gd name="connsiteX91" fmla="*/ 5860672 w 6128435"/>
              <a:gd name="connsiteY91" fmla="*/ 4061579 h 6858000"/>
              <a:gd name="connsiteX92" fmla="*/ 5872173 w 6128435"/>
              <a:gd name="connsiteY92" fmla="*/ 4088497 h 6858000"/>
              <a:gd name="connsiteX93" fmla="*/ 5883705 w 6128435"/>
              <a:gd name="connsiteY93" fmla="*/ 4101899 h 6858000"/>
              <a:gd name="connsiteX94" fmla="*/ 5885314 w 6128435"/>
              <a:gd name="connsiteY94" fmla="*/ 4108387 h 6858000"/>
              <a:gd name="connsiteX95" fmla="*/ 5894095 w 6128435"/>
              <a:gd name="connsiteY95" fmla="*/ 4128857 h 6858000"/>
              <a:gd name="connsiteX96" fmla="*/ 5898339 w 6128435"/>
              <a:gd name="connsiteY96" fmla="*/ 4140800 h 6858000"/>
              <a:gd name="connsiteX97" fmla="*/ 5899734 w 6128435"/>
              <a:gd name="connsiteY97" fmla="*/ 4145632 h 6858000"/>
              <a:gd name="connsiteX98" fmla="*/ 5897098 w 6128435"/>
              <a:gd name="connsiteY98" fmla="*/ 4157819 h 6858000"/>
              <a:gd name="connsiteX99" fmla="*/ 5903513 w 6128435"/>
              <a:gd name="connsiteY99" fmla="*/ 4187661 h 6858000"/>
              <a:gd name="connsiteX100" fmla="*/ 5917114 w 6128435"/>
              <a:gd name="connsiteY100" fmla="*/ 4213096 h 6858000"/>
              <a:gd name="connsiteX101" fmla="*/ 5921153 w 6128435"/>
              <a:gd name="connsiteY101" fmla="*/ 4236222 h 6858000"/>
              <a:gd name="connsiteX102" fmla="*/ 5924233 w 6128435"/>
              <a:gd name="connsiteY102" fmla="*/ 4242060 h 6858000"/>
              <a:gd name="connsiteX103" fmla="*/ 5928910 w 6128435"/>
              <a:gd name="connsiteY103" fmla="*/ 4300973 h 6858000"/>
              <a:gd name="connsiteX104" fmla="*/ 5939320 w 6128435"/>
              <a:gd name="connsiteY104" fmla="*/ 4340435 h 6858000"/>
              <a:gd name="connsiteX105" fmla="*/ 5946705 w 6128435"/>
              <a:gd name="connsiteY105" fmla="*/ 4428051 h 6858000"/>
              <a:gd name="connsiteX106" fmla="*/ 5949261 w 6128435"/>
              <a:gd name="connsiteY106" fmla="*/ 4449185 h 6858000"/>
              <a:gd name="connsiteX107" fmla="*/ 5957504 w 6128435"/>
              <a:gd name="connsiteY107" fmla="*/ 4465911 h 6858000"/>
              <a:gd name="connsiteX108" fmla="*/ 5964689 w 6128435"/>
              <a:gd name="connsiteY108" fmla="*/ 4468532 h 6858000"/>
              <a:gd name="connsiteX109" fmla="*/ 5967062 w 6128435"/>
              <a:gd name="connsiteY109" fmla="*/ 4479923 h 6858000"/>
              <a:gd name="connsiteX110" fmla="*/ 5968960 w 6128435"/>
              <a:gd name="connsiteY110" fmla="*/ 4482655 h 6858000"/>
              <a:gd name="connsiteX111" fmla="*/ 5978567 w 6128435"/>
              <a:gd name="connsiteY111" fmla="*/ 4498605 h 6858000"/>
              <a:gd name="connsiteX112" fmla="*/ 5980106 w 6128435"/>
              <a:gd name="connsiteY112" fmla="*/ 4585087 h 6858000"/>
              <a:gd name="connsiteX113" fmla="*/ 5998138 w 6128435"/>
              <a:gd name="connsiteY113" fmla="*/ 4697518 h 6858000"/>
              <a:gd name="connsiteX114" fmla="*/ 6013516 w 6128435"/>
              <a:gd name="connsiteY114" fmla="*/ 4786619 h 6858000"/>
              <a:gd name="connsiteX115" fmla="*/ 6025404 w 6128435"/>
              <a:gd name="connsiteY115" fmla="*/ 4858148 h 6858000"/>
              <a:gd name="connsiteX116" fmla="*/ 6007749 w 6128435"/>
              <a:gd name="connsiteY116" fmla="*/ 4964715 h 6858000"/>
              <a:gd name="connsiteX117" fmla="*/ 6005269 w 6128435"/>
              <a:gd name="connsiteY117" fmla="*/ 5150567 h 6858000"/>
              <a:gd name="connsiteX118" fmla="*/ 6001127 w 6128435"/>
              <a:gd name="connsiteY118" fmla="*/ 5164609 h 6858000"/>
              <a:gd name="connsiteX119" fmla="*/ 5996647 w 6128435"/>
              <a:gd name="connsiteY119" fmla="*/ 5185640 h 6858000"/>
              <a:gd name="connsiteX120" fmla="*/ 5998514 w 6128435"/>
              <a:gd name="connsiteY120" fmla="*/ 5189673 h 6858000"/>
              <a:gd name="connsiteX121" fmla="*/ 5995970 w 6128435"/>
              <a:gd name="connsiteY121" fmla="*/ 5221547 h 6858000"/>
              <a:gd name="connsiteX122" fmla="*/ 5997218 w 6128435"/>
              <a:gd name="connsiteY122" fmla="*/ 5222031 h 6858000"/>
              <a:gd name="connsiteX123" fmla="*/ 6002116 w 6128435"/>
              <a:gd name="connsiteY123" fmla="*/ 5231223 h 6858000"/>
              <a:gd name="connsiteX124" fmla="*/ 6008541 w 6128435"/>
              <a:gd name="connsiteY124" fmla="*/ 5248680 h 6858000"/>
              <a:gd name="connsiteX125" fmla="*/ 6039260 w 6128435"/>
              <a:gd name="connsiteY125" fmla="*/ 5289518 h 6858000"/>
              <a:gd name="connsiteX126" fmla="*/ 6036748 w 6128435"/>
              <a:gd name="connsiteY126" fmla="*/ 5322752 h 6858000"/>
              <a:gd name="connsiteX127" fmla="*/ 6036943 w 6128435"/>
              <a:gd name="connsiteY127" fmla="*/ 5329480 h 6858000"/>
              <a:gd name="connsiteX128" fmla="*/ 6037236 w 6128435"/>
              <a:gd name="connsiteY128" fmla="*/ 5329634 h 6858000"/>
              <a:gd name="connsiteX129" fmla="*/ 6038019 w 6128435"/>
              <a:gd name="connsiteY129" fmla="*/ 5336764 h 6858000"/>
              <a:gd name="connsiteX130" fmla="*/ 6037298 w 6128435"/>
              <a:gd name="connsiteY130" fmla="*/ 5341753 h 6858000"/>
              <a:gd name="connsiteX131" fmla="*/ 6037677 w 6128435"/>
              <a:gd name="connsiteY131" fmla="*/ 5354807 h 6858000"/>
              <a:gd name="connsiteX132" fmla="*/ 6039728 w 6128435"/>
              <a:gd name="connsiteY132" fmla="*/ 5359416 h 6858000"/>
              <a:gd name="connsiteX133" fmla="*/ 6043311 w 6128435"/>
              <a:gd name="connsiteY133" fmla="*/ 5361407 h 6858000"/>
              <a:gd name="connsiteX134" fmla="*/ 6042954 w 6128435"/>
              <a:gd name="connsiteY134" fmla="*/ 5362576 h 6858000"/>
              <a:gd name="connsiteX135" fmla="*/ 6053435 w 6128435"/>
              <a:gd name="connsiteY135" fmla="*/ 5387547 h 6858000"/>
              <a:gd name="connsiteX136" fmla="*/ 6065933 w 6128435"/>
              <a:gd name="connsiteY136" fmla="*/ 5443002 h 6858000"/>
              <a:gd name="connsiteX137" fmla="*/ 6068640 w 6128435"/>
              <a:gd name="connsiteY137" fmla="*/ 5474503 h 6858000"/>
              <a:gd name="connsiteX138" fmla="*/ 6080922 w 6128435"/>
              <a:gd name="connsiteY138" fmla="*/ 5561070 h 6858000"/>
              <a:gd name="connsiteX139" fmla="*/ 6096949 w 6128435"/>
              <a:gd name="connsiteY139" fmla="*/ 5648179 h 6858000"/>
              <a:gd name="connsiteX140" fmla="*/ 6125703 w 6128435"/>
              <a:gd name="connsiteY140" fmla="*/ 5692894 h 6858000"/>
              <a:gd name="connsiteX141" fmla="*/ 6126670 w 6128435"/>
              <a:gd name="connsiteY141" fmla="*/ 5697882 h 6858000"/>
              <a:gd name="connsiteX142" fmla="*/ 6124061 w 6128435"/>
              <a:gd name="connsiteY142" fmla="*/ 5710294 h 6858000"/>
              <a:gd name="connsiteX143" fmla="*/ 6122213 w 6128435"/>
              <a:gd name="connsiteY143" fmla="*/ 5714762 h 6858000"/>
              <a:gd name="connsiteX144" fmla="*/ 6121353 w 6128435"/>
              <a:gd name="connsiteY144" fmla="*/ 5721725 h 6858000"/>
              <a:gd name="connsiteX145" fmla="*/ 6121607 w 6128435"/>
              <a:gd name="connsiteY145" fmla="*/ 5721959 h 6858000"/>
              <a:gd name="connsiteX146" fmla="*/ 6120262 w 6128435"/>
              <a:gd name="connsiteY146" fmla="*/ 5728358 h 6858000"/>
              <a:gd name="connsiteX147" fmla="*/ 6110194 w 6128435"/>
              <a:gd name="connsiteY147" fmla="*/ 5758853 h 6858000"/>
              <a:gd name="connsiteX148" fmla="*/ 6127519 w 6128435"/>
              <a:gd name="connsiteY148" fmla="*/ 5865775 h 6858000"/>
              <a:gd name="connsiteX149" fmla="*/ 6128435 w 6128435"/>
              <a:gd name="connsiteY149" fmla="*/ 5870164 h 6858000"/>
              <a:gd name="connsiteX150" fmla="*/ 6119217 w 6128435"/>
              <a:gd name="connsiteY150" fmla="*/ 5888542 h 6858000"/>
              <a:gd name="connsiteX151" fmla="*/ 6115966 w 6128435"/>
              <a:gd name="connsiteY151" fmla="*/ 5898387 h 6858000"/>
              <a:gd name="connsiteX152" fmla="*/ 6111924 w 6128435"/>
              <a:gd name="connsiteY152" fmla="*/ 5900444 h 6858000"/>
              <a:gd name="connsiteX153" fmla="*/ 6108716 w 6128435"/>
              <a:gd name="connsiteY153" fmla="*/ 5915345 h 6858000"/>
              <a:gd name="connsiteX154" fmla="*/ 6109524 w 6128435"/>
              <a:gd name="connsiteY154" fmla="*/ 5917328 h 6858000"/>
              <a:gd name="connsiteX155" fmla="*/ 6102493 w 6128435"/>
              <a:gd name="connsiteY155" fmla="*/ 5928602 h 6858000"/>
              <a:gd name="connsiteX156" fmla="*/ 6056863 w 6128435"/>
              <a:gd name="connsiteY156" fmla="*/ 6000643 h 6858000"/>
              <a:gd name="connsiteX157" fmla="*/ 6045436 w 6128435"/>
              <a:gd name="connsiteY157" fmla="*/ 6124480 h 6858000"/>
              <a:gd name="connsiteX158" fmla="*/ 6030489 w 6128435"/>
              <a:gd name="connsiteY158" fmla="*/ 6317666 h 6858000"/>
              <a:gd name="connsiteX159" fmla="*/ 6007492 w 6128435"/>
              <a:gd name="connsiteY159" fmla="*/ 6440818 h 6858000"/>
              <a:gd name="connsiteX160" fmla="*/ 6009467 w 6128435"/>
              <a:gd name="connsiteY160" fmla="*/ 6487076 h 6858000"/>
              <a:gd name="connsiteX161" fmla="*/ 5995064 w 6128435"/>
              <a:gd name="connsiteY161" fmla="*/ 6540791 h 6858000"/>
              <a:gd name="connsiteX162" fmla="*/ 5996309 w 6128435"/>
              <a:gd name="connsiteY162" fmla="*/ 6543961 h 6858000"/>
              <a:gd name="connsiteX163" fmla="*/ 5996048 w 6128435"/>
              <a:gd name="connsiteY163" fmla="*/ 6555444 h 6858000"/>
              <a:gd name="connsiteX164" fmla="*/ 6002524 w 6128435"/>
              <a:gd name="connsiteY164" fmla="*/ 6560188 h 6858000"/>
              <a:gd name="connsiteX165" fmla="*/ 6006823 w 6128435"/>
              <a:gd name="connsiteY165" fmla="*/ 6578546 h 6858000"/>
              <a:gd name="connsiteX166" fmla="*/ 6004510 w 6128435"/>
              <a:gd name="connsiteY166" fmla="*/ 6599256 h 6858000"/>
              <a:gd name="connsiteX167" fmla="*/ 5986207 w 6128435"/>
              <a:gd name="connsiteY167" fmla="*/ 6695855 h 6858000"/>
              <a:gd name="connsiteX168" fmla="*/ 5979428 w 6128435"/>
              <a:gd name="connsiteY168" fmla="*/ 6754678 h 6858000"/>
              <a:gd name="connsiteX169" fmla="*/ 5983398 w 6128435"/>
              <a:gd name="connsiteY169" fmla="*/ 6778641 h 6858000"/>
              <a:gd name="connsiteX170" fmla="*/ 5984543 w 6128435"/>
              <a:gd name="connsiteY170" fmla="*/ 6811016 h 6858000"/>
              <a:gd name="connsiteX171" fmla="*/ 5981802 w 6128435"/>
              <a:gd name="connsiteY171" fmla="*/ 6838578 h 6858000"/>
              <a:gd name="connsiteX172" fmla="*/ 5979671 w 6128435"/>
              <a:gd name="connsiteY172" fmla="*/ 6858000 h 6858000"/>
              <a:gd name="connsiteX173" fmla="*/ 0 w 6128435"/>
              <a:gd name="connsiteY173" fmla="*/ 6858000 h 6858000"/>
              <a:gd name="connsiteX174" fmla="*/ 0 w 6128435"/>
              <a:gd name="connsiteY17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04120 w 6128435"/>
              <a:gd name="connsiteY44" fmla="*/ 2435967 h 6858000"/>
              <a:gd name="connsiteX45" fmla="*/ 5148653 w 6128435"/>
              <a:gd name="connsiteY45" fmla="*/ 2460132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148653 w 6128435"/>
              <a:gd name="connsiteY45" fmla="*/ 2460132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37604 w 6128435"/>
              <a:gd name="connsiteY47" fmla="*/ 2597632 h 6858000"/>
              <a:gd name="connsiteX48" fmla="*/ 5407503 w 6128435"/>
              <a:gd name="connsiteY48" fmla="*/ 2786290 h 6858000"/>
              <a:gd name="connsiteX49" fmla="*/ 5407356 w 6128435"/>
              <a:gd name="connsiteY49" fmla="*/ 2787545 h 6858000"/>
              <a:gd name="connsiteX50" fmla="*/ 5411130 w 6128435"/>
              <a:gd name="connsiteY50" fmla="*/ 2788640 h 6858000"/>
              <a:gd name="connsiteX51" fmla="*/ 5416439 w 6128435"/>
              <a:gd name="connsiteY51" fmla="*/ 2805666 h 6858000"/>
              <a:gd name="connsiteX52" fmla="*/ 5416589 w 6128435"/>
              <a:gd name="connsiteY52" fmla="*/ 2810822 h 6858000"/>
              <a:gd name="connsiteX53" fmla="*/ 5418542 w 6128435"/>
              <a:gd name="connsiteY53" fmla="*/ 2817745 h 6858000"/>
              <a:gd name="connsiteX54" fmla="*/ 5418847 w 6128435"/>
              <a:gd name="connsiteY54" fmla="*/ 2817825 h 6858000"/>
              <a:gd name="connsiteX55" fmla="*/ 5423364 w 6128435"/>
              <a:gd name="connsiteY55" fmla="*/ 2858292 h 6858000"/>
              <a:gd name="connsiteX56" fmla="*/ 5479298 w 6128435"/>
              <a:gd name="connsiteY56" fmla="*/ 2947791 h 6858000"/>
              <a:gd name="connsiteX57" fmla="*/ 5481770 w 6128435"/>
              <a:gd name="connsiteY57" fmla="*/ 2951352 h 6858000"/>
              <a:gd name="connsiteX58" fmla="*/ 5481013 w 6128435"/>
              <a:gd name="connsiteY58" fmla="*/ 2973461 h 6858000"/>
              <a:gd name="connsiteX59" fmla="*/ 5482045 w 6128435"/>
              <a:gd name="connsiteY59" fmla="*/ 2984371 h 6858000"/>
              <a:gd name="connsiteX60" fmla="*/ 5479405 w 6128435"/>
              <a:gd name="connsiteY60" fmla="*/ 2988507 h 6858000"/>
              <a:gd name="connsiteX61" fmla="*/ 5482415 w 6128435"/>
              <a:gd name="connsiteY61" fmla="*/ 3004079 h 6858000"/>
              <a:gd name="connsiteX62" fmla="*/ 5483865 w 6128435"/>
              <a:gd name="connsiteY62" fmla="*/ 3005467 h 6858000"/>
              <a:gd name="connsiteX63" fmla="*/ 5482236 w 6128435"/>
              <a:gd name="connsiteY63" fmla="*/ 3019791 h 6858000"/>
              <a:gd name="connsiteX64" fmla="*/ 5475895 w 6128435"/>
              <a:gd name="connsiteY64" fmla="*/ 3033578 h 6858000"/>
              <a:gd name="connsiteX65" fmla="*/ 5477595 w 6128435"/>
              <a:gd name="connsiteY65" fmla="*/ 3250534 h 6858000"/>
              <a:gd name="connsiteX66" fmla="*/ 5532836 w 6128435"/>
              <a:gd name="connsiteY66" fmla="*/ 3353840 h 6858000"/>
              <a:gd name="connsiteX67" fmla="*/ 5561229 w 6128435"/>
              <a:gd name="connsiteY67" fmla="*/ 3395784 h 6858000"/>
              <a:gd name="connsiteX68" fmla="*/ 5589758 w 6128435"/>
              <a:gd name="connsiteY68" fmla="*/ 3506453 h 6858000"/>
              <a:gd name="connsiteX69" fmla="*/ 5596144 w 6128435"/>
              <a:gd name="connsiteY69" fmla="*/ 3534624 h 6858000"/>
              <a:gd name="connsiteX70" fmla="*/ 5597750 w 6128435"/>
              <a:gd name="connsiteY70" fmla="*/ 3534129 h 6858000"/>
              <a:gd name="connsiteX71" fmla="*/ 5599700 w 6128435"/>
              <a:gd name="connsiteY71" fmla="*/ 3547221 h 6858000"/>
              <a:gd name="connsiteX72" fmla="*/ 5615031 w 6128435"/>
              <a:gd name="connsiteY72" fmla="*/ 3557482 h 6858000"/>
              <a:gd name="connsiteX73" fmla="*/ 5618377 w 6128435"/>
              <a:gd name="connsiteY73" fmla="*/ 3588431 h 6858000"/>
              <a:gd name="connsiteX74" fmla="*/ 5612155 w 6128435"/>
              <a:gd name="connsiteY74" fmla="*/ 3589869 h 6858000"/>
              <a:gd name="connsiteX75" fmla="*/ 5620843 w 6128435"/>
              <a:gd name="connsiteY75" fmla="*/ 3606745 h 6858000"/>
              <a:gd name="connsiteX76" fmla="*/ 5655472 w 6128435"/>
              <a:gd name="connsiteY76" fmla="*/ 3678877 h 6858000"/>
              <a:gd name="connsiteX77" fmla="*/ 5680448 w 6128435"/>
              <a:gd name="connsiteY77" fmla="*/ 3717760 h 6858000"/>
              <a:gd name="connsiteX78" fmla="*/ 5683015 w 6128435"/>
              <a:gd name="connsiteY78" fmla="*/ 3762025 h 6858000"/>
              <a:gd name="connsiteX79" fmla="*/ 5696643 w 6128435"/>
              <a:gd name="connsiteY79" fmla="*/ 3773888 h 6858000"/>
              <a:gd name="connsiteX80" fmla="*/ 5699203 w 6128435"/>
              <a:gd name="connsiteY80" fmla="*/ 3775823 h 6858000"/>
              <a:gd name="connsiteX81" fmla="*/ 5704824 w 6128435"/>
              <a:gd name="connsiteY81" fmla="*/ 3785966 h 6858000"/>
              <a:gd name="connsiteX82" fmla="*/ 5712204 w 6128435"/>
              <a:gd name="connsiteY82" fmla="*/ 3785830 h 6858000"/>
              <a:gd name="connsiteX83" fmla="*/ 5724816 w 6128435"/>
              <a:gd name="connsiteY83" fmla="*/ 3798949 h 6858000"/>
              <a:gd name="connsiteX84" fmla="*/ 5733539 w 6128435"/>
              <a:gd name="connsiteY84" fmla="*/ 3818457 h 6858000"/>
              <a:gd name="connsiteX85" fmla="*/ 5768491 w 6128435"/>
              <a:gd name="connsiteY85" fmla="*/ 3914399 h 6858000"/>
              <a:gd name="connsiteX86" fmla="*/ 5793123 w 6128435"/>
              <a:gd name="connsiteY86" fmla="*/ 3969952 h 6858000"/>
              <a:gd name="connsiteX87" fmla="*/ 5808321 w 6128435"/>
              <a:gd name="connsiteY87" fmla="*/ 3988153 h 6858000"/>
              <a:gd name="connsiteX88" fmla="*/ 5825621 w 6128435"/>
              <a:gd name="connsiteY88" fmla="*/ 4015525 h 6858000"/>
              <a:gd name="connsiteX89" fmla="*/ 5860672 w 6128435"/>
              <a:gd name="connsiteY89" fmla="*/ 4061579 h 6858000"/>
              <a:gd name="connsiteX90" fmla="*/ 5872173 w 6128435"/>
              <a:gd name="connsiteY90" fmla="*/ 4088497 h 6858000"/>
              <a:gd name="connsiteX91" fmla="*/ 5883705 w 6128435"/>
              <a:gd name="connsiteY91" fmla="*/ 4101899 h 6858000"/>
              <a:gd name="connsiteX92" fmla="*/ 5885314 w 6128435"/>
              <a:gd name="connsiteY92" fmla="*/ 4108387 h 6858000"/>
              <a:gd name="connsiteX93" fmla="*/ 5894095 w 6128435"/>
              <a:gd name="connsiteY93" fmla="*/ 4128857 h 6858000"/>
              <a:gd name="connsiteX94" fmla="*/ 5898339 w 6128435"/>
              <a:gd name="connsiteY94" fmla="*/ 4140800 h 6858000"/>
              <a:gd name="connsiteX95" fmla="*/ 5899734 w 6128435"/>
              <a:gd name="connsiteY95" fmla="*/ 4145632 h 6858000"/>
              <a:gd name="connsiteX96" fmla="*/ 5897098 w 6128435"/>
              <a:gd name="connsiteY96" fmla="*/ 4157819 h 6858000"/>
              <a:gd name="connsiteX97" fmla="*/ 5903513 w 6128435"/>
              <a:gd name="connsiteY97" fmla="*/ 4187661 h 6858000"/>
              <a:gd name="connsiteX98" fmla="*/ 5917114 w 6128435"/>
              <a:gd name="connsiteY98" fmla="*/ 4213096 h 6858000"/>
              <a:gd name="connsiteX99" fmla="*/ 5921153 w 6128435"/>
              <a:gd name="connsiteY99" fmla="*/ 4236222 h 6858000"/>
              <a:gd name="connsiteX100" fmla="*/ 5924233 w 6128435"/>
              <a:gd name="connsiteY100" fmla="*/ 4242060 h 6858000"/>
              <a:gd name="connsiteX101" fmla="*/ 5928910 w 6128435"/>
              <a:gd name="connsiteY101" fmla="*/ 4300973 h 6858000"/>
              <a:gd name="connsiteX102" fmla="*/ 5939320 w 6128435"/>
              <a:gd name="connsiteY102" fmla="*/ 4340435 h 6858000"/>
              <a:gd name="connsiteX103" fmla="*/ 5946705 w 6128435"/>
              <a:gd name="connsiteY103" fmla="*/ 4428051 h 6858000"/>
              <a:gd name="connsiteX104" fmla="*/ 5949261 w 6128435"/>
              <a:gd name="connsiteY104" fmla="*/ 4449185 h 6858000"/>
              <a:gd name="connsiteX105" fmla="*/ 5957504 w 6128435"/>
              <a:gd name="connsiteY105" fmla="*/ 4465911 h 6858000"/>
              <a:gd name="connsiteX106" fmla="*/ 5964689 w 6128435"/>
              <a:gd name="connsiteY106" fmla="*/ 4468532 h 6858000"/>
              <a:gd name="connsiteX107" fmla="*/ 5967062 w 6128435"/>
              <a:gd name="connsiteY107" fmla="*/ 4479923 h 6858000"/>
              <a:gd name="connsiteX108" fmla="*/ 5968960 w 6128435"/>
              <a:gd name="connsiteY108" fmla="*/ 4482655 h 6858000"/>
              <a:gd name="connsiteX109" fmla="*/ 5978567 w 6128435"/>
              <a:gd name="connsiteY109" fmla="*/ 4498605 h 6858000"/>
              <a:gd name="connsiteX110" fmla="*/ 5980106 w 6128435"/>
              <a:gd name="connsiteY110" fmla="*/ 4585087 h 6858000"/>
              <a:gd name="connsiteX111" fmla="*/ 5998138 w 6128435"/>
              <a:gd name="connsiteY111" fmla="*/ 4697518 h 6858000"/>
              <a:gd name="connsiteX112" fmla="*/ 6013516 w 6128435"/>
              <a:gd name="connsiteY112" fmla="*/ 4786619 h 6858000"/>
              <a:gd name="connsiteX113" fmla="*/ 6025404 w 6128435"/>
              <a:gd name="connsiteY113" fmla="*/ 4858148 h 6858000"/>
              <a:gd name="connsiteX114" fmla="*/ 6007749 w 6128435"/>
              <a:gd name="connsiteY114" fmla="*/ 4964715 h 6858000"/>
              <a:gd name="connsiteX115" fmla="*/ 6005269 w 6128435"/>
              <a:gd name="connsiteY115" fmla="*/ 5150567 h 6858000"/>
              <a:gd name="connsiteX116" fmla="*/ 6001127 w 6128435"/>
              <a:gd name="connsiteY116" fmla="*/ 5164609 h 6858000"/>
              <a:gd name="connsiteX117" fmla="*/ 5996647 w 6128435"/>
              <a:gd name="connsiteY117" fmla="*/ 5185640 h 6858000"/>
              <a:gd name="connsiteX118" fmla="*/ 5998514 w 6128435"/>
              <a:gd name="connsiteY118" fmla="*/ 5189673 h 6858000"/>
              <a:gd name="connsiteX119" fmla="*/ 5995970 w 6128435"/>
              <a:gd name="connsiteY119" fmla="*/ 5221547 h 6858000"/>
              <a:gd name="connsiteX120" fmla="*/ 5997218 w 6128435"/>
              <a:gd name="connsiteY120" fmla="*/ 5222031 h 6858000"/>
              <a:gd name="connsiteX121" fmla="*/ 6002116 w 6128435"/>
              <a:gd name="connsiteY121" fmla="*/ 5231223 h 6858000"/>
              <a:gd name="connsiteX122" fmla="*/ 6008541 w 6128435"/>
              <a:gd name="connsiteY122" fmla="*/ 5248680 h 6858000"/>
              <a:gd name="connsiteX123" fmla="*/ 6039260 w 6128435"/>
              <a:gd name="connsiteY123" fmla="*/ 5289518 h 6858000"/>
              <a:gd name="connsiteX124" fmla="*/ 6036748 w 6128435"/>
              <a:gd name="connsiteY124" fmla="*/ 5322752 h 6858000"/>
              <a:gd name="connsiteX125" fmla="*/ 6036943 w 6128435"/>
              <a:gd name="connsiteY125" fmla="*/ 5329480 h 6858000"/>
              <a:gd name="connsiteX126" fmla="*/ 6037236 w 6128435"/>
              <a:gd name="connsiteY126" fmla="*/ 5329634 h 6858000"/>
              <a:gd name="connsiteX127" fmla="*/ 6038019 w 6128435"/>
              <a:gd name="connsiteY127" fmla="*/ 5336764 h 6858000"/>
              <a:gd name="connsiteX128" fmla="*/ 6037298 w 6128435"/>
              <a:gd name="connsiteY128" fmla="*/ 5341753 h 6858000"/>
              <a:gd name="connsiteX129" fmla="*/ 6037677 w 6128435"/>
              <a:gd name="connsiteY129" fmla="*/ 5354807 h 6858000"/>
              <a:gd name="connsiteX130" fmla="*/ 6039728 w 6128435"/>
              <a:gd name="connsiteY130" fmla="*/ 5359416 h 6858000"/>
              <a:gd name="connsiteX131" fmla="*/ 6043311 w 6128435"/>
              <a:gd name="connsiteY131" fmla="*/ 5361407 h 6858000"/>
              <a:gd name="connsiteX132" fmla="*/ 6042954 w 6128435"/>
              <a:gd name="connsiteY132" fmla="*/ 5362576 h 6858000"/>
              <a:gd name="connsiteX133" fmla="*/ 6053435 w 6128435"/>
              <a:gd name="connsiteY133" fmla="*/ 5387547 h 6858000"/>
              <a:gd name="connsiteX134" fmla="*/ 6065933 w 6128435"/>
              <a:gd name="connsiteY134" fmla="*/ 5443002 h 6858000"/>
              <a:gd name="connsiteX135" fmla="*/ 6068640 w 6128435"/>
              <a:gd name="connsiteY135" fmla="*/ 5474503 h 6858000"/>
              <a:gd name="connsiteX136" fmla="*/ 6080922 w 6128435"/>
              <a:gd name="connsiteY136" fmla="*/ 5561070 h 6858000"/>
              <a:gd name="connsiteX137" fmla="*/ 6096949 w 6128435"/>
              <a:gd name="connsiteY137" fmla="*/ 5648179 h 6858000"/>
              <a:gd name="connsiteX138" fmla="*/ 6125703 w 6128435"/>
              <a:gd name="connsiteY138" fmla="*/ 5692894 h 6858000"/>
              <a:gd name="connsiteX139" fmla="*/ 6126670 w 6128435"/>
              <a:gd name="connsiteY139" fmla="*/ 5697882 h 6858000"/>
              <a:gd name="connsiteX140" fmla="*/ 6124061 w 6128435"/>
              <a:gd name="connsiteY140" fmla="*/ 5710294 h 6858000"/>
              <a:gd name="connsiteX141" fmla="*/ 6122213 w 6128435"/>
              <a:gd name="connsiteY141" fmla="*/ 5714762 h 6858000"/>
              <a:gd name="connsiteX142" fmla="*/ 6121353 w 6128435"/>
              <a:gd name="connsiteY142" fmla="*/ 5721725 h 6858000"/>
              <a:gd name="connsiteX143" fmla="*/ 6121607 w 6128435"/>
              <a:gd name="connsiteY143" fmla="*/ 5721959 h 6858000"/>
              <a:gd name="connsiteX144" fmla="*/ 6120262 w 6128435"/>
              <a:gd name="connsiteY144" fmla="*/ 5728358 h 6858000"/>
              <a:gd name="connsiteX145" fmla="*/ 6110194 w 6128435"/>
              <a:gd name="connsiteY145" fmla="*/ 5758853 h 6858000"/>
              <a:gd name="connsiteX146" fmla="*/ 6127519 w 6128435"/>
              <a:gd name="connsiteY146" fmla="*/ 5865775 h 6858000"/>
              <a:gd name="connsiteX147" fmla="*/ 6128435 w 6128435"/>
              <a:gd name="connsiteY147" fmla="*/ 5870164 h 6858000"/>
              <a:gd name="connsiteX148" fmla="*/ 6119217 w 6128435"/>
              <a:gd name="connsiteY148" fmla="*/ 5888542 h 6858000"/>
              <a:gd name="connsiteX149" fmla="*/ 6115966 w 6128435"/>
              <a:gd name="connsiteY149" fmla="*/ 5898387 h 6858000"/>
              <a:gd name="connsiteX150" fmla="*/ 6111924 w 6128435"/>
              <a:gd name="connsiteY150" fmla="*/ 5900444 h 6858000"/>
              <a:gd name="connsiteX151" fmla="*/ 6108716 w 6128435"/>
              <a:gd name="connsiteY151" fmla="*/ 5915345 h 6858000"/>
              <a:gd name="connsiteX152" fmla="*/ 6109524 w 6128435"/>
              <a:gd name="connsiteY152" fmla="*/ 5917328 h 6858000"/>
              <a:gd name="connsiteX153" fmla="*/ 6102493 w 6128435"/>
              <a:gd name="connsiteY153" fmla="*/ 5928602 h 6858000"/>
              <a:gd name="connsiteX154" fmla="*/ 6056863 w 6128435"/>
              <a:gd name="connsiteY154" fmla="*/ 6000643 h 6858000"/>
              <a:gd name="connsiteX155" fmla="*/ 6045436 w 6128435"/>
              <a:gd name="connsiteY155" fmla="*/ 6124480 h 6858000"/>
              <a:gd name="connsiteX156" fmla="*/ 6030489 w 6128435"/>
              <a:gd name="connsiteY156" fmla="*/ 6317666 h 6858000"/>
              <a:gd name="connsiteX157" fmla="*/ 6007492 w 6128435"/>
              <a:gd name="connsiteY157" fmla="*/ 6440818 h 6858000"/>
              <a:gd name="connsiteX158" fmla="*/ 6009467 w 6128435"/>
              <a:gd name="connsiteY158" fmla="*/ 6487076 h 6858000"/>
              <a:gd name="connsiteX159" fmla="*/ 5995064 w 6128435"/>
              <a:gd name="connsiteY159" fmla="*/ 6540791 h 6858000"/>
              <a:gd name="connsiteX160" fmla="*/ 5996309 w 6128435"/>
              <a:gd name="connsiteY160" fmla="*/ 6543961 h 6858000"/>
              <a:gd name="connsiteX161" fmla="*/ 5996048 w 6128435"/>
              <a:gd name="connsiteY161" fmla="*/ 6555444 h 6858000"/>
              <a:gd name="connsiteX162" fmla="*/ 6002524 w 6128435"/>
              <a:gd name="connsiteY162" fmla="*/ 6560188 h 6858000"/>
              <a:gd name="connsiteX163" fmla="*/ 6006823 w 6128435"/>
              <a:gd name="connsiteY163" fmla="*/ 6578546 h 6858000"/>
              <a:gd name="connsiteX164" fmla="*/ 6004510 w 6128435"/>
              <a:gd name="connsiteY164" fmla="*/ 6599256 h 6858000"/>
              <a:gd name="connsiteX165" fmla="*/ 5986207 w 6128435"/>
              <a:gd name="connsiteY165" fmla="*/ 6695855 h 6858000"/>
              <a:gd name="connsiteX166" fmla="*/ 5979428 w 6128435"/>
              <a:gd name="connsiteY166" fmla="*/ 6754678 h 6858000"/>
              <a:gd name="connsiteX167" fmla="*/ 5983398 w 6128435"/>
              <a:gd name="connsiteY167" fmla="*/ 6778641 h 6858000"/>
              <a:gd name="connsiteX168" fmla="*/ 5984543 w 6128435"/>
              <a:gd name="connsiteY168" fmla="*/ 6811016 h 6858000"/>
              <a:gd name="connsiteX169" fmla="*/ 5981802 w 6128435"/>
              <a:gd name="connsiteY169" fmla="*/ 6838578 h 6858000"/>
              <a:gd name="connsiteX170" fmla="*/ 5979671 w 6128435"/>
              <a:gd name="connsiteY170" fmla="*/ 6858000 h 6858000"/>
              <a:gd name="connsiteX171" fmla="*/ 0 w 6128435"/>
              <a:gd name="connsiteY171" fmla="*/ 6858000 h 6858000"/>
              <a:gd name="connsiteX172" fmla="*/ 0 w 6128435"/>
              <a:gd name="connsiteY17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71263 w 6128435"/>
              <a:gd name="connsiteY47" fmla="*/ 2586413 h 6858000"/>
              <a:gd name="connsiteX48" fmla="*/ 5407503 w 6128435"/>
              <a:gd name="connsiteY48" fmla="*/ 2786290 h 6858000"/>
              <a:gd name="connsiteX49" fmla="*/ 5407356 w 6128435"/>
              <a:gd name="connsiteY49" fmla="*/ 2787545 h 6858000"/>
              <a:gd name="connsiteX50" fmla="*/ 5411130 w 6128435"/>
              <a:gd name="connsiteY50" fmla="*/ 2788640 h 6858000"/>
              <a:gd name="connsiteX51" fmla="*/ 5416439 w 6128435"/>
              <a:gd name="connsiteY51" fmla="*/ 2805666 h 6858000"/>
              <a:gd name="connsiteX52" fmla="*/ 5416589 w 6128435"/>
              <a:gd name="connsiteY52" fmla="*/ 2810822 h 6858000"/>
              <a:gd name="connsiteX53" fmla="*/ 5418542 w 6128435"/>
              <a:gd name="connsiteY53" fmla="*/ 2817745 h 6858000"/>
              <a:gd name="connsiteX54" fmla="*/ 5418847 w 6128435"/>
              <a:gd name="connsiteY54" fmla="*/ 2817825 h 6858000"/>
              <a:gd name="connsiteX55" fmla="*/ 5423364 w 6128435"/>
              <a:gd name="connsiteY55" fmla="*/ 2858292 h 6858000"/>
              <a:gd name="connsiteX56" fmla="*/ 5479298 w 6128435"/>
              <a:gd name="connsiteY56" fmla="*/ 2947791 h 6858000"/>
              <a:gd name="connsiteX57" fmla="*/ 5481770 w 6128435"/>
              <a:gd name="connsiteY57" fmla="*/ 2951352 h 6858000"/>
              <a:gd name="connsiteX58" fmla="*/ 5481013 w 6128435"/>
              <a:gd name="connsiteY58" fmla="*/ 2973461 h 6858000"/>
              <a:gd name="connsiteX59" fmla="*/ 5482045 w 6128435"/>
              <a:gd name="connsiteY59" fmla="*/ 2984371 h 6858000"/>
              <a:gd name="connsiteX60" fmla="*/ 5479405 w 6128435"/>
              <a:gd name="connsiteY60" fmla="*/ 2988507 h 6858000"/>
              <a:gd name="connsiteX61" fmla="*/ 5482415 w 6128435"/>
              <a:gd name="connsiteY61" fmla="*/ 3004079 h 6858000"/>
              <a:gd name="connsiteX62" fmla="*/ 5483865 w 6128435"/>
              <a:gd name="connsiteY62" fmla="*/ 3005467 h 6858000"/>
              <a:gd name="connsiteX63" fmla="*/ 5482236 w 6128435"/>
              <a:gd name="connsiteY63" fmla="*/ 3019791 h 6858000"/>
              <a:gd name="connsiteX64" fmla="*/ 5475895 w 6128435"/>
              <a:gd name="connsiteY64" fmla="*/ 3033578 h 6858000"/>
              <a:gd name="connsiteX65" fmla="*/ 5477595 w 6128435"/>
              <a:gd name="connsiteY65" fmla="*/ 3250534 h 6858000"/>
              <a:gd name="connsiteX66" fmla="*/ 5532836 w 6128435"/>
              <a:gd name="connsiteY66" fmla="*/ 3353840 h 6858000"/>
              <a:gd name="connsiteX67" fmla="*/ 5561229 w 6128435"/>
              <a:gd name="connsiteY67" fmla="*/ 3395784 h 6858000"/>
              <a:gd name="connsiteX68" fmla="*/ 5589758 w 6128435"/>
              <a:gd name="connsiteY68" fmla="*/ 3506453 h 6858000"/>
              <a:gd name="connsiteX69" fmla="*/ 5596144 w 6128435"/>
              <a:gd name="connsiteY69" fmla="*/ 3534624 h 6858000"/>
              <a:gd name="connsiteX70" fmla="*/ 5597750 w 6128435"/>
              <a:gd name="connsiteY70" fmla="*/ 3534129 h 6858000"/>
              <a:gd name="connsiteX71" fmla="*/ 5599700 w 6128435"/>
              <a:gd name="connsiteY71" fmla="*/ 3547221 h 6858000"/>
              <a:gd name="connsiteX72" fmla="*/ 5615031 w 6128435"/>
              <a:gd name="connsiteY72" fmla="*/ 3557482 h 6858000"/>
              <a:gd name="connsiteX73" fmla="*/ 5618377 w 6128435"/>
              <a:gd name="connsiteY73" fmla="*/ 3588431 h 6858000"/>
              <a:gd name="connsiteX74" fmla="*/ 5612155 w 6128435"/>
              <a:gd name="connsiteY74" fmla="*/ 3589869 h 6858000"/>
              <a:gd name="connsiteX75" fmla="*/ 5620843 w 6128435"/>
              <a:gd name="connsiteY75" fmla="*/ 3606745 h 6858000"/>
              <a:gd name="connsiteX76" fmla="*/ 5655472 w 6128435"/>
              <a:gd name="connsiteY76" fmla="*/ 3678877 h 6858000"/>
              <a:gd name="connsiteX77" fmla="*/ 5680448 w 6128435"/>
              <a:gd name="connsiteY77" fmla="*/ 3717760 h 6858000"/>
              <a:gd name="connsiteX78" fmla="*/ 5683015 w 6128435"/>
              <a:gd name="connsiteY78" fmla="*/ 3762025 h 6858000"/>
              <a:gd name="connsiteX79" fmla="*/ 5696643 w 6128435"/>
              <a:gd name="connsiteY79" fmla="*/ 3773888 h 6858000"/>
              <a:gd name="connsiteX80" fmla="*/ 5699203 w 6128435"/>
              <a:gd name="connsiteY80" fmla="*/ 3775823 h 6858000"/>
              <a:gd name="connsiteX81" fmla="*/ 5704824 w 6128435"/>
              <a:gd name="connsiteY81" fmla="*/ 3785966 h 6858000"/>
              <a:gd name="connsiteX82" fmla="*/ 5712204 w 6128435"/>
              <a:gd name="connsiteY82" fmla="*/ 3785830 h 6858000"/>
              <a:gd name="connsiteX83" fmla="*/ 5724816 w 6128435"/>
              <a:gd name="connsiteY83" fmla="*/ 3798949 h 6858000"/>
              <a:gd name="connsiteX84" fmla="*/ 5733539 w 6128435"/>
              <a:gd name="connsiteY84" fmla="*/ 3818457 h 6858000"/>
              <a:gd name="connsiteX85" fmla="*/ 5768491 w 6128435"/>
              <a:gd name="connsiteY85" fmla="*/ 3914399 h 6858000"/>
              <a:gd name="connsiteX86" fmla="*/ 5793123 w 6128435"/>
              <a:gd name="connsiteY86" fmla="*/ 3969952 h 6858000"/>
              <a:gd name="connsiteX87" fmla="*/ 5808321 w 6128435"/>
              <a:gd name="connsiteY87" fmla="*/ 3988153 h 6858000"/>
              <a:gd name="connsiteX88" fmla="*/ 5825621 w 6128435"/>
              <a:gd name="connsiteY88" fmla="*/ 4015525 h 6858000"/>
              <a:gd name="connsiteX89" fmla="*/ 5860672 w 6128435"/>
              <a:gd name="connsiteY89" fmla="*/ 4061579 h 6858000"/>
              <a:gd name="connsiteX90" fmla="*/ 5872173 w 6128435"/>
              <a:gd name="connsiteY90" fmla="*/ 4088497 h 6858000"/>
              <a:gd name="connsiteX91" fmla="*/ 5883705 w 6128435"/>
              <a:gd name="connsiteY91" fmla="*/ 4101899 h 6858000"/>
              <a:gd name="connsiteX92" fmla="*/ 5885314 w 6128435"/>
              <a:gd name="connsiteY92" fmla="*/ 4108387 h 6858000"/>
              <a:gd name="connsiteX93" fmla="*/ 5894095 w 6128435"/>
              <a:gd name="connsiteY93" fmla="*/ 4128857 h 6858000"/>
              <a:gd name="connsiteX94" fmla="*/ 5898339 w 6128435"/>
              <a:gd name="connsiteY94" fmla="*/ 4140800 h 6858000"/>
              <a:gd name="connsiteX95" fmla="*/ 5899734 w 6128435"/>
              <a:gd name="connsiteY95" fmla="*/ 4145632 h 6858000"/>
              <a:gd name="connsiteX96" fmla="*/ 5897098 w 6128435"/>
              <a:gd name="connsiteY96" fmla="*/ 4157819 h 6858000"/>
              <a:gd name="connsiteX97" fmla="*/ 5903513 w 6128435"/>
              <a:gd name="connsiteY97" fmla="*/ 4187661 h 6858000"/>
              <a:gd name="connsiteX98" fmla="*/ 5917114 w 6128435"/>
              <a:gd name="connsiteY98" fmla="*/ 4213096 h 6858000"/>
              <a:gd name="connsiteX99" fmla="*/ 5921153 w 6128435"/>
              <a:gd name="connsiteY99" fmla="*/ 4236222 h 6858000"/>
              <a:gd name="connsiteX100" fmla="*/ 5924233 w 6128435"/>
              <a:gd name="connsiteY100" fmla="*/ 4242060 h 6858000"/>
              <a:gd name="connsiteX101" fmla="*/ 5928910 w 6128435"/>
              <a:gd name="connsiteY101" fmla="*/ 4300973 h 6858000"/>
              <a:gd name="connsiteX102" fmla="*/ 5939320 w 6128435"/>
              <a:gd name="connsiteY102" fmla="*/ 4340435 h 6858000"/>
              <a:gd name="connsiteX103" fmla="*/ 5946705 w 6128435"/>
              <a:gd name="connsiteY103" fmla="*/ 4428051 h 6858000"/>
              <a:gd name="connsiteX104" fmla="*/ 5949261 w 6128435"/>
              <a:gd name="connsiteY104" fmla="*/ 4449185 h 6858000"/>
              <a:gd name="connsiteX105" fmla="*/ 5957504 w 6128435"/>
              <a:gd name="connsiteY105" fmla="*/ 4465911 h 6858000"/>
              <a:gd name="connsiteX106" fmla="*/ 5964689 w 6128435"/>
              <a:gd name="connsiteY106" fmla="*/ 4468532 h 6858000"/>
              <a:gd name="connsiteX107" fmla="*/ 5967062 w 6128435"/>
              <a:gd name="connsiteY107" fmla="*/ 4479923 h 6858000"/>
              <a:gd name="connsiteX108" fmla="*/ 5968960 w 6128435"/>
              <a:gd name="connsiteY108" fmla="*/ 4482655 h 6858000"/>
              <a:gd name="connsiteX109" fmla="*/ 5978567 w 6128435"/>
              <a:gd name="connsiteY109" fmla="*/ 4498605 h 6858000"/>
              <a:gd name="connsiteX110" fmla="*/ 5980106 w 6128435"/>
              <a:gd name="connsiteY110" fmla="*/ 4585087 h 6858000"/>
              <a:gd name="connsiteX111" fmla="*/ 5998138 w 6128435"/>
              <a:gd name="connsiteY111" fmla="*/ 4697518 h 6858000"/>
              <a:gd name="connsiteX112" fmla="*/ 6013516 w 6128435"/>
              <a:gd name="connsiteY112" fmla="*/ 4786619 h 6858000"/>
              <a:gd name="connsiteX113" fmla="*/ 6025404 w 6128435"/>
              <a:gd name="connsiteY113" fmla="*/ 4858148 h 6858000"/>
              <a:gd name="connsiteX114" fmla="*/ 6007749 w 6128435"/>
              <a:gd name="connsiteY114" fmla="*/ 4964715 h 6858000"/>
              <a:gd name="connsiteX115" fmla="*/ 6005269 w 6128435"/>
              <a:gd name="connsiteY115" fmla="*/ 5150567 h 6858000"/>
              <a:gd name="connsiteX116" fmla="*/ 6001127 w 6128435"/>
              <a:gd name="connsiteY116" fmla="*/ 5164609 h 6858000"/>
              <a:gd name="connsiteX117" fmla="*/ 5996647 w 6128435"/>
              <a:gd name="connsiteY117" fmla="*/ 5185640 h 6858000"/>
              <a:gd name="connsiteX118" fmla="*/ 5998514 w 6128435"/>
              <a:gd name="connsiteY118" fmla="*/ 5189673 h 6858000"/>
              <a:gd name="connsiteX119" fmla="*/ 5995970 w 6128435"/>
              <a:gd name="connsiteY119" fmla="*/ 5221547 h 6858000"/>
              <a:gd name="connsiteX120" fmla="*/ 5997218 w 6128435"/>
              <a:gd name="connsiteY120" fmla="*/ 5222031 h 6858000"/>
              <a:gd name="connsiteX121" fmla="*/ 6002116 w 6128435"/>
              <a:gd name="connsiteY121" fmla="*/ 5231223 h 6858000"/>
              <a:gd name="connsiteX122" fmla="*/ 6008541 w 6128435"/>
              <a:gd name="connsiteY122" fmla="*/ 5248680 h 6858000"/>
              <a:gd name="connsiteX123" fmla="*/ 6039260 w 6128435"/>
              <a:gd name="connsiteY123" fmla="*/ 5289518 h 6858000"/>
              <a:gd name="connsiteX124" fmla="*/ 6036748 w 6128435"/>
              <a:gd name="connsiteY124" fmla="*/ 5322752 h 6858000"/>
              <a:gd name="connsiteX125" fmla="*/ 6036943 w 6128435"/>
              <a:gd name="connsiteY125" fmla="*/ 5329480 h 6858000"/>
              <a:gd name="connsiteX126" fmla="*/ 6037236 w 6128435"/>
              <a:gd name="connsiteY126" fmla="*/ 5329634 h 6858000"/>
              <a:gd name="connsiteX127" fmla="*/ 6038019 w 6128435"/>
              <a:gd name="connsiteY127" fmla="*/ 5336764 h 6858000"/>
              <a:gd name="connsiteX128" fmla="*/ 6037298 w 6128435"/>
              <a:gd name="connsiteY128" fmla="*/ 5341753 h 6858000"/>
              <a:gd name="connsiteX129" fmla="*/ 6037677 w 6128435"/>
              <a:gd name="connsiteY129" fmla="*/ 5354807 h 6858000"/>
              <a:gd name="connsiteX130" fmla="*/ 6039728 w 6128435"/>
              <a:gd name="connsiteY130" fmla="*/ 5359416 h 6858000"/>
              <a:gd name="connsiteX131" fmla="*/ 6043311 w 6128435"/>
              <a:gd name="connsiteY131" fmla="*/ 5361407 h 6858000"/>
              <a:gd name="connsiteX132" fmla="*/ 6042954 w 6128435"/>
              <a:gd name="connsiteY132" fmla="*/ 5362576 h 6858000"/>
              <a:gd name="connsiteX133" fmla="*/ 6053435 w 6128435"/>
              <a:gd name="connsiteY133" fmla="*/ 5387547 h 6858000"/>
              <a:gd name="connsiteX134" fmla="*/ 6065933 w 6128435"/>
              <a:gd name="connsiteY134" fmla="*/ 5443002 h 6858000"/>
              <a:gd name="connsiteX135" fmla="*/ 6068640 w 6128435"/>
              <a:gd name="connsiteY135" fmla="*/ 5474503 h 6858000"/>
              <a:gd name="connsiteX136" fmla="*/ 6080922 w 6128435"/>
              <a:gd name="connsiteY136" fmla="*/ 5561070 h 6858000"/>
              <a:gd name="connsiteX137" fmla="*/ 6096949 w 6128435"/>
              <a:gd name="connsiteY137" fmla="*/ 5648179 h 6858000"/>
              <a:gd name="connsiteX138" fmla="*/ 6125703 w 6128435"/>
              <a:gd name="connsiteY138" fmla="*/ 5692894 h 6858000"/>
              <a:gd name="connsiteX139" fmla="*/ 6126670 w 6128435"/>
              <a:gd name="connsiteY139" fmla="*/ 5697882 h 6858000"/>
              <a:gd name="connsiteX140" fmla="*/ 6124061 w 6128435"/>
              <a:gd name="connsiteY140" fmla="*/ 5710294 h 6858000"/>
              <a:gd name="connsiteX141" fmla="*/ 6122213 w 6128435"/>
              <a:gd name="connsiteY141" fmla="*/ 5714762 h 6858000"/>
              <a:gd name="connsiteX142" fmla="*/ 6121353 w 6128435"/>
              <a:gd name="connsiteY142" fmla="*/ 5721725 h 6858000"/>
              <a:gd name="connsiteX143" fmla="*/ 6121607 w 6128435"/>
              <a:gd name="connsiteY143" fmla="*/ 5721959 h 6858000"/>
              <a:gd name="connsiteX144" fmla="*/ 6120262 w 6128435"/>
              <a:gd name="connsiteY144" fmla="*/ 5728358 h 6858000"/>
              <a:gd name="connsiteX145" fmla="*/ 6110194 w 6128435"/>
              <a:gd name="connsiteY145" fmla="*/ 5758853 h 6858000"/>
              <a:gd name="connsiteX146" fmla="*/ 6127519 w 6128435"/>
              <a:gd name="connsiteY146" fmla="*/ 5865775 h 6858000"/>
              <a:gd name="connsiteX147" fmla="*/ 6128435 w 6128435"/>
              <a:gd name="connsiteY147" fmla="*/ 5870164 h 6858000"/>
              <a:gd name="connsiteX148" fmla="*/ 6119217 w 6128435"/>
              <a:gd name="connsiteY148" fmla="*/ 5888542 h 6858000"/>
              <a:gd name="connsiteX149" fmla="*/ 6115966 w 6128435"/>
              <a:gd name="connsiteY149" fmla="*/ 5898387 h 6858000"/>
              <a:gd name="connsiteX150" fmla="*/ 6111924 w 6128435"/>
              <a:gd name="connsiteY150" fmla="*/ 5900444 h 6858000"/>
              <a:gd name="connsiteX151" fmla="*/ 6108716 w 6128435"/>
              <a:gd name="connsiteY151" fmla="*/ 5915345 h 6858000"/>
              <a:gd name="connsiteX152" fmla="*/ 6109524 w 6128435"/>
              <a:gd name="connsiteY152" fmla="*/ 5917328 h 6858000"/>
              <a:gd name="connsiteX153" fmla="*/ 6102493 w 6128435"/>
              <a:gd name="connsiteY153" fmla="*/ 5928602 h 6858000"/>
              <a:gd name="connsiteX154" fmla="*/ 6056863 w 6128435"/>
              <a:gd name="connsiteY154" fmla="*/ 6000643 h 6858000"/>
              <a:gd name="connsiteX155" fmla="*/ 6045436 w 6128435"/>
              <a:gd name="connsiteY155" fmla="*/ 6124480 h 6858000"/>
              <a:gd name="connsiteX156" fmla="*/ 6030489 w 6128435"/>
              <a:gd name="connsiteY156" fmla="*/ 6317666 h 6858000"/>
              <a:gd name="connsiteX157" fmla="*/ 6007492 w 6128435"/>
              <a:gd name="connsiteY157" fmla="*/ 6440818 h 6858000"/>
              <a:gd name="connsiteX158" fmla="*/ 6009467 w 6128435"/>
              <a:gd name="connsiteY158" fmla="*/ 6487076 h 6858000"/>
              <a:gd name="connsiteX159" fmla="*/ 5995064 w 6128435"/>
              <a:gd name="connsiteY159" fmla="*/ 6540791 h 6858000"/>
              <a:gd name="connsiteX160" fmla="*/ 5996309 w 6128435"/>
              <a:gd name="connsiteY160" fmla="*/ 6543961 h 6858000"/>
              <a:gd name="connsiteX161" fmla="*/ 5996048 w 6128435"/>
              <a:gd name="connsiteY161" fmla="*/ 6555444 h 6858000"/>
              <a:gd name="connsiteX162" fmla="*/ 6002524 w 6128435"/>
              <a:gd name="connsiteY162" fmla="*/ 6560188 h 6858000"/>
              <a:gd name="connsiteX163" fmla="*/ 6006823 w 6128435"/>
              <a:gd name="connsiteY163" fmla="*/ 6578546 h 6858000"/>
              <a:gd name="connsiteX164" fmla="*/ 6004510 w 6128435"/>
              <a:gd name="connsiteY164" fmla="*/ 6599256 h 6858000"/>
              <a:gd name="connsiteX165" fmla="*/ 5986207 w 6128435"/>
              <a:gd name="connsiteY165" fmla="*/ 6695855 h 6858000"/>
              <a:gd name="connsiteX166" fmla="*/ 5979428 w 6128435"/>
              <a:gd name="connsiteY166" fmla="*/ 6754678 h 6858000"/>
              <a:gd name="connsiteX167" fmla="*/ 5983398 w 6128435"/>
              <a:gd name="connsiteY167" fmla="*/ 6778641 h 6858000"/>
              <a:gd name="connsiteX168" fmla="*/ 5984543 w 6128435"/>
              <a:gd name="connsiteY168" fmla="*/ 6811016 h 6858000"/>
              <a:gd name="connsiteX169" fmla="*/ 5981802 w 6128435"/>
              <a:gd name="connsiteY169" fmla="*/ 6838578 h 6858000"/>
              <a:gd name="connsiteX170" fmla="*/ 5979671 w 6128435"/>
              <a:gd name="connsiteY170" fmla="*/ 6858000 h 6858000"/>
              <a:gd name="connsiteX171" fmla="*/ 0 w 6128435"/>
              <a:gd name="connsiteY171" fmla="*/ 6858000 h 6858000"/>
              <a:gd name="connsiteX172" fmla="*/ 0 w 6128435"/>
              <a:gd name="connsiteY17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81505 w 6128435"/>
              <a:gd name="connsiteY63" fmla="*/ 3095286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79405 w 6128435"/>
              <a:gd name="connsiteY58" fmla="*/ 2988507 h 6858000"/>
              <a:gd name="connsiteX59" fmla="*/ 5482415 w 6128435"/>
              <a:gd name="connsiteY59" fmla="*/ 3004079 h 6858000"/>
              <a:gd name="connsiteX60" fmla="*/ 5483865 w 6128435"/>
              <a:gd name="connsiteY60" fmla="*/ 3005467 h 6858000"/>
              <a:gd name="connsiteX61" fmla="*/ 5482236 w 6128435"/>
              <a:gd name="connsiteY61" fmla="*/ 3019791 h 6858000"/>
              <a:gd name="connsiteX62" fmla="*/ 5481505 w 6128435"/>
              <a:gd name="connsiteY62" fmla="*/ 3095286 h 6858000"/>
              <a:gd name="connsiteX63" fmla="*/ 5477595 w 6128435"/>
              <a:gd name="connsiteY63" fmla="*/ 3250534 h 6858000"/>
              <a:gd name="connsiteX64" fmla="*/ 5532836 w 6128435"/>
              <a:gd name="connsiteY64" fmla="*/ 3353840 h 6858000"/>
              <a:gd name="connsiteX65" fmla="*/ 5561229 w 6128435"/>
              <a:gd name="connsiteY65" fmla="*/ 3395784 h 6858000"/>
              <a:gd name="connsiteX66" fmla="*/ 5589758 w 6128435"/>
              <a:gd name="connsiteY66" fmla="*/ 3506453 h 6858000"/>
              <a:gd name="connsiteX67" fmla="*/ 5596144 w 6128435"/>
              <a:gd name="connsiteY67" fmla="*/ 3534624 h 6858000"/>
              <a:gd name="connsiteX68" fmla="*/ 5597750 w 6128435"/>
              <a:gd name="connsiteY68" fmla="*/ 3534129 h 6858000"/>
              <a:gd name="connsiteX69" fmla="*/ 5599700 w 6128435"/>
              <a:gd name="connsiteY69" fmla="*/ 3547221 h 6858000"/>
              <a:gd name="connsiteX70" fmla="*/ 5615031 w 6128435"/>
              <a:gd name="connsiteY70" fmla="*/ 3557482 h 6858000"/>
              <a:gd name="connsiteX71" fmla="*/ 5618377 w 6128435"/>
              <a:gd name="connsiteY71" fmla="*/ 3588431 h 6858000"/>
              <a:gd name="connsiteX72" fmla="*/ 5612155 w 6128435"/>
              <a:gd name="connsiteY72" fmla="*/ 3589869 h 6858000"/>
              <a:gd name="connsiteX73" fmla="*/ 5620843 w 6128435"/>
              <a:gd name="connsiteY73" fmla="*/ 3606745 h 6858000"/>
              <a:gd name="connsiteX74" fmla="*/ 5655472 w 6128435"/>
              <a:gd name="connsiteY74" fmla="*/ 3678877 h 6858000"/>
              <a:gd name="connsiteX75" fmla="*/ 5680448 w 6128435"/>
              <a:gd name="connsiteY75" fmla="*/ 3717760 h 6858000"/>
              <a:gd name="connsiteX76" fmla="*/ 5683015 w 6128435"/>
              <a:gd name="connsiteY76" fmla="*/ 3762025 h 6858000"/>
              <a:gd name="connsiteX77" fmla="*/ 5696643 w 6128435"/>
              <a:gd name="connsiteY77" fmla="*/ 3773888 h 6858000"/>
              <a:gd name="connsiteX78" fmla="*/ 5699203 w 6128435"/>
              <a:gd name="connsiteY78" fmla="*/ 3775823 h 6858000"/>
              <a:gd name="connsiteX79" fmla="*/ 5704824 w 6128435"/>
              <a:gd name="connsiteY79" fmla="*/ 3785966 h 6858000"/>
              <a:gd name="connsiteX80" fmla="*/ 5712204 w 6128435"/>
              <a:gd name="connsiteY80" fmla="*/ 3785830 h 6858000"/>
              <a:gd name="connsiteX81" fmla="*/ 5724816 w 6128435"/>
              <a:gd name="connsiteY81" fmla="*/ 3798949 h 6858000"/>
              <a:gd name="connsiteX82" fmla="*/ 5733539 w 6128435"/>
              <a:gd name="connsiteY82" fmla="*/ 3818457 h 6858000"/>
              <a:gd name="connsiteX83" fmla="*/ 5768491 w 6128435"/>
              <a:gd name="connsiteY83" fmla="*/ 3914399 h 6858000"/>
              <a:gd name="connsiteX84" fmla="*/ 5793123 w 6128435"/>
              <a:gd name="connsiteY84" fmla="*/ 3969952 h 6858000"/>
              <a:gd name="connsiteX85" fmla="*/ 5808321 w 6128435"/>
              <a:gd name="connsiteY85" fmla="*/ 3988153 h 6858000"/>
              <a:gd name="connsiteX86" fmla="*/ 5825621 w 6128435"/>
              <a:gd name="connsiteY86" fmla="*/ 4015525 h 6858000"/>
              <a:gd name="connsiteX87" fmla="*/ 5860672 w 6128435"/>
              <a:gd name="connsiteY87" fmla="*/ 4061579 h 6858000"/>
              <a:gd name="connsiteX88" fmla="*/ 5872173 w 6128435"/>
              <a:gd name="connsiteY88" fmla="*/ 4088497 h 6858000"/>
              <a:gd name="connsiteX89" fmla="*/ 5883705 w 6128435"/>
              <a:gd name="connsiteY89" fmla="*/ 4101899 h 6858000"/>
              <a:gd name="connsiteX90" fmla="*/ 5885314 w 6128435"/>
              <a:gd name="connsiteY90" fmla="*/ 4108387 h 6858000"/>
              <a:gd name="connsiteX91" fmla="*/ 5894095 w 6128435"/>
              <a:gd name="connsiteY91" fmla="*/ 4128857 h 6858000"/>
              <a:gd name="connsiteX92" fmla="*/ 5898339 w 6128435"/>
              <a:gd name="connsiteY92" fmla="*/ 4140800 h 6858000"/>
              <a:gd name="connsiteX93" fmla="*/ 5899734 w 6128435"/>
              <a:gd name="connsiteY93" fmla="*/ 4145632 h 6858000"/>
              <a:gd name="connsiteX94" fmla="*/ 5897098 w 6128435"/>
              <a:gd name="connsiteY94" fmla="*/ 4157819 h 6858000"/>
              <a:gd name="connsiteX95" fmla="*/ 5903513 w 6128435"/>
              <a:gd name="connsiteY95" fmla="*/ 4187661 h 6858000"/>
              <a:gd name="connsiteX96" fmla="*/ 5917114 w 6128435"/>
              <a:gd name="connsiteY96" fmla="*/ 4213096 h 6858000"/>
              <a:gd name="connsiteX97" fmla="*/ 5921153 w 6128435"/>
              <a:gd name="connsiteY97" fmla="*/ 4236222 h 6858000"/>
              <a:gd name="connsiteX98" fmla="*/ 5924233 w 6128435"/>
              <a:gd name="connsiteY98" fmla="*/ 4242060 h 6858000"/>
              <a:gd name="connsiteX99" fmla="*/ 5928910 w 6128435"/>
              <a:gd name="connsiteY99" fmla="*/ 4300973 h 6858000"/>
              <a:gd name="connsiteX100" fmla="*/ 5939320 w 6128435"/>
              <a:gd name="connsiteY100" fmla="*/ 4340435 h 6858000"/>
              <a:gd name="connsiteX101" fmla="*/ 5946705 w 6128435"/>
              <a:gd name="connsiteY101" fmla="*/ 4428051 h 6858000"/>
              <a:gd name="connsiteX102" fmla="*/ 5949261 w 6128435"/>
              <a:gd name="connsiteY102" fmla="*/ 4449185 h 6858000"/>
              <a:gd name="connsiteX103" fmla="*/ 5957504 w 6128435"/>
              <a:gd name="connsiteY103" fmla="*/ 4465911 h 6858000"/>
              <a:gd name="connsiteX104" fmla="*/ 5964689 w 6128435"/>
              <a:gd name="connsiteY104" fmla="*/ 4468532 h 6858000"/>
              <a:gd name="connsiteX105" fmla="*/ 5967062 w 6128435"/>
              <a:gd name="connsiteY105" fmla="*/ 4479923 h 6858000"/>
              <a:gd name="connsiteX106" fmla="*/ 5968960 w 6128435"/>
              <a:gd name="connsiteY106" fmla="*/ 4482655 h 6858000"/>
              <a:gd name="connsiteX107" fmla="*/ 5978567 w 6128435"/>
              <a:gd name="connsiteY107" fmla="*/ 4498605 h 6858000"/>
              <a:gd name="connsiteX108" fmla="*/ 5980106 w 6128435"/>
              <a:gd name="connsiteY108" fmla="*/ 4585087 h 6858000"/>
              <a:gd name="connsiteX109" fmla="*/ 5998138 w 6128435"/>
              <a:gd name="connsiteY109" fmla="*/ 4697518 h 6858000"/>
              <a:gd name="connsiteX110" fmla="*/ 6013516 w 6128435"/>
              <a:gd name="connsiteY110" fmla="*/ 4786619 h 6858000"/>
              <a:gd name="connsiteX111" fmla="*/ 6025404 w 6128435"/>
              <a:gd name="connsiteY111" fmla="*/ 4858148 h 6858000"/>
              <a:gd name="connsiteX112" fmla="*/ 6007749 w 6128435"/>
              <a:gd name="connsiteY112" fmla="*/ 4964715 h 6858000"/>
              <a:gd name="connsiteX113" fmla="*/ 6005269 w 6128435"/>
              <a:gd name="connsiteY113" fmla="*/ 5150567 h 6858000"/>
              <a:gd name="connsiteX114" fmla="*/ 6001127 w 6128435"/>
              <a:gd name="connsiteY114" fmla="*/ 5164609 h 6858000"/>
              <a:gd name="connsiteX115" fmla="*/ 5996647 w 6128435"/>
              <a:gd name="connsiteY115" fmla="*/ 5185640 h 6858000"/>
              <a:gd name="connsiteX116" fmla="*/ 5998514 w 6128435"/>
              <a:gd name="connsiteY116" fmla="*/ 5189673 h 6858000"/>
              <a:gd name="connsiteX117" fmla="*/ 5995970 w 6128435"/>
              <a:gd name="connsiteY117" fmla="*/ 5221547 h 6858000"/>
              <a:gd name="connsiteX118" fmla="*/ 5997218 w 6128435"/>
              <a:gd name="connsiteY118" fmla="*/ 5222031 h 6858000"/>
              <a:gd name="connsiteX119" fmla="*/ 6002116 w 6128435"/>
              <a:gd name="connsiteY119" fmla="*/ 5231223 h 6858000"/>
              <a:gd name="connsiteX120" fmla="*/ 6008541 w 6128435"/>
              <a:gd name="connsiteY120" fmla="*/ 5248680 h 6858000"/>
              <a:gd name="connsiteX121" fmla="*/ 6039260 w 6128435"/>
              <a:gd name="connsiteY121" fmla="*/ 5289518 h 6858000"/>
              <a:gd name="connsiteX122" fmla="*/ 6036748 w 6128435"/>
              <a:gd name="connsiteY122" fmla="*/ 5322752 h 6858000"/>
              <a:gd name="connsiteX123" fmla="*/ 6036943 w 6128435"/>
              <a:gd name="connsiteY123" fmla="*/ 5329480 h 6858000"/>
              <a:gd name="connsiteX124" fmla="*/ 6037236 w 6128435"/>
              <a:gd name="connsiteY124" fmla="*/ 5329634 h 6858000"/>
              <a:gd name="connsiteX125" fmla="*/ 6038019 w 6128435"/>
              <a:gd name="connsiteY125" fmla="*/ 5336764 h 6858000"/>
              <a:gd name="connsiteX126" fmla="*/ 6037298 w 6128435"/>
              <a:gd name="connsiteY126" fmla="*/ 5341753 h 6858000"/>
              <a:gd name="connsiteX127" fmla="*/ 6037677 w 6128435"/>
              <a:gd name="connsiteY127" fmla="*/ 5354807 h 6858000"/>
              <a:gd name="connsiteX128" fmla="*/ 6039728 w 6128435"/>
              <a:gd name="connsiteY128" fmla="*/ 5359416 h 6858000"/>
              <a:gd name="connsiteX129" fmla="*/ 6043311 w 6128435"/>
              <a:gd name="connsiteY129" fmla="*/ 5361407 h 6858000"/>
              <a:gd name="connsiteX130" fmla="*/ 6042954 w 6128435"/>
              <a:gd name="connsiteY130" fmla="*/ 5362576 h 6858000"/>
              <a:gd name="connsiteX131" fmla="*/ 6053435 w 6128435"/>
              <a:gd name="connsiteY131" fmla="*/ 5387547 h 6858000"/>
              <a:gd name="connsiteX132" fmla="*/ 6065933 w 6128435"/>
              <a:gd name="connsiteY132" fmla="*/ 5443002 h 6858000"/>
              <a:gd name="connsiteX133" fmla="*/ 6068640 w 6128435"/>
              <a:gd name="connsiteY133" fmla="*/ 5474503 h 6858000"/>
              <a:gd name="connsiteX134" fmla="*/ 6080922 w 6128435"/>
              <a:gd name="connsiteY134" fmla="*/ 5561070 h 6858000"/>
              <a:gd name="connsiteX135" fmla="*/ 6096949 w 6128435"/>
              <a:gd name="connsiteY135" fmla="*/ 5648179 h 6858000"/>
              <a:gd name="connsiteX136" fmla="*/ 6125703 w 6128435"/>
              <a:gd name="connsiteY136" fmla="*/ 5692894 h 6858000"/>
              <a:gd name="connsiteX137" fmla="*/ 6126670 w 6128435"/>
              <a:gd name="connsiteY137" fmla="*/ 5697882 h 6858000"/>
              <a:gd name="connsiteX138" fmla="*/ 6124061 w 6128435"/>
              <a:gd name="connsiteY138" fmla="*/ 5710294 h 6858000"/>
              <a:gd name="connsiteX139" fmla="*/ 6122213 w 6128435"/>
              <a:gd name="connsiteY139" fmla="*/ 5714762 h 6858000"/>
              <a:gd name="connsiteX140" fmla="*/ 6121353 w 6128435"/>
              <a:gd name="connsiteY140" fmla="*/ 5721725 h 6858000"/>
              <a:gd name="connsiteX141" fmla="*/ 6121607 w 6128435"/>
              <a:gd name="connsiteY141" fmla="*/ 5721959 h 6858000"/>
              <a:gd name="connsiteX142" fmla="*/ 6120262 w 6128435"/>
              <a:gd name="connsiteY142" fmla="*/ 5728358 h 6858000"/>
              <a:gd name="connsiteX143" fmla="*/ 6110194 w 6128435"/>
              <a:gd name="connsiteY143" fmla="*/ 5758853 h 6858000"/>
              <a:gd name="connsiteX144" fmla="*/ 6127519 w 6128435"/>
              <a:gd name="connsiteY144" fmla="*/ 5865775 h 6858000"/>
              <a:gd name="connsiteX145" fmla="*/ 6128435 w 6128435"/>
              <a:gd name="connsiteY145" fmla="*/ 5870164 h 6858000"/>
              <a:gd name="connsiteX146" fmla="*/ 6119217 w 6128435"/>
              <a:gd name="connsiteY146" fmla="*/ 5888542 h 6858000"/>
              <a:gd name="connsiteX147" fmla="*/ 6115966 w 6128435"/>
              <a:gd name="connsiteY147" fmla="*/ 5898387 h 6858000"/>
              <a:gd name="connsiteX148" fmla="*/ 6111924 w 6128435"/>
              <a:gd name="connsiteY148" fmla="*/ 5900444 h 6858000"/>
              <a:gd name="connsiteX149" fmla="*/ 6108716 w 6128435"/>
              <a:gd name="connsiteY149" fmla="*/ 5915345 h 6858000"/>
              <a:gd name="connsiteX150" fmla="*/ 6109524 w 6128435"/>
              <a:gd name="connsiteY150" fmla="*/ 5917328 h 6858000"/>
              <a:gd name="connsiteX151" fmla="*/ 6102493 w 6128435"/>
              <a:gd name="connsiteY151" fmla="*/ 5928602 h 6858000"/>
              <a:gd name="connsiteX152" fmla="*/ 6056863 w 6128435"/>
              <a:gd name="connsiteY152" fmla="*/ 6000643 h 6858000"/>
              <a:gd name="connsiteX153" fmla="*/ 6045436 w 6128435"/>
              <a:gd name="connsiteY153" fmla="*/ 6124480 h 6858000"/>
              <a:gd name="connsiteX154" fmla="*/ 6030489 w 6128435"/>
              <a:gd name="connsiteY154" fmla="*/ 6317666 h 6858000"/>
              <a:gd name="connsiteX155" fmla="*/ 6007492 w 6128435"/>
              <a:gd name="connsiteY155" fmla="*/ 6440818 h 6858000"/>
              <a:gd name="connsiteX156" fmla="*/ 6009467 w 6128435"/>
              <a:gd name="connsiteY156" fmla="*/ 6487076 h 6858000"/>
              <a:gd name="connsiteX157" fmla="*/ 5995064 w 6128435"/>
              <a:gd name="connsiteY157" fmla="*/ 6540791 h 6858000"/>
              <a:gd name="connsiteX158" fmla="*/ 5996309 w 6128435"/>
              <a:gd name="connsiteY158" fmla="*/ 6543961 h 6858000"/>
              <a:gd name="connsiteX159" fmla="*/ 5996048 w 6128435"/>
              <a:gd name="connsiteY159" fmla="*/ 6555444 h 6858000"/>
              <a:gd name="connsiteX160" fmla="*/ 6002524 w 6128435"/>
              <a:gd name="connsiteY160" fmla="*/ 6560188 h 6858000"/>
              <a:gd name="connsiteX161" fmla="*/ 6006823 w 6128435"/>
              <a:gd name="connsiteY161" fmla="*/ 6578546 h 6858000"/>
              <a:gd name="connsiteX162" fmla="*/ 6004510 w 6128435"/>
              <a:gd name="connsiteY162" fmla="*/ 6599256 h 6858000"/>
              <a:gd name="connsiteX163" fmla="*/ 5986207 w 6128435"/>
              <a:gd name="connsiteY163" fmla="*/ 6695855 h 6858000"/>
              <a:gd name="connsiteX164" fmla="*/ 5979428 w 6128435"/>
              <a:gd name="connsiteY164" fmla="*/ 6754678 h 6858000"/>
              <a:gd name="connsiteX165" fmla="*/ 5983398 w 6128435"/>
              <a:gd name="connsiteY165" fmla="*/ 6778641 h 6858000"/>
              <a:gd name="connsiteX166" fmla="*/ 5984543 w 6128435"/>
              <a:gd name="connsiteY166" fmla="*/ 6811016 h 6858000"/>
              <a:gd name="connsiteX167" fmla="*/ 5981802 w 6128435"/>
              <a:gd name="connsiteY167" fmla="*/ 6838578 h 6858000"/>
              <a:gd name="connsiteX168" fmla="*/ 5979671 w 6128435"/>
              <a:gd name="connsiteY168" fmla="*/ 6858000 h 6858000"/>
              <a:gd name="connsiteX169" fmla="*/ 0 w 6128435"/>
              <a:gd name="connsiteY169" fmla="*/ 6858000 h 6858000"/>
              <a:gd name="connsiteX170" fmla="*/ 0 w 6128435"/>
              <a:gd name="connsiteY17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897098 w 6128435"/>
              <a:gd name="connsiteY93" fmla="*/ 4157819 h 6858000"/>
              <a:gd name="connsiteX94" fmla="*/ 5903513 w 6128435"/>
              <a:gd name="connsiteY94" fmla="*/ 4187661 h 6858000"/>
              <a:gd name="connsiteX95" fmla="*/ 5917114 w 6128435"/>
              <a:gd name="connsiteY95" fmla="*/ 4213096 h 6858000"/>
              <a:gd name="connsiteX96" fmla="*/ 5921153 w 6128435"/>
              <a:gd name="connsiteY96" fmla="*/ 4236222 h 6858000"/>
              <a:gd name="connsiteX97" fmla="*/ 5924233 w 6128435"/>
              <a:gd name="connsiteY97" fmla="*/ 4242060 h 6858000"/>
              <a:gd name="connsiteX98" fmla="*/ 5928910 w 6128435"/>
              <a:gd name="connsiteY98" fmla="*/ 4300973 h 6858000"/>
              <a:gd name="connsiteX99" fmla="*/ 5939320 w 6128435"/>
              <a:gd name="connsiteY99" fmla="*/ 4340435 h 6858000"/>
              <a:gd name="connsiteX100" fmla="*/ 5946705 w 6128435"/>
              <a:gd name="connsiteY100" fmla="*/ 4428051 h 6858000"/>
              <a:gd name="connsiteX101" fmla="*/ 5949261 w 6128435"/>
              <a:gd name="connsiteY101" fmla="*/ 4449185 h 6858000"/>
              <a:gd name="connsiteX102" fmla="*/ 5957504 w 6128435"/>
              <a:gd name="connsiteY102" fmla="*/ 4465911 h 6858000"/>
              <a:gd name="connsiteX103" fmla="*/ 5964689 w 6128435"/>
              <a:gd name="connsiteY103" fmla="*/ 4468532 h 6858000"/>
              <a:gd name="connsiteX104" fmla="*/ 5967062 w 6128435"/>
              <a:gd name="connsiteY104" fmla="*/ 4479923 h 6858000"/>
              <a:gd name="connsiteX105" fmla="*/ 5968960 w 6128435"/>
              <a:gd name="connsiteY105" fmla="*/ 4482655 h 6858000"/>
              <a:gd name="connsiteX106" fmla="*/ 5978567 w 6128435"/>
              <a:gd name="connsiteY106" fmla="*/ 4498605 h 6858000"/>
              <a:gd name="connsiteX107" fmla="*/ 5980106 w 6128435"/>
              <a:gd name="connsiteY107" fmla="*/ 4585087 h 6858000"/>
              <a:gd name="connsiteX108" fmla="*/ 5998138 w 6128435"/>
              <a:gd name="connsiteY108" fmla="*/ 4697518 h 6858000"/>
              <a:gd name="connsiteX109" fmla="*/ 6013516 w 6128435"/>
              <a:gd name="connsiteY109" fmla="*/ 4786619 h 6858000"/>
              <a:gd name="connsiteX110" fmla="*/ 6025404 w 6128435"/>
              <a:gd name="connsiteY110" fmla="*/ 4858148 h 6858000"/>
              <a:gd name="connsiteX111" fmla="*/ 6007749 w 6128435"/>
              <a:gd name="connsiteY111" fmla="*/ 4964715 h 6858000"/>
              <a:gd name="connsiteX112" fmla="*/ 6005269 w 6128435"/>
              <a:gd name="connsiteY112" fmla="*/ 5150567 h 6858000"/>
              <a:gd name="connsiteX113" fmla="*/ 6001127 w 6128435"/>
              <a:gd name="connsiteY113" fmla="*/ 5164609 h 6858000"/>
              <a:gd name="connsiteX114" fmla="*/ 5996647 w 6128435"/>
              <a:gd name="connsiteY114" fmla="*/ 5185640 h 6858000"/>
              <a:gd name="connsiteX115" fmla="*/ 5998514 w 6128435"/>
              <a:gd name="connsiteY115" fmla="*/ 5189673 h 6858000"/>
              <a:gd name="connsiteX116" fmla="*/ 5995970 w 6128435"/>
              <a:gd name="connsiteY116" fmla="*/ 5221547 h 6858000"/>
              <a:gd name="connsiteX117" fmla="*/ 5997218 w 6128435"/>
              <a:gd name="connsiteY117" fmla="*/ 5222031 h 6858000"/>
              <a:gd name="connsiteX118" fmla="*/ 6002116 w 6128435"/>
              <a:gd name="connsiteY118" fmla="*/ 5231223 h 6858000"/>
              <a:gd name="connsiteX119" fmla="*/ 6008541 w 6128435"/>
              <a:gd name="connsiteY119" fmla="*/ 5248680 h 6858000"/>
              <a:gd name="connsiteX120" fmla="*/ 6039260 w 6128435"/>
              <a:gd name="connsiteY120" fmla="*/ 5289518 h 6858000"/>
              <a:gd name="connsiteX121" fmla="*/ 6036748 w 6128435"/>
              <a:gd name="connsiteY121" fmla="*/ 5322752 h 6858000"/>
              <a:gd name="connsiteX122" fmla="*/ 6036943 w 6128435"/>
              <a:gd name="connsiteY122" fmla="*/ 5329480 h 6858000"/>
              <a:gd name="connsiteX123" fmla="*/ 6037236 w 6128435"/>
              <a:gd name="connsiteY123" fmla="*/ 5329634 h 6858000"/>
              <a:gd name="connsiteX124" fmla="*/ 6038019 w 6128435"/>
              <a:gd name="connsiteY124" fmla="*/ 5336764 h 6858000"/>
              <a:gd name="connsiteX125" fmla="*/ 6037298 w 6128435"/>
              <a:gd name="connsiteY125" fmla="*/ 5341753 h 6858000"/>
              <a:gd name="connsiteX126" fmla="*/ 6037677 w 6128435"/>
              <a:gd name="connsiteY126" fmla="*/ 5354807 h 6858000"/>
              <a:gd name="connsiteX127" fmla="*/ 6039728 w 6128435"/>
              <a:gd name="connsiteY127" fmla="*/ 5359416 h 6858000"/>
              <a:gd name="connsiteX128" fmla="*/ 6043311 w 6128435"/>
              <a:gd name="connsiteY128" fmla="*/ 5361407 h 6858000"/>
              <a:gd name="connsiteX129" fmla="*/ 6042954 w 6128435"/>
              <a:gd name="connsiteY129" fmla="*/ 5362576 h 6858000"/>
              <a:gd name="connsiteX130" fmla="*/ 6053435 w 6128435"/>
              <a:gd name="connsiteY130" fmla="*/ 5387547 h 6858000"/>
              <a:gd name="connsiteX131" fmla="*/ 6065933 w 6128435"/>
              <a:gd name="connsiteY131" fmla="*/ 5443002 h 6858000"/>
              <a:gd name="connsiteX132" fmla="*/ 6068640 w 6128435"/>
              <a:gd name="connsiteY132" fmla="*/ 5474503 h 6858000"/>
              <a:gd name="connsiteX133" fmla="*/ 6080922 w 6128435"/>
              <a:gd name="connsiteY133" fmla="*/ 5561070 h 6858000"/>
              <a:gd name="connsiteX134" fmla="*/ 6096949 w 6128435"/>
              <a:gd name="connsiteY134" fmla="*/ 5648179 h 6858000"/>
              <a:gd name="connsiteX135" fmla="*/ 6125703 w 6128435"/>
              <a:gd name="connsiteY135" fmla="*/ 5692894 h 6858000"/>
              <a:gd name="connsiteX136" fmla="*/ 6126670 w 6128435"/>
              <a:gd name="connsiteY136" fmla="*/ 5697882 h 6858000"/>
              <a:gd name="connsiteX137" fmla="*/ 6124061 w 6128435"/>
              <a:gd name="connsiteY137" fmla="*/ 5710294 h 6858000"/>
              <a:gd name="connsiteX138" fmla="*/ 6122213 w 6128435"/>
              <a:gd name="connsiteY138" fmla="*/ 5714762 h 6858000"/>
              <a:gd name="connsiteX139" fmla="*/ 6121353 w 6128435"/>
              <a:gd name="connsiteY139" fmla="*/ 5721725 h 6858000"/>
              <a:gd name="connsiteX140" fmla="*/ 6121607 w 6128435"/>
              <a:gd name="connsiteY140" fmla="*/ 5721959 h 6858000"/>
              <a:gd name="connsiteX141" fmla="*/ 6120262 w 6128435"/>
              <a:gd name="connsiteY141" fmla="*/ 5728358 h 6858000"/>
              <a:gd name="connsiteX142" fmla="*/ 6110194 w 6128435"/>
              <a:gd name="connsiteY142" fmla="*/ 5758853 h 6858000"/>
              <a:gd name="connsiteX143" fmla="*/ 6127519 w 6128435"/>
              <a:gd name="connsiteY143" fmla="*/ 5865775 h 6858000"/>
              <a:gd name="connsiteX144" fmla="*/ 6128435 w 6128435"/>
              <a:gd name="connsiteY144" fmla="*/ 5870164 h 6858000"/>
              <a:gd name="connsiteX145" fmla="*/ 6119217 w 6128435"/>
              <a:gd name="connsiteY145" fmla="*/ 5888542 h 6858000"/>
              <a:gd name="connsiteX146" fmla="*/ 6115966 w 6128435"/>
              <a:gd name="connsiteY146" fmla="*/ 5898387 h 6858000"/>
              <a:gd name="connsiteX147" fmla="*/ 6111924 w 6128435"/>
              <a:gd name="connsiteY147" fmla="*/ 5900444 h 6858000"/>
              <a:gd name="connsiteX148" fmla="*/ 6108716 w 6128435"/>
              <a:gd name="connsiteY148" fmla="*/ 5915345 h 6858000"/>
              <a:gd name="connsiteX149" fmla="*/ 6109524 w 6128435"/>
              <a:gd name="connsiteY149" fmla="*/ 5917328 h 6858000"/>
              <a:gd name="connsiteX150" fmla="*/ 6102493 w 6128435"/>
              <a:gd name="connsiteY150" fmla="*/ 5928602 h 6858000"/>
              <a:gd name="connsiteX151" fmla="*/ 6056863 w 6128435"/>
              <a:gd name="connsiteY151" fmla="*/ 6000643 h 6858000"/>
              <a:gd name="connsiteX152" fmla="*/ 6045436 w 6128435"/>
              <a:gd name="connsiteY152" fmla="*/ 6124480 h 6858000"/>
              <a:gd name="connsiteX153" fmla="*/ 6030489 w 6128435"/>
              <a:gd name="connsiteY153" fmla="*/ 6317666 h 6858000"/>
              <a:gd name="connsiteX154" fmla="*/ 6007492 w 6128435"/>
              <a:gd name="connsiteY154" fmla="*/ 6440818 h 6858000"/>
              <a:gd name="connsiteX155" fmla="*/ 6009467 w 6128435"/>
              <a:gd name="connsiteY155" fmla="*/ 6487076 h 6858000"/>
              <a:gd name="connsiteX156" fmla="*/ 5995064 w 6128435"/>
              <a:gd name="connsiteY156" fmla="*/ 6540791 h 6858000"/>
              <a:gd name="connsiteX157" fmla="*/ 5996309 w 6128435"/>
              <a:gd name="connsiteY157" fmla="*/ 6543961 h 6858000"/>
              <a:gd name="connsiteX158" fmla="*/ 5996048 w 6128435"/>
              <a:gd name="connsiteY158" fmla="*/ 6555444 h 6858000"/>
              <a:gd name="connsiteX159" fmla="*/ 6002524 w 6128435"/>
              <a:gd name="connsiteY159" fmla="*/ 6560188 h 6858000"/>
              <a:gd name="connsiteX160" fmla="*/ 6006823 w 6128435"/>
              <a:gd name="connsiteY160" fmla="*/ 6578546 h 6858000"/>
              <a:gd name="connsiteX161" fmla="*/ 6004510 w 6128435"/>
              <a:gd name="connsiteY161" fmla="*/ 6599256 h 6858000"/>
              <a:gd name="connsiteX162" fmla="*/ 5986207 w 6128435"/>
              <a:gd name="connsiteY162" fmla="*/ 6695855 h 6858000"/>
              <a:gd name="connsiteX163" fmla="*/ 5979428 w 6128435"/>
              <a:gd name="connsiteY163" fmla="*/ 6754678 h 6858000"/>
              <a:gd name="connsiteX164" fmla="*/ 5983398 w 6128435"/>
              <a:gd name="connsiteY164" fmla="*/ 6778641 h 6858000"/>
              <a:gd name="connsiteX165" fmla="*/ 5984543 w 6128435"/>
              <a:gd name="connsiteY165" fmla="*/ 6811016 h 6858000"/>
              <a:gd name="connsiteX166" fmla="*/ 5981802 w 6128435"/>
              <a:gd name="connsiteY166" fmla="*/ 6838578 h 6858000"/>
              <a:gd name="connsiteX167" fmla="*/ 5979671 w 6128435"/>
              <a:gd name="connsiteY167" fmla="*/ 6858000 h 6858000"/>
              <a:gd name="connsiteX168" fmla="*/ 0 w 6128435"/>
              <a:gd name="connsiteY168" fmla="*/ 6858000 h 6858000"/>
              <a:gd name="connsiteX169" fmla="*/ 0 w 6128435"/>
              <a:gd name="connsiteY16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57023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897098 w 6128435"/>
              <a:gd name="connsiteY93" fmla="*/ 4157819 h 6858000"/>
              <a:gd name="connsiteX94" fmla="*/ 5903513 w 6128435"/>
              <a:gd name="connsiteY94" fmla="*/ 4187661 h 6858000"/>
              <a:gd name="connsiteX95" fmla="*/ 5917114 w 6128435"/>
              <a:gd name="connsiteY95" fmla="*/ 4213096 h 6858000"/>
              <a:gd name="connsiteX96" fmla="*/ 5921153 w 6128435"/>
              <a:gd name="connsiteY96" fmla="*/ 4236222 h 6858000"/>
              <a:gd name="connsiteX97" fmla="*/ 5924233 w 6128435"/>
              <a:gd name="connsiteY97" fmla="*/ 4242060 h 6858000"/>
              <a:gd name="connsiteX98" fmla="*/ 5928910 w 6128435"/>
              <a:gd name="connsiteY98" fmla="*/ 4300973 h 6858000"/>
              <a:gd name="connsiteX99" fmla="*/ 5939320 w 6128435"/>
              <a:gd name="connsiteY99" fmla="*/ 4340435 h 6858000"/>
              <a:gd name="connsiteX100" fmla="*/ 5946705 w 6128435"/>
              <a:gd name="connsiteY100" fmla="*/ 4428051 h 6858000"/>
              <a:gd name="connsiteX101" fmla="*/ 5949261 w 6128435"/>
              <a:gd name="connsiteY101" fmla="*/ 4449185 h 6858000"/>
              <a:gd name="connsiteX102" fmla="*/ 5957504 w 6128435"/>
              <a:gd name="connsiteY102" fmla="*/ 4465911 h 6858000"/>
              <a:gd name="connsiteX103" fmla="*/ 5964689 w 6128435"/>
              <a:gd name="connsiteY103" fmla="*/ 4468532 h 6858000"/>
              <a:gd name="connsiteX104" fmla="*/ 5967062 w 6128435"/>
              <a:gd name="connsiteY104" fmla="*/ 4479923 h 6858000"/>
              <a:gd name="connsiteX105" fmla="*/ 5968960 w 6128435"/>
              <a:gd name="connsiteY105" fmla="*/ 4482655 h 6858000"/>
              <a:gd name="connsiteX106" fmla="*/ 5978567 w 6128435"/>
              <a:gd name="connsiteY106" fmla="*/ 4498605 h 6858000"/>
              <a:gd name="connsiteX107" fmla="*/ 5980106 w 6128435"/>
              <a:gd name="connsiteY107" fmla="*/ 4585087 h 6858000"/>
              <a:gd name="connsiteX108" fmla="*/ 5998138 w 6128435"/>
              <a:gd name="connsiteY108" fmla="*/ 4697518 h 6858000"/>
              <a:gd name="connsiteX109" fmla="*/ 6013516 w 6128435"/>
              <a:gd name="connsiteY109" fmla="*/ 4786619 h 6858000"/>
              <a:gd name="connsiteX110" fmla="*/ 6025404 w 6128435"/>
              <a:gd name="connsiteY110" fmla="*/ 4858148 h 6858000"/>
              <a:gd name="connsiteX111" fmla="*/ 6007749 w 6128435"/>
              <a:gd name="connsiteY111" fmla="*/ 4964715 h 6858000"/>
              <a:gd name="connsiteX112" fmla="*/ 6005269 w 6128435"/>
              <a:gd name="connsiteY112" fmla="*/ 5150567 h 6858000"/>
              <a:gd name="connsiteX113" fmla="*/ 6001127 w 6128435"/>
              <a:gd name="connsiteY113" fmla="*/ 5164609 h 6858000"/>
              <a:gd name="connsiteX114" fmla="*/ 5996647 w 6128435"/>
              <a:gd name="connsiteY114" fmla="*/ 5185640 h 6858000"/>
              <a:gd name="connsiteX115" fmla="*/ 5998514 w 6128435"/>
              <a:gd name="connsiteY115" fmla="*/ 5189673 h 6858000"/>
              <a:gd name="connsiteX116" fmla="*/ 5995970 w 6128435"/>
              <a:gd name="connsiteY116" fmla="*/ 5221547 h 6858000"/>
              <a:gd name="connsiteX117" fmla="*/ 5997218 w 6128435"/>
              <a:gd name="connsiteY117" fmla="*/ 5222031 h 6858000"/>
              <a:gd name="connsiteX118" fmla="*/ 6002116 w 6128435"/>
              <a:gd name="connsiteY118" fmla="*/ 5231223 h 6858000"/>
              <a:gd name="connsiteX119" fmla="*/ 6008541 w 6128435"/>
              <a:gd name="connsiteY119" fmla="*/ 5248680 h 6858000"/>
              <a:gd name="connsiteX120" fmla="*/ 6039260 w 6128435"/>
              <a:gd name="connsiteY120" fmla="*/ 5289518 h 6858000"/>
              <a:gd name="connsiteX121" fmla="*/ 6036748 w 6128435"/>
              <a:gd name="connsiteY121" fmla="*/ 5322752 h 6858000"/>
              <a:gd name="connsiteX122" fmla="*/ 6036943 w 6128435"/>
              <a:gd name="connsiteY122" fmla="*/ 5329480 h 6858000"/>
              <a:gd name="connsiteX123" fmla="*/ 6037236 w 6128435"/>
              <a:gd name="connsiteY123" fmla="*/ 5329634 h 6858000"/>
              <a:gd name="connsiteX124" fmla="*/ 6038019 w 6128435"/>
              <a:gd name="connsiteY124" fmla="*/ 5336764 h 6858000"/>
              <a:gd name="connsiteX125" fmla="*/ 6037298 w 6128435"/>
              <a:gd name="connsiteY125" fmla="*/ 5341753 h 6858000"/>
              <a:gd name="connsiteX126" fmla="*/ 6037677 w 6128435"/>
              <a:gd name="connsiteY126" fmla="*/ 5354807 h 6858000"/>
              <a:gd name="connsiteX127" fmla="*/ 6039728 w 6128435"/>
              <a:gd name="connsiteY127" fmla="*/ 5359416 h 6858000"/>
              <a:gd name="connsiteX128" fmla="*/ 6043311 w 6128435"/>
              <a:gd name="connsiteY128" fmla="*/ 5361407 h 6858000"/>
              <a:gd name="connsiteX129" fmla="*/ 6042954 w 6128435"/>
              <a:gd name="connsiteY129" fmla="*/ 5362576 h 6858000"/>
              <a:gd name="connsiteX130" fmla="*/ 6053435 w 6128435"/>
              <a:gd name="connsiteY130" fmla="*/ 5387547 h 6858000"/>
              <a:gd name="connsiteX131" fmla="*/ 6065933 w 6128435"/>
              <a:gd name="connsiteY131" fmla="*/ 5443002 h 6858000"/>
              <a:gd name="connsiteX132" fmla="*/ 6068640 w 6128435"/>
              <a:gd name="connsiteY132" fmla="*/ 5474503 h 6858000"/>
              <a:gd name="connsiteX133" fmla="*/ 6080922 w 6128435"/>
              <a:gd name="connsiteY133" fmla="*/ 5561070 h 6858000"/>
              <a:gd name="connsiteX134" fmla="*/ 6096949 w 6128435"/>
              <a:gd name="connsiteY134" fmla="*/ 5648179 h 6858000"/>
              <a:gd name="connsiteX135" fmla="*/ 6125703 w 6128435"/>
              <a:gd name="connsiteY135" fmla="*/ 5692894 h 6858000"/>
              <a:gd name="connsiteX136" fmla="*/ 6126670 w 6128435"/>
              <a:gd name="connsiteY136" fmla="*/ 5697882 h 6858000"/>
              <a:gd name="connsiteX137" fmla="*/ 6124061 w 6128435"/>
              <a:gd name="connsiteY137" fmla="*/ 5710294 h 6858000"/>
              <a:gd name="connsiteX138" fmla="*/ 6122213 w 6128435"/>
              <a:gd name="connsiteY138" fmla="*/ 5714762 h 6858000"/>
              <a:gd name="connsiteX139" fmla="*/ 6121353 w 6128435"/>
              <a:gd name="connsiteY139" fmla="*/ 5721725 h 6858000"/>
              <a:gd name="connsiteX140" fmla="*/ 6121607 w 6128435"/>
              <a:gd name="connsiteY140" fmla="*/ 5721959 h 6858000"/>
              <a:gd name="connsiteX141" fmla="*/ 6120262 w 6128435"/>
              <a:gd name="connsiteY141" fmla="*/ 5728358 h 6858000"/>
              <a:gd name="connsiteX142" fmla="*/ 6110194 w 6128435"/>
              <a:gd name="connsiteY142" fmla="*/ 5758853 h 6858000"/>
              <a:gd name="connsiteX143" fmla="*/ 6127519 w 6128435"/>
              <a:gd name="connsiteY143" fmla="*/ 5865775 h 6858000"/>
              <a:gd name="connsiteX144" fmla="*/ 6128435 w 6128435"/>
              <a:gd name="connsiteY144" fmla="*/ 5870164 h 6858000"/>
              <a:gd name="connsiteX145" fmla="*/ 6119217 w 6128435"/>
              <a:gd name="connsiteY145" fmla="*/ 5888542 h 6858000"/>
              <a:gd name="connsiteX146" fmla="*/ 6115966 w 6128435"/>
              <a:gd name="connsiteY146" fmla="*/ 5898387 h 6858000"/>
              <a:gd name="connsiteX147" fmla="*/ 6111924 w 6128435"/>
              <a:gd name="connsiteY147" fmla="*/ 5900444 h 6858000"/>
              <a:gd name="connsiteX148" fmla="*/ 6108716 w 6128435"/>
              <a:gd name="connsiteY148" fmla="*/ 5915345 h 6858000"/>
              <a:gd name="connsiteX149" fmla="*/ 6109524 w 6128435"/>
              <a:gd name="connsiteY149" fmla="*/ 5917328 h 6858000"/>
              <a:gd name="connsiteX150" fmla="*/ 6102493 w 6128435"/>
              <a:gd name="connsiteY150" fmla="*/ 5928602 h 6858000"/>
              <a:gd name="connsiteX151" fmla="*/ 6056863 w 6128435"/>
              <a:gd name="connsiteY151" fmla="*/ 6000643 h 6858000"/>
              <a:gd name="connsiteX152" fmla="*/ 6045436 w 6128435"/>
              <a:gd name="connsiteY152" fmla="*/ 6124480 h 6858000"/>
              <a:gd name="connsiteX153" fmla="*/ 6030489 w 6128435"/>
              <a:gd name="connsiteY153" fmla="*/ 6317666 h 6858000"/>
              <a:gd name="connsiteX154" fmla="*/ 6007492 w 6128435"/>
              <a:gd name="connsiteY154" fmla="*/ 6440818 h 6858000"/>
              <a:gd name="connsiteX155" fmla="*/ 6009467 w 6128435"/>
              <a:gd name="connsiteY155" fmla="*/ 6487076 h 6858000"/>
              <a:gd name="connsiteX156" fmla="*/ 5995064 w 6128435"/>
              <a:gd name="connsiteY156" fmla="*/ 6540791 h 6858000"/>
              <a:gd name="connsiteX157" fmla="*/ 5996309 w 6128435"/>
              <a:gd name="connsiteY157" fmla="*/ 6543961 h 6858000"/>
              <a:gd name="connsiteX158" fmla="*/ 5996048 w 6128435"/>
              <a:gd name="connsiteY158" fmla="*/ 6555444 h 6858000"/>
              <a:gd name="connsiteX159" fmla="*/ 6002524 w 6128435"/>
              <a:gd name="connsiteY159" fmla="*/ 6560188 h 6858000"/>
              <a:gd name="connsiteX160" fmla="*/ 6006823 w 6128435"/>
              <a:gd name="connsiteY160" fmla="*/ 6578546 h 6858000"/>
              <a:gd name="connsiteX161" fmla="*/ 6004510 w 6128435"/>
              <a:gd name="connsiteY161" fmla="*/ 6599256 h 6858000"/>
              <a:gd name="connsiteX162" fmla="*/ 5986207 w 6128435"/>
              <a:gd name="connsiteY162" fmla="*/ 6695855 h 6858000"/>
              <a:gd name="connsiteX163" fmla="*/ 5979428 w 6128435"/>
              <a:gd name="connsiteY163" fmla="*/ 6754678 h 6858000"/>
              <a:gd name="connsiteX164" fmla="*/ 5983398 w 6128435"/>
              <a:gd name="connsiteY164" fmla="*/ 6778641 h 6858000"/>
              <a:gd name="connsiteX165" fmla="*/ 5984543 w 6128435"/>
              <a:gd name="connsiteY165" fmla="*/ 6811016 h 6858000"/>
              <a:gd name="connsiteX166" fmla="*/ 5981802 w 6128435"/>
              <a:gd name="connsiteY166" fmla="*/ 6838578 h 6858000"/>
              <a:gd name="connsiteX167" fmla="*/ 5979671 w 6128435"/>
              <a:gd name="connsiteY167" fmla="*/ 6858000 h 6858000"/>
              <a:gd name="connsiteX168" fmla="*/ 0 w 6128435"/>
              <a:gd name="connsiteY168" fmla="*/ 6858000 h 6858000"/>
              <a:gd name="connsiteX169" fmla="*/ 0 w 6128435"/>
              <a:gd name="connsiteY16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57023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903513 w 6128435"/>
              <a:gd name="connsiteY93" fmla="*/ 4187661 h 6858000"/>
              <a:gd name="connsiteX94" fmla="*/ 5917114 w 6128435"/>
              <a:gd name="connsiteY94" fmla="*/ 4213096 h 6858000"/>
              <a:gd name="connsiteX95" fmla="*/ 5921153 w 6128435"/>
              <a:gd name="connsiteY95" fmla="*/ 4236222 h 6858000"/>
              <a:gd name="connsiteX96" fmla="*/ 5924233 w 6128435"/>
              <a:gd name="connsiteY96" fmla="*/ 4242060 h 6858000"/>
              <a:gd name="connsiteX97" fmla="*/ 5928910 w 6128435"/>
              <a:gd name="connsiteY97" fmla="*/ 4300973 h 6858000"/>
              <a:gd name="connsiteX98" fmla="*/ 5939320 w 6128435"/>
              <a:gd name="connsiteY98" fmla="*/ 4340435 h 6858000"/>
              <a:gd name="connsiteX99" fmla="*/ 5946705 w 6128435"/>
              <a:gd name="connsiteY99" fmla="*/ 4428051 h 6858000"/>
              <a:gd name="connsiteX100" fmla="*/ 5949261 w 6128435"/>
              <a:gd name="connsiteY100" fmla="*/ 4449185 h 6858000"/>
              <a:gd name="connsiteX101" fmla="*/ 5957504 w 6128435"/>
              <a:gd name="connsiteY101" fmla="*/ 4465911 h 6858000"/>
              <a:gd name="connsiteX102" fmla="*/ 5964689 w 6128435"/>
              <a:gd name="connsiteY102" fmla="*/ 4468532 h 6858000"/>
              <a:gd name="connsiteX103" fmla="*/ 5967062 w 6128435"/>
              <a:gd name="connsiteY103" fmla="*/ 4479923 h 6858000"/>
              <a:gd name="connsiteX104" fmla="*/ 5968960 w 6128435"/>
              <a:gd name="connsiteY104" fmla="*/ 4482655 h 6858000"/>
              <a:gd name="connsiteX105" fmla="*/ 5978567 w 6128435"/>
              <a:gd name="connsiteY105" fmla="*/ 4498605 h 6858000"/>
              <a:gd name="connsiteX106" fmla="*/ 5980106 w 6128435"/>
              <a:gd name="connsiteY106" fmla="*/ 4585087 h 6858000"/>
              <a:gd name="connsiteX107" fmla="*/ 5998138 w 6128435"/>
              <a:gd name="connsiteY107" fmla="*/ 4697518 h 6858000"/>
              <a:gd name="connsiteX108" fmla="*/ 6013516 w 6128435"/>
              <a:gd name="connsiteY108" fmla="*/ 4786619 h 6858000"/>
              <a:gd name="connsiteX109" fmla="*/ 6025404 w 6128435"/>
              <a:gd name="connsiteY109" fmla="*/ 4858148 h 6858000"/>
              <a:gd name="connsiteX110" fmla="*/ 6007749 w 6128435"/>
              <a:gd name="connsiteY110" fmla="*/ 4964715 h 6858000"/>
              <a:gd name="connsiteX111" fmla="*/ 6005269 w 6128435"/>
              <a:gd name="connsiteY111" fmla="*/ 5150567 h 6858000"/>
              <a:gd name="connsiteX112" fmla="*/ 6001127 w 6128435"/>
              <a:gd name="connsiteY112" fmla="*/ 5164609 h 6858000"/>
              <a:gd name="connsiteX113" fmla="*/ 5996647 w 6128435"/>
              <a:gd name="connsiteY113" fmla="*/ 5185640 h 6858000"/>
              <a:gd name="connsiteX114" fmla="*/ 5998514 w 6128435"/>
              <a:gd name="connsiteY114" fmla="*/ 5189673 h 6858000"/>
              <a:gd name="connsiteX115" fmla="*/ 5995970 w 6128435"/>
              <a:gd name="connsiteY115" fmla="*/ 5221547 h 6858000"/>
              <a:gd name="connsiteX116" fmla="*/ 5997218 w 6128435"/>
              <a:gd name="connsiteY116" fmla="*/ 5222031 h 6858000"/>
              <a:gd name="connsiteX117" fmla="*/ 6002116 w 6128435"/>
              <a:gd name="connsiteY117" fmla="*/ 5231223 h 6858000"/>
              <a:gd name="connsiteX118" fmla="*/ 6008541 w 6128435"/>
              <a:gd name="connsiteY118" fmla="*/ 5248680 h 6858000"/>
              <a:gd name="connsiteX119" fmla="*/ 6039260 w 6128435"/>
              <a:gd name="connsiteY119" fmla="*/ 5289518 h 6858000"/>
              <a:gd name="connsiteX120" fmla="*/ 6036748 w 6128435"/>
              <a:gd name="connsiteY120" fmla="*/ 5322752 h 6858000"/>
              <a:gd name="connsiteX121" fmla="*/ 6036943 w 6128435"/>
              <a:gd name="connsiteY121" fmla="*/ 5329480 h 6858000"/>
              <a:gd name="connsiteX122" fmla="*/ 6037236 w 6128435"/>
              <a:gd name="connsiteY122" fmla="*/ 5329634 h 6858000"/>
              <a:gd name="connsiteX123" fmla="*/ 6038019 w 6128435"/>
              <a:gd name="connsiteY123" fmla="*/ 5336764 h 6858000"/>
              <a:gd name="connsiteX124" fmla="*/ 6037298 w 6128435"/>
              <a:gd name="connsiteY124" fmla="*/ 5341753 h 6858000"/>
              <a:gd name="connsiteX125" fmla="*/ 6037677 w 6128435"/>
              <a:gd name="connsiteY125" fmla="*/ 5354807 h 6858000"/>
              <a:gd name="connsiteX126" fmla="*/ 6039728 w 6128435"/>
              <a:gd name="connsiteY126" fmla="*/ 5359416 h 6858000"/>
              <a:gd name="connsiteX127" fmla="*/ 6043311 w 6128435"/>
              <a:gd name="connsiteY127" fmla="*/ 5361407 h 6858000"/>
              <a:gd name="connsiteX128" fmla="*/ 6042954 w 6128435"/>
              <a:gd name="connsiteY128" fmla="*/ 5362576 h 6858000"/>
              <a:gd name="connsiteX129" fmla="*/ 6053435 w 6128435"/>
              <a:gd name="connsiteY129" fmla="*/ 5387547 h 6858000"/>
              <a:gd name="connsiteX130" fmla="*/ 6065933 w 6128435"/>
              <a:gd name="connsiteY130" fmla="*/ 5443002 h 6858000"/>
              <a:gd name="connsiteX131" fmla="*/ 6068640 w 6128435"/>
              <a:gd name="connsiteY131" fmla="*/ 5474503 h 6858000"/>
              <a:gd name="connsiteX132" fmla="*/ 6080922 w 6128435"/>
              <a:gd name="connsiteY132" fmla="*/ 5561070 h 6858000"/>
              <a:gd name="connsiteX133" fmla="*/ 6096949 w 6128435"/>
              <a:gd name="connsiteY133" fmla="*/ 5648179 h 6858000"/>
              <a:gd name="connsiteX134" fmla="*/ 6125703 w 6128435"/>
              <a:gd name="connsiteY134" fmla="*/ 5692894 h 6858000"/>
              <a:gd name="connsiteX135" fmla="*/ 6126670 w 6128435"/>
              <a:gd name="connsiteY135" fmla="*/ 5697882 h 6858000"/>
              <a:gd name="connsiteX136" fmla="*/ 6124061 w 6128435"/>
              <a:gd name="connsiteY136" fmla="*/ 5710294 h 6858000"/>
              <a:gd name="connsiteX137" fmla="*/ 6122213 w 6128435"/>
              <a:gd name="connsiteY137" fmla="*/ 5714762 h 6858000"/>
              <a:gd name="connsiteX138" fmla="*/ 6121353 w 6128435"/>
              <a:gd name="connsiteY138" fmla="*/ 5721725 h 6858000"/>
              <a:gd name="connsiteX139" fmla="*/ 6121607 w 6128435"/>
              <a:gd name="connsiteY139" fmla="*/ 5721959 h 6858000"/>
              <a:gd name="connsiteX140" fmla="*/ 6120262 w 6128435"/>
              <a:gd name="connsiteY140" fmla="*/ 5728358 h 6858000"/>
              <a:gd name="connsiteX141" fmla="*/ 6110194 w 6128435"/>
              <a:gd name="connsiteY141" fmla="*/ 5758853 h 6858000"/>
              <a:gd name="connsiteX142" fmla="*/ 6127519 w 6128435"/>
              <a:gd name="connsiteY142" fmla="*/ 5865775 h 6858000"/>
              <a:gd name="connsiteX143" fmla="*/ 6128435 w 6128435"/>
              <a:gd name="connsiteY143" fmla="*/ 5870164 h 6858000"/>
              <a:gd name="connsiteX144" fmla="*/ 6119217 w 6128435"/>
              <a:gd name="connsiteY144" fmla="*/ 5888542 h 6858000"/>
              <a:gd name="connsiteX145" fmla="*/ 6115966 w 6128435"/>
              <a:gd name="connsiteY145" fmla="*/ 5898387 h 6858000"/>
              <a:gd name="connsiteX146" fmla="*/ 6111924 w 6128435"/>
              <a:gd name="connsiteY146" fmla="*/ 5900444 h 6858000"/>
              <a:gd name="connsiteX147" fmla="*/ 6108716 w 6128435"/>
              <a:gd name="connsiteY147" fmla="*/ 5915345 h 6858000"/>
              <a:gd name="connsiteX148" fmla="*/ 6109524 w 6128435"/>
              <a:gd name="connsiteY148" fmla="*/ 5917328 h 6858000"/>
              <a:gd name="connsiteX149" fmla="*/ 6102493 w 6128435"/>
              <a:gd name="connsiteY149" fmla="*/ 5928602 h 6858000"/>
              <a:gd name="connsiteX150" fmla="*/ 6056863 w 6128435"/>
              <a:gd name="connsiteY150" fmla="*/ 6000643 h 6858000"/>
              <a:gd name="connsiteX151" fmla="*/ 6045436 w 6128435"/>
              <a:gd name="connsiteY151" fmla="*/ 6124480 h 6858000"/>
              <a:gd name="connsiteX152" fmla="*/ 6030489 w 6128435"/>
              <a:gd name="connsiteY152" fmla="*/ 6317666 h 6858000"/>
              <a:gd name="connsiteX153" fmla="*/ 6007492 w 6128435"/>
              <a:gd name="connsiteY153" fmla="*/ 6440818 h 6858000"/>
              <a:gd name="connsiteX154" fmla="*/ 6009467 w 6128435"/>
              <a:gd name="connsiteY154" fmla="*/ 6487076 h 6858000"/>
              <a:gd name="connsiteX155" fmla="*/ 5995064 w 6128435"/>
              <a:gd name="connsiteY155" fmla="*/ 6540791 h 6858000"/>
              <a:gd name="connsiteX156" fmla="*/ 5996309 w 6128435"/>
              <a:gd name="connsiteY156" fmla="*/ 6543961 h 6858000"/>
              <a:gd name="connsiteX157" fmla="*/ 5996048 w 6128435"/>
              <a:gd name="connsiteY157" fmla="*/ 6555444 h 6858000"/>
              <a:gd name="connsiteX158" fmla="*/ 6002524 w 6128435"/>
              <a:gd name="connsiteY158" fmla="*/ 6560188 h 6858000"/>
              <a:gd name="connsiteX159" fmla="*/ 6006823 w 6128435"/>
              <a:gd name="connsiteY159" fmla="*/ 6578546 h 6858000"/>
              <a:gd name="connsiteX160" fmla="*/ 6004510 w 6128435"/>
              <a:gd name="connsiteY160" fmla="*/ 6599256 h 6858000"/>
              <a:gd name="connsiteX161" fmla="*/ 5986207 w 6128435"/>
              <a:gd name="connsiteY161" fmla="*/ 6695855 h 6858000"/>
              <a:gd name="connsiteX162" fmla="*/ 5979428 w 6128435"/>
              <a:gd name="connsiteY162" fmla="*/ 6754678 h 6858000"/>
              <a:gd name="connsiteX163" fmla="*/ 5983398 w 6128435"/>
              <a:gd name="connsiteY163" fmla="*/ 6778641 h 6858000"/>
              <a:gd name="connsiteX164" fmla="*/ 5984543 w 6128435"/>
              <a:gd name="connsiteY164" fmla="*/ 6811016 h 6858000"/>
              <a:gd name="connsiteX165" fmla="*/ 5981802 w 6128435"/>
              <a:gd name="connsiteY165" fmla="*/ 6838578 h 6858000"/>
              <a:gd name="connsiteX166" fmla="*/ 5979671 w 6128435"/>
              <a:gd name="connsiteY166" fmla="*/ 6858000 h 6858000"/>
              <a:gd name="connsiteX167" fmla="*/ 0 w 6128435"/>
              <a:gd name="connsiteY167" fmla="*/ 6858000 h 6858000"/>
              <a:gd name="connsiteX168" fmla="*/ 0 w 6128435"/>
              <a:gd name="connsiteY16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9051 w 6128435"/>
              <a:gd name="connsiteY13" fmla="*/ 782518 h 6858000"/>
              <a:gd name="connsiteX14" fmla="*/ 5210428 w 6128435"/>
              <a:gd name="connsiteY14" fmla="*/ 815772 h 6858000"/>
              <a:gd name="connsiteX15" fmla="*/ 5221088 w 6128435"/>
              <a:gd name="connsiteY15" fmla="*/ 860193 h 6858000"/>
              <a:gd name="connsiteX16" fmla="*/ 5227653 w 6128435"/>
              <a:gd name="connsiteY16" fmla="*/ 886709 h 6858000"/>
              <a:gd name="connsiteX17" fmla="*/ 5230806 w 6128435"/>
              <a:gd name="connsiteY17" fmla="*/ 961354 h 6858000"/>
              <a:gd name="connsiteX18" fmla="*/ 5201018 w 6128435"/>
              <a:gd name="connsiteY18" fmla="*/ 1095027 h 6858000"/>
              <a:gd name="connsiteX19" fmla="*/ 5202153 w 6128435"/>
              <a:gd name="connsiteY19" fmla="*/ 1133224 h 6858000"/>
              <a:gd name="connsiteX20" fmla="*/ 5207370 w 6128435"/>
              <a:gd name="connsiteY20" fmla="*/ 1138097 h 6858000"/>
              <a:gd name="connsiteX21" fmla="*/ 5189234 w 6128435"/>
              <a:gd name="connsiteY21" fmla="*/ 1193495 h 6858000"/>
              <a:gd name="connsiteX22" fmla="*/ 5202769 w 6128435"/>
              <a:gd name="connsiteY22" fmla="*/ 1269450 h 6858000"/>
              <a:gd name="connsiteX23" fmla="*/ 5225968 w 6128435"/>
              <a:gd name="connsiteY23" fmla="*/ 1357994 h 6858000"/>
              <a:gd name="connsiteX24" fmla="*/ 5233819 w 6128435"/>
              <a:gd name="connsiteY24" fmla="*/ 1380922 h 6858000"/>
              <a:gd name="connsiteX25" fmla="*/ 5237226 w 6128435"/>
              <a:gd name="connsiteY25" fmla="*/ 1441327 h 6858000"/>
              <a:gd name="connsiteX26" fmla="*/ 5244434 w 6128435"/>
              <a:gd name="connsiteY26" fmla="*/ 1580810 h 6858000"/>
              <a:gd name="connsiteX27" fmla="*/ 5251453 w 6128435"/>
              <a:gd name="connsiteY27" fmla="*/ 1583934 h 6858000"/>
              <a:gd name="connsiteX28" fmla="*/ 5253136 w 6128435"/>
              <a:gd name="connsiteY28" fmla="*/ 1595457 h 6858000"/>
              <a:gd name="connsiteX29" fmla="*/ 5254863 w 6128435"/>
              <a:gd name="connsiteY29" fmla="*/ 1598311 h 6858000"/>
              <a:gd name="connsiteX30" fmla="*/ 5263491 w 6128435"/>
              <a:gd name="connsiteY30" fmla="*/ 1642938 h 6858000"/>
              <a:gd name="connsiteX31" fmla="*/ 5261314 w 6128435"/>
              <a:gd name="connsiteY31" fmla="*/ 1689177 h 6858000"/>
              <a:gd name="connsiteX32" fmla="*/ 5259788 w 6128435"/>
              <a:gd name="connsiteY32" fmla="*/ 1768516 h 6858000"/>
              <a:gd name="connsiteX33" fmla="*/ 5255696 w 6128435"/>
              <a:gd name="connsiteY33" fmla="*/ 1953770 h 6858000"/>
              <a:gd name="connsiteX34" fmla="*/ 5252592 w 6128435"/>
              <a:gd name="connsiteY34" fmla="*/ 2092210 h 6858000"/>
              <a:gd name="connsiteX35" fmla="*/ 5264303 w 6128435"/>
              <a:gd name="connsiteY35" fmla="*/ 2225157 h 6858000"/>
              <a:gd name="connsiteX36" fmla="*/ 5254949 w 6128435"/>
              <a:gd name="connsiteY36" fmla="*/ 2236160 h 6858000"/>
              <a:gd name="connsiteX37" fmla="*/ 5250104 w 6128435"/>
              <a:gd name="connsiteY37" fmla="*/ 2249166 h 6858000"/>
              <a:gd name="connsiteX38" fmla="*/ 5251214 w 6128435"/>
              <a:gd name="connsiteY38" fmla="*/ 2250944 h 6858000"/>
              <a:gd name="connsiteX39" fmla="*/ 5250644 w 6128435"/>
              <a:gd name="connsiteY39" fmla="*/ 2266619 h 6858000"/>
              <a:gd name="connsiteX40" fmla="*/ 5247111 w 6128435"/>
              <a:gd name="connsiteY40" fmla="*/ 2269679 h 6858000"/>
              <a:gd name="connsiteX41" fmla="*/ 5279312 w 6128435"/>
              <a:gd name="connsiteY41" fmla="*/ 2302757 h 6858000"/>
              <a:gd name="connsiteX42" fmla="*/ 5293877 w 6128435"/>
              <a:gd name="connsiteY42" fmla="*/ 2368649 h 6858000"/>
              <a:gd name="connsiteX43" fmla="*/ 5311338 w 6128435"/>
              <a:gd name="connsiteY43" fmla="*/ 2404034 h 6858000"/>
              <a:gd name="connsiteX44" fmla="*/ 5338366 w 6128435"/>
              <a:gd name="connsiteY44" fmla="*/ 2465052 h 6858000"/>
              <a:gd name="connsiteX45" fmla="*/ 5371263 w 6128435"/>
              <a:gd name="connsiteY45" fmla="*/ 2586413 h 6858000"/>
              <a:gd name="connsiteX46" fmla="*/ 5407503 w 6128435"/>
              <a:gd name="connsiteY46" fmla="*/ 2786290 h 6858000"/>
              <a:gd name="connsiteX47" fmla="*/ 5407356 w 6128435"/>
              <a:gd name="connsiteY47" fmla="*/ 2787545 h 6858000"/>
              <a:gd name="connsiteX48" fmla="*/ 5411130 w 6128435"/>
              <a:gd name="connsiteY48" fmla="*/ 2788640 h 6858000"/>
              <a:gd name="connsiteX49" fmla="*/ 5416439 w 6128435"/>
              <a:gd name="connsiteY49" fmla="*/ 2805666 h 6858000"/>
              <a:gd name="connsiteX50" fmla="*/ 5416589 w 6128435"/>
              <a:gd name="connsiteY50" fmla="*/ 2810822 h 6858000"/>
              <a:gd name="connsiteX51" fmla="*/ 5418542 w 6128435"/>
              <a:gd name="connsiteY51" fmla="*/ 2817745 h 6858000"/>
              <a:gd name="connsiteX52" fmla="*/ 5418847 w 6128435"/>
              <a:gd name="connsiteY52" fmla="*/ 2817825 h 6858000"/>
              <a:gd name="connsiteX53" fmla="*/ 5457023 w 6128435"/>
              <a:gd name="connsiteY53" fmla="*/ 2858292 h 6858000"/>
              <a:gd name="connsiteX54" fmla="*/ 5479298 w 6128435"/>
              <a:gd name="connsiteY54" fmla="*/ 2947791 h 6858000"/>
              <a:gd name="connsiteX55" fmla="*/ 5481770 w 6128435"/>
              <a:gd name="connsiteY55" fmla="*/ 2951352 h 6858000"/>
              <a:gd name="connsiteX56" fmla="*/ 5482045 w 6128435"/>
              <a:gd name="connsiteY56" fmla="*/ 2984371 h 6858000"/>
              <a:gd name="connsiteX57" fmla="*/ 5482415 w 6128435"/>
              <a:gd name="connsiteY57" fmla="*/ 3004079 h 6858000"/>
              <a:gd name="connsiteX58" fmla="*/ 5483865 w 6128435"/>
              <a:gd name="connsiteY58" fmla="*/ 3005467 h 6858000"/>
              <a:gd name="connsiteX59" fmla="*/ 5482236 w 6128435"/>
              <a:gd name="connsiteY59" fmla="*/ 3019791 h 6858000"/>
              <a:gd name="connsiteX60" fmla="*/ 5481505 w 6128435"/>
              <a:gd name="connsiteY60" fmla="*/ 3095286 h 6858000"/>
              <a:gd name="connsiteX61" fmla="*/ 5477595 w 6128435"/>
              <a:gd name="connsiteY61" fmla="*/ 3250534 h 6858000"/>
              <a:gd name="connsiteX62" fmla="*/ 5532836 w 6128435"/>
              <a:gd name="connsiteY62" fmla="*/ 3353840 h 6858000"/>
              <a:gd name="connsiteX63" fmla="*/ 5561229 w 6128435"/>
              <a:gd name="connsiteY63" fmla="*/ 3395784 h 6858000"/>
              <a:gd name="connsiteX64" fmla="*/ 5589758 w 6128435"/>
              <a:gd name="connsiteY64" fmla="*/ 3506453 h 6858000"/>
              <a:gd name="connsiteX65" fmla="*/ 5596144 w 6128435"/>
              <a:gd name="connsiteY65" fmla="*/ 3534624 h 6858000"/>
              <a:gd name="connsiteX66" fmla="*/ 5597750 w 6128435"/>
              <a:gd name="connsiteY66" fmla="*/ 3534129 h 6858000"/>
              <a:gd name="connsiteX67" fmla="*/ 5599700 w 6128435"/>
              <a:gd name="connsiteY67" fmla="*/ 3547221 h 6858000"/>
              <a:gd name="connsiteX68" fmla="*/ 5615031 w 6128435"/>
              <a:gd name="connsiteY68" fmla="*/ 3557482 h 6858000"/>
              <a:gd name="connsiteX69" fmla="*/ 5618377 w 6128435"/>
              <a:gd name="connsiteY69" fmla="*/ 3588431 h 6858000"/>
              <a:gd name="connsiteX70" fmla="*/ 5612155 w 6128435"/>
              <a:gd name="connsiteY70" fmla="*/ 3589869 h 6858000"/>
              <a:gd name="connsiteX71" fmla="*/ 5620843 w 6128435"/>
              <a:gd name="connsiteY71" fmla="*/ 3606745 h 6858000"/>
              <a:gd name="connsiteX72" fmla="*/ 5655472 w 6128435"/>
              <a:gd name="connsiteY72" fmla="*/ 3678877 h 6858000"/>
              <a:gd name="connsiteX73" fmla="*/ 5680448 w 6128435"/>
              <a:gd name="connsiteY73" fmla="*/ 3717760 h 6858000"/>
              <a:gd name="connsiteX74" fmla="*/ 5683015 w 6128435"/>
              <a:gd name="connsiteY74" fmla="*/ 3762025 h 6858000"/>
              <a:gd name="connsiteX75" fmla="*/ 5696643 w 6128435"/>
              <a:gd name="connsiteY75" fmla="*/ 3773888 h 6858000"/>
              <a:gd name="connsiteX76" fmla="*/ 5699203 w 6128435"/>
              <a:gd name="connsiteY76" fmla="*/ 3775823 h 6858000"/>
              <a:gd name="connsiteX77" fmla="*/ 5704824 w 6128435"/>
              <a:gd name="connsiteY77" fmla="*/ 3785966 h 6858000"/>
              <a:gd name="connsiteX78" fmla="*/ 5712204 w 6128435"/>
              <a:gd name="connsiteY78" fmla="*/ 3785830 h 6858000"/>
              <a:gd name="connsiteX79" fmla="*/ 5724816 w 6128435"/>
              <a:gd name="connsiteY79" fmla="*/ 3798949 h 6858000"/>
              <a:gd name="connsiteX80" fmla="*/ 5733539 w 6128435"/>
              <a:gd name="connsiteY80" fmla="*/ 3818457 h 6858000"/>
              <a:gd name="connsiteX81" fmla="*/ 5768491 w 6128435"/>
              <a:gd name="connsiteY81" fmla="*/ 3914399 h 6858000"/>
              <a:gd name="connsiteX82" fmla="*/ 5793123 w 6128435"/>
              <a:gd name="connsiteY82" fmla="*/ 3969952 h 6858000"/>
              <a:gd name="connsiteX83" fmla="*/ 5808321 w 6128435"/>
              <a:gd name="connsiteY83" fmla="*/ 3988153 h 6858000"/>
              <a:gd name="connsiteX84" fmla="*/ 5825621 w 6128435"/>
              <a:gd name="connsiteY84" fmla="*/ 4015525 h 6858000"/>
              <a:gd name="connsiteX85" fmla="*/ 5860672 w 6128435"/>
              <a:gd name="connsiteY85" fmla="*/ 4061579 h 6858000"/>
              <a:gd name="connsiteX86" fmla="*/ 5872173 w 6128435"/>
              <a:gd name="connsiteY86" fmla="*/ 4088497 h 6858000"/>
              <a:gd name="connsiteX87" fmla="*/ 5883705 w 6128435"/>
              <a:gd name="connsiteY87" fmla="*/ 4101899 h 6858000"/>
              <a:gd name="connsiteX88" fmla="*/ 5885314 w 6128435"/>
              <a:gd name="connsiteY88" fmla="*/ 4108387 h 6858000"/>
              <a:gd name="connsiteX89" fmla="*/ 5894095 w 6128435"/>
              <a:gd name="connsiteY89" fmla="*/ 4128857 h 6858000"/>
              <a:gd name="connsiteX90" fmla="*/ 5898339 w 6128435"/>
              <a:gd name="connsiteY90" fmla="*/ 4140800 h 6858000"/>
              <a:gd name="connsiteX91" fmla="*/ 5899734 w 6128435"/>
              <a:gd name="connsiteY91" fmla="*/ 4145632 h 6858000"/>
              <a:gd name="connsiteX92" fmla="*/ 5903513 w 6128435"/>
              <a:gd name="connsiteY92" fmla="*/ 4187661 h 6858000"/>
              <a:gd name="connsiteX93" fmla="*/ 5917114 w 6128435"/>
              <a:gd name="connsiteY93" fmla="*/ 4213096 h 6858000"/>
              <a:gd name="connsiteX94" fmla="*/ 5921153 w 6128435"/>
              <a:gd name="connsiteY94" fmla="*/ 4236222 h 6858000"/>
              <a:gd name="connsiteX95" fmla="*/ 5924233 w 6128435"/>
              <a:gd name="connsiteY95" fmla="*/ 4242060 h 6858000"/>
              <a:gd name="connsiteX96" fmla="*/ 5928910 w 6128435"/>
              <a:gd name="connsiteY96" fmla="*/ 4300973 h 6858000"/>
              <a:gd name="connsiteX97" fmla="*/ 5939320 w 6128435"/>
              <a:gd name="connsiteY97" fmla="*/ 4340435 h 6858000"/>
              <a:gd name="connsiteX98" fmla="*/ 5946705 w 6128435"/>
              <a:gd name="connsiteY98" fmla="*/ 4428051 h 6858000"/>
              <a:gd name="connsiteX99" fmla="*/ 5949261 w 6128435"/>
              <a:gd name="connsiteY99" fmla="*/ 4449185 h 6858000"/>
              <a:gd name="connsiteX100" fmla="*/ 5957504 w 6128435"/>
              <a:gd name="connsiteY100" fmla="*/ 4465911 h 6858000"/>
              <a:gd name="connsiteX101" fmla="*/ 5964689 w 6128435"/>
              <a:gd name="connsiteY101" fmla="*/ 4468532 h 6858000"/>
              <a:gd name="connsiteX102" fmla="*/ 5967062 w 6128435"/>
              <a:gd name="connsiteY102" fmla="*/ 4479923 h 6858000"/>
              <a:gd name="connsiteX103" fmla="*/ 5968960 w 6128435"/>
              <a:gd name="connsiteY103" fmla="*/ 4482655 h 6858000"/>
              <a:gd name="connsiteX104" fmla="*/ 5978567 w 6128435"/>
              <a:gd name="connsiteY104" fmla="*/ 4498605 h 6858000"/>
              <a:gd name="connsiteX105" fmla="*/ 5980106 w 6128435"/>
              <a:gd name="connsiteY105" fmla="*/ 4585087 h 6858000"/>
              <a:gd name="connsiteX106" fmla="*/ 5998138 w 6128435"/>
              <a:gd name="connsiteY106" fmla="*/ 4697518 h 6858000"/>
              <a:gd name="connsiteX107" fmla="*/ 6013516 w 6128435"/>
              <a:gd name="connsiteY107" fmla="*/ 4786619 h 6858000"/>
              <a:gd name="connsiteX108" fmla="*/ 6025404 w 6128435"/>
              <a:gd name="connsiteY108" fmla="*/ 4858148 h 6858000"/>
              <a:gd name="connsiteX109" fmla="*/ 6007749 w 6128435"/>
              <a:gd name="connsiteY109" fmla="*/ 4964715 h 6858000"/>
              <a:gd name="connsiteX110" fmla="*/ 6005269 w 6128435"/>
              <a:gd name="connsiteY110" fmla="*/ 5150567 h 6858000"/>
              <a:gd name="connsiteX111" fmla="*/ 6001127 w 6128435"/>
              <a:gd name="connsiteY111" fmla="*/ 5164609 h 6858000"/>
              <a:gd name="connsiteX112" fmla="*/ 5996647 w 6128435"/>
              <a:gd name="connsiteY112" fmla="*/ 5185640 h 6858000"/>
              <a:gd name="connsiteX113" fmla="*/ 5998514 w 6128435"/>
              <a:gd name="connsiteY113" fmla="*/ 5189673 h 6858000"/>
              <a:gd name="connsiteX114" fmla="*/ 5995970 w 6128435"/>
              <a:gd name="connsiteY114" fmla="*/ 5221547 h 6858000"/>
              <a:gd name="connsiteX115" fmla="*/ 5997218 w 6128435"/>
              <a:gd name="connsiteY115" fmla="*/ 5222031 h 6858000"/>
              <a:gd name="connsiteX116" fmla="*/ 6002116 w 6128435"/>
              <a:gd name="connsiteY116" fmla="*/ 5231223 h 6858000"/>
              <a:gd name="connsiteX117" fmla="*/ 6008541 w 6128435"/>
              <a:gd name="connsiteY117" fmla="*/ 5248680 h 6858000"/>
              <a:gd name="connsiteX118" fmla="*/ 6039260 w 6128435"/>
              <a:gd name="connsiteY118" fmla="*/ 5289518 h 6858000"/>
              <a:gd name="connsiteX119" fmla="*/ 6036748 w 6128435"/>
              <a:gd name="connsiteY119" fmla="*/ 5322752 h 6858000"/>
              <a:gd name="connsiteX120" fmla="*/ 6036943 w 6128435"/>
              <a:gd name="connsiteY120" fmla="*/ 5329480 h 6858000"/>
              <a:gd name="connsiteX121" fmla="*/ 6037236 w 6128435"/>
              <a:gd name="connsiteY121" fmla="*/ 5329634 h 6858000"/>
              <a:gd name="connsiteX122" fmla="*/ 6038019 w 6128435"/>
              <a:gd name="connsiteY122" fmla="*/ 5336764 h 6858000"/>
              <a:gd name="connsiteX123" fmla="*/ 6037298 w 6128435"/>
              <a:gd name="connsiteY123" fmla="*/ 5341753 h 6858000"/>
              <a:gd name="connsiteX124" fmla="*/ 6037677 w 6128435"/>
              <a:gd name="connsiteY124" fmla="*/ 5354807 h 6858000"/>
              <a:gd name="connsiteX125" fmla="*/ 6039728 w 6128435"/>
              <a:gd name="connsiteY125" fmla="*/ 5359416 h 6858000"/>
              <a:gd name="connsiteX126" fmla="*/ 6043311 w 6128435"/>
              <a:gd name="connsiteY126" fmla="*/ 5361407 h 6858000"/>
              <a:gd name="connsiteX127" fmla="*/ 6042954 w 6128435"/>
              <a:gd name="connsiteY127" fmla="*/ 5362576 h 6858000"/>
              <a:gd name="connsiteX128" fmla="*/ 6053435 w 6128435"/>
              <a:gd name="connsiteY128" fmla="*/ 5387547 h 6858000"/>
              <a:gd name="connsiteX129" fmla="*/ 6065933 w 6128435"/>
              <a:gd name="connsiteY129" fmla="*/ 5443002 h 6858000"/>
              <a:gd name="connsiteX130" fmla="*/ 6068640 w 6128435"/>
              <a:gd name="connsiteY130" fmla="*/ 5474503 h 6858000"/>
              <a:gd name="connsiteX131" fmla="*/ 6080922 w 6128435"/>
              <a:gd name="connsiteY131" fmla="*/ 5561070 h 6858000"/>
              <a:gd name="connsiteX132" fmla="*/ 6096949 w 6128435"/>
              <a:gd name="connsiteY132" fmla="*/ 5648179 h 6858000"/>
              <a:gd name="connsiteX133" fmla="*/ 6125703 w 6128435"/>
              <a:gd name="connsiteY133" fmla="*/ 5692894 h 6858000"/>
              <a:gd name="connsiteX134" fmla="*/ 6126670 w 6128435"/>
              <a:gd name="connsiteY134" fmla="*/ 5697882 h 6858000"/>
              <a:gd name="connsiteX135" fmla="*/ 6124061 w 6128435"/>
              <a:gd name="connsiteY135" fmla="*/ 5710294 h 6858000"/>
              <a:gd name="connsiteX136" fmla="*/ 6122213 w 6128435"/>
              <a:gd name="connsiteY136" fmla="*/ 5714762 h 6858000"/>
              <a:gd name="connsiteX137" fmla="*/ 6121353 w 6128435"/>
              <a:gd name="connsiteY137" fmla="*/ 5721725 h 6858000"/>
              <a:gd name="connsiteX138" fmla="*/ 6121607 w 6128435"/>
              <a:gd name="connsiteY138" fmla="*/ 5721959 h 6858000"/>
              <a:gd name="connsiteX139" fmla="*/ 6120262 w 6128435"/>
              <a:gd name="connsiteY139" fmla="*/ 5728358 h 6858000"/>
              <a:gd name="connsiteX140" fmla="*/ 6110194 w 6128435"/>
              <a:gd name="connsiteY140" fmla="*/ 5758853 h 6858000"/>
              <a:gd name="connsiteX141" fmla="*/ 6127519 w 6128435"/>
              <a:gd name="connsiteY141" fmla="*/ 5865775 h 6858000"/>
              <a:gd name="connsiteX142" fmla="*/ 6128435 w 6128435"/>
              <a:gd name="connsiteY142" fmla="*/ 5870164 h 6858000"/>
              <a:gd name="connsiteX143" fmla="*/ 6119217 w 6128435"/>
              <a:gd name="connsiteY143" fmla="*/ 5888542 h 6858000"/>
              <a:gd name="connsiteX144" fmla="*/ 6115966 w 6128435"/>
              <a:gd name="connsiteY144" fmla="*/ 5898387 h 6858000"/>
              <a:gd name="connsiteX145" fmla="*/ 6111924 w 6128435"/>
              <a:gd name="connsiteY145" fmla="*/ 5900444 h 6858000"/>
              <a:gd name="connsiteX146" fmla="*/ 6108716 w 6128435"/>
              <a:gd name="connsiteY146" fmla="*/ 5915345 h 6858000"/>
              <a:gd name="connsiteX147" fmla="*/ 6109524 w 6128435"/>
              <a:gd name="connsiteY147" fmla="*/ 5917328 h 6858000"/>
              <a:gd name="connsiteX148" fmla="*/ 6102493 w 6128435"/>
              <a:gd name="connsiteY148" fmla="*/ 5928602 h 6858000"/>
              <a:gd name="connsiteX149" fmla="*/ 6056863 w 6128435"/>
              <a:gd name="connsiteY149" fmla="*/ 6000643 h 6858000"/>
              <a:gd name="connsiteX150" fmla="*/ 6045436 w 6128435"/>
              <a:gd name="connsiteY150" fmla="*/ 6124480 h 6858000"/>
              <a:gd name="connsiteX151" fmla="*/ 6030489 w 6128435"/>
              <a:gd name="connsiteY151" fmla="*/ 6317666 h 6858000"/>
              <a:gd name="connsiteX152" fmla="*/ 6007492 w 6128435"/>
              <a:gd name="connsiteY152" fmla="*/ 6440818 h 6858000"/>
              <a:gd name="connsiteX153" fmla="*/ 6009467 w 6128435"/>
              <a:gd name="connsiteY153" fmla="*/ 6487076 h 6858000"/>
              <a:gd name="connsiteX154" fmla="*/ 5995064 w 6128435"/>
              <a:gd name="connsiteY154" fmla="*/ 6540791 h 6858000"/>
              <a:gd name="connsiteX155" fmla="*/ 5996309 w 6128435"/>
              <a:gd name="connsiteY155" fmla="*/ 6543961 h 6858000"/>
              <a:gd name="connsiteX156" fmla="*/ 5996048 w 6128435"/>
              <a:gd name="connsiteY156" fmla="*/ 6555444 h 6858000"/>
              <a:gd name="connsiteX157" fmla="*/ 6002524 w 6128435"/>
              <a:gd name="connsiteY157" fmla="*/ 6560188 h 6858000"/>
              <a:gd name="connsiteX158" fmla="*/ 6006823 w 6128435"/>
              <a:gd name="connsiteY158" fmla="*/ 6578546 h 6858000"/>
              <a:gd name="connsiteX159" fmla="*/ 6004510 w 6128435"/>
              <a:gd name="connsiteY159" fmla="*/ 6599256 h 6858000"/>
              <a:gd name="connsiteX160" fmla="*/ 5986207 w 6128435"/>
              <a:gd name="connsiteY160" fmla="*/ 6695855 h 6858000"/>
              <a:gd name="connsiteX161" fmla="*/ 5979428 w 6128435"/>
              <a:gd name="connsiteY161" fmla="*/ 6754678 h 6858000"/>
              <a:gd name="connsiteX162" fmla="*/ 5983398 w 6128435"/>
              <a:gd name="connsiteY162" fmla="*/ 6778641 h 6858000"/>
              <a:gd name="connsiteX163" fmla="*/ 5984543 w 6128435"/>
              <a:gd name="connsiteY163" fmla="*/ 6811016 h 6858000"/>
              <a:gd name="connsiteX164" fmla="*/ 5981802 w 6128435"/>
              <a:gd name="connsiteY164" fmla="*/ 6838578 h 6858000"/>
              <a:gd name="connsiteX165" fmla="*/ 5979671 w 6128435"/>
              <a:gd name="connsiteY165" fmla="*/ 6858000 h 6858000"/>
              <a:gd name="connsiteX166" fmla="*/ 0 w 6128435"/>
              <a:gd name="connsiteY166" fmla="*/ 6858000 h 6858000"/>
              <a:gd name="connsiteX167" fmla="*/ 0 w 6128435"/>
              <a:gd name="connsiteY16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27653 w 6128435"/>
              <a:gd name="connsiteY15" fmla="*/ 886709 h 6858000"/>
              <a:gd name="connsiteX16" fmla="*/ 5230806 w 6128435"/>
              <a:gd name="connsiteY16" fmla="*/ 961354 h 6858000"/>
              <a:gd name="connsiteX17" fmla="*/ 5201018 w 6128435"/>
              <a:gd name="connsiteY17" fmla="*/ 1095027 h 6858000"/>
              <a:gd name="connsiteX18" fmla="*/ 5202153 w 6128435"/>
              <a:gd name="connsiteY18" fmla="*/ 1133224 h 6858000"/>
              <a:gd name="connsiteX19" fmla="*/ 5207370 w 6128435"/>
              <a:gd name="connsiteY19" fmla="*/ 1138097 h 6858000"/>
              <a:gd name="connsiteX20" fmla="*/ 5189234 w 6128435"/>
              <a:gd name="connsiteY20" fmla="*/ 1193495 h 6858000"/>
              <a:gd name="connsiteX21" fmla="*/ 5202769 w 6128435"/>
              <a:gd name="connsiteY21" fmla="*/ 1269450 h 6858000"/>
              <a:gd name="connsiteX22" fmla="*/ 5225968 w 6128435"/>
              <a:gd name="connsiteY22" fmla="*/ 1357994 h 6858000"/>
              <a:gd name="connsiteX23" fmla="*/ 5233819 w 6128435"/>
              <a:gd name="connsiteY23" fmla="*/ 1380922 h 6858000"/>
              <a:gd name="connsiteX24" fmla="*/ 5237226 w 6128435"/>
              <a:gd name="connsiteY24" fmla="*/ 1441327 h 6858000"/>
              <a:gd name="connsiteX25" fmla="*/ 5244434 w 6128435"/>
              <a:gd name="connsiteY25" fmla="*/ 1580810 h 6858000"/>
              <a:gd name="connsiteX26" fmla="*/ 5251453 w 6128435"/>
              <a:gd name="connsiteY26" fmla="*/ 1583934 h 6858000"/>
              <a:gd name="connsiteX27" fmla="*/ 5253136 w 6128435"/>
              <a:gd name="connsiteY27" fmla="*/ 1595457 h 6858000"/>
              <a:gd name="connsiteX28" fmla="*/ 5254863 w 6128435"/>
              <a:gd name="connsiteY28" fmla="*/ 1598311 h 6858000"/>
              <a:gd name="connsiteX29" fmla="*/ 5263491 w 6128435"/>
              <a:gd name="connsiteY29" fmla="*/ 1642938 h 6858000"/>
              <a:gd name="connsiteX30" fmla="*/ 5261314 w 6128435"/>
              <a:gd name="connsiteY30" fmla="*/ 1689177 h 6858000"/>
              <a:gd name="connsiteX31" fmla="*/ 5259788 w 6128435"/>
              <a:gd name="connsiteY31" fmla="*/ 1768516 h 6858000"/>
              <a:gd name="connsiteX32" fmla="*/ 5255696 w 6128435"/>
              <a:gd name="connsiteY32" fmla="*/ 1953770 h 6858000"/>
              <a:gd name="connsiteX33" fmla="*/ 5252592 w 6128435"/>
              <a:gd name="connsiteY33" fmla="*/ 2092210 h 6858000"/>
              <a:gd name="connsiteX34" fmla="*/ 5264303 w 6128435"/>
              <a:gd name="connsiteY34" fmla="*/ 2225157 h 6858000"/>
              <a:gd name="connsiteX35" fmla="*/ 5254949 w 6128435"/>
              <a:gd name="connsiteY35" fmla="*/ 2236160 h 6858000"/>
              <a:gd name="connsiteX36" fmla="*/ 5250104 w 6128435"/>
              <a:gd name="connsiteY36" fmla="*/ 2249166 h 6858000"/>
              <a:gd name="connsiteX37" fmla="*/ 5251214 w 6128435"/>
              <a:gd name="connsiteY37" fmla="*/ 2250944 h 6858000"/>
              <a:gd name="connsiteX38" fmla="*/ 5250644 w 6128435"/>
              <a:gd name="connsiteY38" fmla="*/ 2266619 h 6858000"/>
              <a:gd name="connsiteX39" fmla="*/ 5247111 w 6128435"/>
              <a:gd name="connsiteY39" fmla="*/ 2269679 h 6858000"/>
              <a:gd name="connsiteX40" fmla="*/ 5279312 w 6128435"/>
              <a:gd name="connsiteY40" fmla="*/ 2302757 h 6858000"/>
              <a:gd name="connsiteX41" fmla="*/ 5293877 w 6128435"/>
              <a:gd name="connsiteY41" fmla="*/ 2368649 h 6858000"/>
              <a:gd name="connsiteX42" fmla="*/ 5311338 w 6128435"/>
              <a:gd name="connsiteY42" fmla="*/ 2404034 h 6858000"/>
              <a:gd name="connsiteX43" fmla="*/ 5338366 w 6128435"/>
              <a:gd name="connsiteY43" fmla="*/ 2465052 h 6858000"/>
              <a:gd name="connsiteX44" fmla="*/ 5371263 w 6128435"/>
              <a:gd name="connsiteY44" fmla="*/ 2586413 h 6858000"/>
              <a:gd name="connsiteX45" fmla="*/ 5407503 w 6128435"/>
              <a:gd name="connsiteY45" fmla="*/ 2786290 h 6858000"/>
              <a:gd name="connsiteX46" fmla="*/ 5407356 w 6128435"/>
              <a:gd name="connsiteY46" fmla="*/ 2787545 h 6858000"/>
              <a:gd name="connsiteX47" fmla="*/ 5411130 w 6128435"/>
              <a:gd name="connsiteY47" fmla="*/ 2788640 h 6858000"/>
              <a:gd name="connsiteX48" fmla="*/ 5416439 w 6128435"/>
              <a:gd name="connsiteY48" fmla="*/ 2805666 h 6858000"/>
              <a:gd name="connsiteX49" fmla="*/ 5416589 w 6128435"/>
              <a:gd name="connsiteY49" fmla="*/ 2810822 h 6858000"/>
              <a:gd name="connsiteX50" fmla="*/ 5418542 w 6128435"/>
              <a:gd name="connsiteY50" fmla="*/ 2817745 h 6858000"/>
              <a:gd name="connsiteX51" fmla="*/ 5418847 w 6128435"/>
              <a:gd name="connsiteY51" fmla="*/ 2817825 h 6858000"/>
              <a:gd name="connsiteX52" fmla="*/ 5457023 w 6128435"/>
              <a:gd name="connsiteY52" fmla="*/ 2858292 h 6858000"/>
              <a:gd name="connsiteX53" fmla="*/ 5479298 w 6128435"/>
              <a:gd name="connsiteY53" fmla="*/ 2947791 h 6858000"/>
              <a:gd name="connsiteX54" fmla="*/ 5481770 w 6128435"/>
              <a:gd name="connsiteY54" fmla="*/ 2951352 h 6858000"/>
              <a:gd name="connsiteX55" fmla="*/ 5482045 w 6128435"/>
              <a:gd name="connsiteY55" fmla="*/ 2984371 h 6858000"/>
              <a:gd name="connsiteX56" fmla="*/ 5482415 w 6128435"/>
              <a:gd name="connsiteY56" fmla="*/ 3004079 h 6858000"/>
              <a:gd name="connsiteX57" fmla="*/ 5483865 w 6128435"/>
              <a:gd name="connsiteY57" fmla="*/ 3005467 h 6858000"/>
              <a:gd name="connsiteX58" fmla="*/ 5482236 w 6128435"/>
              <a:gd name="connsiteY58" fmla="*/ 3019791 h 6858000"/>
              <a:gd name="connsiteX59" fmla="*/ 5481505 w 6128435"/>
              <a:gd name="connsiteY59" fmla="*/ 3095286 h 6858000"/>
              <a:gd name="connsiteX60" fmla="*/ 5477595 w 6128435"/>
              <a:gd name="connsiteY60" fmla="*/ 3250534 h 6858000"/>
              <a:gd name="connsiteX61" fmla="*/ 5532836 w 6128435"/>
              <a:gd name="connsiteY61" fmla="*/ 3353840 h 6858000"/>
              <a:gd name="connsiteX62" fmla="*/ 5561229 w 6128435"/>
              <a:gd name="connsiteY62" fmla="*/ 3395784 h 6858000"/>
              <a:gd name="connsiteX63" fmla="*/ 5589758 w 6128435"/>
              <a:gd name="connsiteY63" fmla="*/ 3506453 h 6858000"/>
              <a:gd name="connsiteX64" fmla="*/ 5596144 w 6128435"/>
              <a:gd name="connsiteY64" fmla="*/ 3534624 h 6858000"/>
              <a:gd name="connsiteX65" fmla="*/ 5597750 w 6128435"/>
              <a:gd name="connsiteY65" fmla="*/ 3534129 h 6858000"/>
              <a:gd name="connsiteX66" fmla="*/ 5599700 w 6128435"/>
              <a:gd name="connsiteY66" fmla="*/ 3547221 h 6858000"/>
              <a:gd name="connsiteX67" fmla="*/ 5615031 w 6128435"/>
              <a:gd name="connsiteY67" fmla="*/ 3557482 h 6858000"/>
              <a:gd name="connsiteX68" fmla="*/ 5618377 w 6128435"/>
              <a:gd name="connsiteY68" fmla="*/ 3588431 h 6858000"/>
              <a:gd name="connsiteX69" fmla="*/ 5612155 w 6128435"/>
              <a:gd name="connsiteY69" fmla="*/ 3589869 h 6858000"/>
              <a:gd name="connsiteX70" fmla="*/ 5620843 w 6128435"/>
              <a:gd name="connsiteY70" fmla="*/ 3606745 h 6858000"/>
              <a:gd name="connsiteX71" fmla="*/ 5655472 w 6128435"/>
              <a:gd name="connsiteY71" fmla="*/ 3678877 h 6858000"/>
              <a:gd name="connsiteX72" fmla="*/ 5680448 w 6128435"/>
              <a:gd name="connsiteY72" fmla="*/ 3717760 h 6858000"/>
              <a:gd name="connsiteX73" fmla="*/ 5683015 w 6128435"/>
              <a:gd name="connsiteY73" fmla="*/ 3762025 h 6858000"/>
              <a:gd name="connsiteX74" fmla="*/ 5696643 w 6128435"/>
              <a:gd name="connsiteY74" fmla="*/ 3773888 h 6858000"/>
              <a:gd name="connsiteX75" fmla="*/ 5699203 w 6128435"/>
              <a:gd name="connsiteY75" fmla="*/ 3775823 h 6858000"/>
              <a:gd name="connsiteX76" fmla="*/ 5704824 w 6128435"/>
              <a:gd name="connsiteY76" fmla="*/ 3785966 h 6858000"/>
              <a:gd name="connsiteX77" fmla="*/ 5712204 w 6128435"/>
              <a:gd name="connsiteY77" fmla="*/ 3785830 h 6858000"/>
              <a:gd name="connsiteX78" fmla="*/ 5724816 w 6128435"/>
              <a:gd name="connsiteY78" fmla="*/ 3798949 h 6858000"/>
              <a:gd name="connsiteX79" fmla="*/ 5733539 w 6128435"/>
              <a:gd name="connsiteY79" fmla="*/ 3818457 h 6858000"/>
              <a:gd name="connsiteX80" fmla="*/ 5768491 w 6128435"/>
              <a:gd name="connsiteY80" fmla="*/ 3914399 h 6858000"/>
              <a:gd name="connsiteX81" fmla="*/ 5793123 w 6128435"/>
              <a:gd name="connsiteY81" fmla="*/ 3969952 h 6858000"/>
              <a:gd name="connsiteX82" fmla="*/ 5808321 w 6128435"/>
              <a:gd name="connsiteY82" fmla="*/ 3988153 h 6858000"/>
              <a:gd name="connsiteX83" fmla="*/ 5825621 w 6128435"/>
              <a:gd name="connsiteY83" fmla="*/ 4015525 h 6858000"/>
              <a:gd name="connsiteX84" fmla="*/ 5860672 w 6128435"/>
              <a:gd name="connsiteY84" fmla="*/ 4061579 h 6858000"/>
              <a:gd name="connsiteX85" fmla="*/ 5872173 w 6128435"/>
              <a:gd name="connsiteY85" fmla="*/ 4088497 h 6858000"/>
              <a:gd name="connsiteX86" fmla="*/ 5883705 w 6128435"/>
              <a:gd name="connsiteY86" fmla="*/ 4101899 h 6858000"/>
              <a:gd name="connsiteX87" fmla="*/ 5885314 w 6128435"/>
              <a:gd name="connsiteY87" fmla="*/ 4108387 h 6858000"/>
              <a:gd name="connsiteX88" fmla="*/ 5894095 w 6128435"/>
              <a:gd name="connsiteY88" fmla="*/ 4128857 h 6858000"/>
              <a:gd name="connsiteX89" fmla="*/ 5898339 w 6128435"/>
              <a:gd name="connsiteY89" fmla="*/ 4140800 h 6858000"/>
              <a:gd name="connsiteX90" fmla="*/ 5899734 w 6128435"/>
              <a:gd name="connsiteY90" fmla="*/ 4145632 h 6858000"/>
              <a:gd name="connsiteX91" fmla="*/ 5903513 w 6128435"/>
              <a:gd name="connsiteY91" fmla="*/ 4187661 h 6858000"/>
              <a:gd name="connsiteX92" fmla="*/ 5917114 w 6128435"/>
              <a:gd name="connsiteY92" fmla="*/ 4213096 h 6858000"/>
              <a:gd name="connsiteX93" fmla="*/ 5921153 w 6128435"/>
              <a:gd name="connsiteY93" fmla="*/ 4236222 h 6858000"/>
              <a:gd name="connsiteX94" fmla="*/ 5924233 w 6128435"/>
              <a:gd name="connsiteY94" fmla="*/ 4242060 h 6858000"/>
              <a:gd name="connsiteX95" fmla="*/ 5928910 w 6128435"/>
              <a:gd name="connsiteY95" fmla="*/ 4300973 h 6858000"/>
              <a:gd name="connsiteX96" fmla="*/ 5939320 w 6128435"/>
              <a:gd name="connsiteY96" fmla="*/ 4340435 h 6858000"/>
              <a:gd name="connsiteX97" fmla="*/ 5946705 w 6128435"/>
              <a:gd name="connsiteY97" fmla="*/ 4428051 h 6858000"/>
              <a:gd name="connsiteX98" fmla="*/ 5949261 w 6128435"/>
              <a:gd name="connsiteY98" fmla="*/ 4449185 h 6858000"/>
              <a:gd name="connsiteX99" fmla="*/ 5957504 w 6128435"/>
              <a:gd name="connsiteY99" fmla="*/ 4465911 h 6858000"/>
              <a:gd name="connsiteX100" fmla="*/ 5964689 w 6128435"/>
              <a:gd name="connsiteY100" fmla="*/ 4468532 h 6858000"/>
              <a:gd name="connsiteX101" fmla="*/ 5967062 w 6128435"/>
              <a:gd name="connsiteY101" fmla="*/ 4479923 h 6858000"/>
              <a:gd name="connsiteX102" fmla="*/ 5968960 w 6128435"/>
              <a:gd name="connsiteY102" fmla="*/ 4482655 h 6858000"/>
              <a:gd name="connsiteX103" fmla="*/ 5978567 w 6128435"/>
              <a:gd name="connsiteY103" fmla="*/ 4498605 h 6858000"/>
              <a:gd name="connsiteX104" fmla="*/ 5980106 w 6128435"/>
              <a:gd name="connsiteY104" fmla="*/ 4585087 h 6858000"/>
              <a:gd name="connsiteX105" fmla="*/ 5998138 w 6128435"/>
              <a:gd name="connsiteY105" fmla="*/ 4697518 h 6858000"/>
              <a:gd name="connsiteX106" fmla="*/ 6013516 w 6128435"/>
              <a:gd name="connsiteY106" fmla="*/ 4786619 h 6858000"/>
              <a:gd name="connsiteX107" fmla="*/ 6025404 w 6128435"/>
              <a:gd name="connsiteY107" fmla="*/ 4858148 h 6858000"/>
              <a:gd name="connsiteX108" fmla="*/ 6007749 w 6128435"/>
              <a:gd name="connsiteY108" fmla="*/ 4964715 h 6858000"/>
              <a:gd name="connsiteX109" fmla="*/ 6005269 w 6128435"/>
              <a:gd name="connsiteY109" fmla="*/ 5150567 h 6858000"/>
              <a:gd name="connsiteX110" fmla="*/ 6001127 w 6128435"/>
              <a:gd name="connsiteY110" fmla="*/ 5164609 h 6858000"/>
              <a:gd name="connsiteX111" fmla="*/ 5996647 w 6128435"/>
              <a:gd name="connsiteY111" fmla="*/ 5185640 h 6858000"/>
              <a:gd name="connsiteX112" fmla="*/ 5998514 w 6128435"/>
              <a:gd name="connsiteY112" fmla="*/ 5189673 h 6858000"/>
              <a:gd name="connsiteX113" fmla="*/ 5995970 w 6128435"/>
              <a:gd name="connsiteY113" fmla="*/ 5221547 h 6858000"/>
              <a:gd name="connsiteX114" fmla="*/ 5997218 w 6128435"/>
              <a:gd name="connsiteY114" fmla="*/ 5222031 h 6858000"/>
              <a:gd name="connsiteX115" fmla="*/ 6002116 w 6128435"/>
              <a:gd name="connsiteY115" fmla="*/ 5231223 h 6858000"/>
              <a:gd name="connsiteX116" fmla="*/ 6008541 w 6128435"/>
              <a:gd name="connsiteY116" fmla="*/ 5248680 h 6858000"/>
              <a:gd name="connsiteX117" fmla="*/ 6039260 w 6128435"/>
              <a:gd name="connsiteY117" fmla="*/ 5289518 h 6858000"/>
              <a:gd name="connsiteX118" fmla="*/ 6036748 w 6128435"/>
              <a:gd name="connsiteY118" fmla="*/ 5322752 h 6858000"/>
              <a:gd name="connsiteX119" fmla="*/ 6036943 w 6128435"/>
              <a:gd name="connsiteY119" fmla="*/ 5329480 h 6858000"/>
              <a:gd name="connsiteX120" fmla="*/ 6037236 w 6128435"/>
              <a:gd name="connsiteY120" fmla="*/ 5329634 h 6858000"/>
              <a:gd name="connsiteX121" fmla="*/ 6038019 w 6128435"/>
              <a:gd name="connsiteY121" fmla="*/ 5336764 h 6858000"/>
              <a:gd name="connsiteX122" fmla="*/ 6037298 w 6128435"/>
              <a:gd name="connsiteY122" fmla="*/ 5341753 h 6858000"/>
              <a:gd name="connsiteX123" fmla="*/ 6037677 w 6128435"/>
              <a:gd name="connsiteY123" fmla="*/ 5354807 h 6858000"/>
              <a:gd name="connsiteX124" fmla="*/ 6039728 w 6128435"/>
              <a:gd name="connsiteY124" fmla="*/ 5359416 h 6858000"/>
              <a:gd name="connsiteX125" fmla="*/ 6043311 w 6128435"/>
              <a:gd name="connsiteY125" fmla="*/ 5361407 h 6858000"/>
              <a:gd name="connsiteX126" fmla="*/ 6042954 w 6128435"/>
              <a:gd name="connsiteY126" fmla="*/ 5362576 h 6858000"/>
              <a:gd name="connsiteX127" fmla="*/ 6053435 w 6128435"/>
              <a:gd name="connsiteY127" fmla="*/ 5387547 h 6858000"/>
              <a:gd name="connsiteX128" fmla="*/ 6065933 w 6128435"/>
              <a:gd name="connsiteY128" fmla="*/ 5443002 h 6858000"/>
              <a:gd name="connsiteX129" fmla="*/ 6068640 w 6128435"/>
              <a:gd name="connsiteY129" fmla="*/ 5474503 h 6858000"/>
              <a:gd name="connsiteX130" fmla="*/ 6080922 w 6128435"/>
              <a:gd name="connsiteY130" fmla="*/ 5561070 h 6858000"/>
              <a:gd name="connsiteX131" fmla="*/ 6096949 w 6128435"/>
              <a:gd name="connsiteY131" fmla="*/ 5648179 h 6858000"/>
              <a:gd name="connsiteX132" fmla="*/ 6125703 w 6128435"/>
              <a:gd name="connsiteY132" fmla="*/ 5692894 h 6858000"/>
              <a:gd name="connsiteX133" fmla="*/ 6126670 w 6128435"/>
              <a:gd name="connsiteY133" fmla="*/ 5697882 h 6858000"/>
              <a:gd name="connsiteX134" fmla="*/ 6124061 w 6128435"/>
              <a:gd name="connsiteY134" fmla="*/ 5710294 h 6858000"/>
              <a:gd name="connsiteX135" fmla="*/ 6122213 w 6128435"/>
              <a:gd name="connsiteY135" fmla="*/ 5714762 h 6858000"/>
              <a:gd name="connsiteX136" fmla="*/ 6121353 w 6128435"/>
              <a:gd name="connsiteY136" fmla="*/ 5721725 h 6858000"/>
              <a:gd name="connsiteX137" fmla="*/ 6121607 w 6128435"/>
              <a:gd name="connsiteY137" fmla="*/ 5721959 h 6858000"/>
              <a:gd name="connsiteX138" fmla="*/ 6120262 w 6128435"/>
              <a:gd name="connsiteY138" fmla="*/ 5728358 h 6858000"/>
              <a:gd name="connsiteX139" fmla="*/ 6110194 w 6128435"/>
              <a:gd name="connsiteY139" fmla="*/ 5758853 h 6858000"/>
              <a:gd name="connsiteX140" fmla="*/ 6127519 w 6128435"/>
              <a:gd name="connsiteY140" fmla="*/ 5865775 h 6858000"/>
              <a:gd name="connsiteX141" fmla="*/ 6128435 w 6128435"/>
              <a:gd name="connsiteY141" fmla="*/ 5870164 h 6858000"/>
              <a:gd name="connsiteX142" fmla="*/ 6119217 w 6128435"/>
              <a:gd name="connsiteY142" fmla="*/ 5888542 h 6858000"/>
              <a:gd name="connsiteX143" fmla="*/ 6115966 w 6128435"/>
              <a:gd name="connsiteY143" fmla="*/ 5898387 h 6858000"/>
              <a:gd name="connsiteX144" fmla="*/ 6111924 w 6128435"/>
              <a:gd name="connsiteY144" fmla="*/ 5900444 h 6858000"/>
              <a:gd name="connsiteX145" fmla="*/ 6108716 w 6128435"/>
              <a:gd name="connsiteY145" fmla="*/ 5915345 h 6858000"/>
              <a:gd name="connsiteX146" fmla="*/ 6109524 w 6128435"/>
              <a:gd name="connsiteY146" fmla="*/ 5917328 h 6858000"/>
              <a:gd name="connsiteX147" fmla="*/ 6102493 w 6128435"/>
              <a:gd name="connsiteY147" fmla="*/ 5928602 h 6858000"/>
              <a:gd name="connsiteX148" fmla="*/ 6056863 w 6128435"/>
              <a:gd name="connsiteY148" fmla="*/ 6000643 h 6858000"/>
              <a:gd name="connsiteX149" fmla="*/ 6045436 w 6128435"/>
              <a:gd name="connsiteY149" fmla="*/ 6124480 h 6858000"/>
              <a:gd name="connsiteX150" fmla="*/ 6030489 w 6128435"/>
              <a:gd name="connsiteY150" fmla="*/ 6317666 h 6858000"/>
              <a:gd name="connsiteX151" fmla="*/ 6007492 w 6128435"/>
              <a:gd name="connsiteY151" fmla="*/ 6440818 h 6858000"/>
              <a:gd name="connsiteX152" fmla="*/ 6009467 w 6128435"/>
              <a:gd name="connsiteY152" fmla="*/ 6487076 h 6858000"/>
              <a:gd name="connsiteX153" fmla="*/ 5995064 w 6128435"/>
              <a:gd name="connsiteY153" fmla="*/ 6540791 h 6858000"/>
              <a:gd name="connsiteX154" fmla="*/ 5996309 w 6128435"/>
              <a:gd name="connsiteY154" fmla="*/ 6543961 h 6858000"/>
              <a:gd name="connsiteX155" fmla="*/ 5996048 w 6128435"/>
              <a:gd name="connsiteY155" fmla="*/ 6555444 h 6858000"/>
              <a:gd name="connsiteX156" fmla="*/ 6002524 w 6128435"/>
              <a:gd name="connsiteY156" fmla="*/ 6560188 h 6858000"/>
              <a:gd name="connsiteX157" fmla="*/ 6006823 w 6128435"/>
              <a:gd name="connsiteY157" fmla="*/ 6578546 h 6858000"/>
              <a:gd name="connsiteX158" fmla="*/ 6004510 w 6128435"/>
              <a:gd name="connsiteY158" fmla="*/ 6599256 h 6858000"/>
              <a:gd name="connsiteX159" fmla="*/ 5986207 w 6128435"/>
              <a:gd name="connsiteY159" fmla="*/ 6695855 h 6858000"/>
              <a:gd name="connsiteX160" fmla="*/ 5979428 w 6128435"/>
              <a:gd name="connsiteY160" fmla="*/ 6754678 h 6858000"/>
              <a:gd name="connsiteX161" fmla="*/ 5983398 w 6128435"/>
              <a:gd name="connsiteY161" fmla="*/ 6778641 h 6858000"/>
              <a:gd name="connsiteX162" fmla="*/ 5984543 w 6128435"/>
              <a:gd name="connsiteY162" fmla="*/ 6811016 h 6858000"/>
              <a:gd name="connsiteX163" fmla="*/ 5981802 w 6128435"/>
              <a:gd name="connsiteY163" fmla="*/ 6838578 h 6858000"/>
              <a:gd name="connsiteX164" fmla="*/ 5979671 w 6128435"/>
              <a:gd name="connsiteY164" fmla="*/ 6858000 h 6858000"/>
              <a:gd name="connsiteX165" fmla="*/ 0 w 6128435"/>
              <a:gd name="connsiteY165" fmla="*/ 6858000 h 6858000"/>
              <a:gd name="connsiteX166" fmla="*/ 0 w 6128435"/>
              <a:gd name="connsiteY16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53136 w 6128435"/>
              <a:gd name="connsiteY26" fmla="*/ 1595457 h 6858000"/>
              <a:gd name="connsiteX27" fmla="*/ 5254863 w 6128435"/>
              <a:gd name="connsiteY27" fmla="*/ 1598311 h 6858000"/>
              <a:gd name="connsiteX28" fmla="*/ 5263491 w 6128435"/>
              <a:gd name="connsiteY28" fmla="*/ 1642938 h 6858000"/>
              <a:gd name="connsiteX29" fmla="*/ 5261314 w 6128435"/>
              <a:gd name="connsiteY29" fmla="*/ 1689177 h 6858000"/>
              <a:gd name="connsiteX30" fmla="*/ 5259788 w 6128435"/>
              <a:gd name="connsiteY30" fmla="*/ 1768516 h 6858000"/>
              <a:gd name="connsiteX31" fmla="*/ 5255696 w 6128435"/>
              <a:gd name="connsiteY31" fmla="*/ 1953770 h 6858000"/>
              <a:gd name="connsiteX32" fmla="*/ 5252592 w 6128435"/>
              <a:gd name="connsiteY32" fmla="*/ 2092210 h 6858000"/>
              <a:gd name="connsiteX33" fmla="*/ 5264303 w 6128435"/>
              <a:gd name="connsiteY33" fmla="*/ 2225157 h 6858000"/>
              <a:gd name="connsiteX34" fmla="*/ 5254949 w 6128435"/>
              <a:gd name="connsiteY34" fmla="*/ 2236160 h 6858000"/>
              <a:gd name="connsiteX35" fmla="*/ 5250104 w 6128435"/>
              <a:gd name="connsiteY35" fmla="*/ 2249166 h 6858000"/>
              <a:gd name="connsiteX36" fmla="*/ 5251214 w 6128435"/>
              <a:gd name="connsiteY36" fmla="*/ 2250944 h 6858000"/>
              <a:gd name="connsiteX37" fmla="*/ 5250644 w 6128435"/>
              <a:gd name="connsiteY37" fmla="*/ 2266619 h 6858000"/>
              <a:gd name="connsiteX38" fmla="*/ 5247111 w 6128435"/>
              <a:gd name="connsiteY38" fmla="*/ 2269679 h 6858000"/>
              <a:gd name="connsiteX39" fmla="*/ 5279312 w 6128435"/>
              <a:gd name="connsiteY39" fmla="*/ 2302757 h 6858000"/>
              <a:gd name="connsiteX40" fmla="*/ 5293877 w 6128435"/>
              <a:gd name="connsiteY40" fmla="*/ 2368649 h 6858000"/>
              <a:gd name="connsiteX41" fmla="*/ 5311338 w 6128435"/>
              <a:gd name="connsiteY41" fmla="*/ 2404034 h 6858000"/>
              <a:gd name="connsiteX42" fmla="*/ 5338366 w 6128435"/>
              <a:gd name="connsiteY42" fmla="*/ 2465052 h 6858000"/>
              <a:gd name="connsiteX43" fmla="*/ 5371263 w 6128435"/>
              <a:gd name="connsiteY43" fmla="*/ 2586413 h 6858000"/>
              <a:gd name="connsiteX44" fmla="*/ 5407503 w 6128435"/>
              <a:gd name="connsiteY44" fmla="*/ 2786290 h 6858000"/>
              <a:gd name="connsiteX45" fmla="*/ 5407356 w 6128435"/>
              <a:gd name="connsiteY45" fmla="*/ 2787545 h 6858000"/>
              <a:gd name="connsiteX46" fmla="*/ 5411130 w 6128435"/>
              <a:gd name="connsiteY46" fmla="*/ 2788640 h 6858000"/>
              <a:gd name="connsiteX47" fmla="*/ 5416439 w 6128435"/>
              <a:gd name="connsiteY47" fmla="*/ 2805666 h 6858000"/>
              <a:gd name="connsiteX48" fmla="*/ 5416589 w 6128435"/>
              <a:gd name="connsiteY48" fmla="*/ 2810822 h 6858000"/>
              <a:gd name="connsiteX49" fmla="*/ 5418542 w 6128435"/>
              <a:gd name="connsiteY49" fmla="*/ 2817745 h 6858000"/>
              <a:gd name="connsiteX50" fmla="*/ 5418847 w 6128435"/>
              <a:gd name="connsiteY50" fmla="*/ 2817825 h 6858000"/>
              <a:gd name="connsiteX51" fmla="*/ 5457023 w 6128435"/>
              <a:gd name="connsiteY51" fmla="*/ 2858292 h 6858000"/>
              <a:gd name="connsiteX52" fmla="*/ 5479298 w 6128435"/>
              <a:gd name="connsiteY52" fmla="*/ 2947791 h 6858000"/>
              <a:gd name="connsiteX53" fmla="*/ 5481770 w 6128435"/>
              <a:gd name="connsiteY53" fmla="*/ 2951352 h 6858000"/>
              <a:gd name="connsiteX54" fmla="*/ 5482045 w 6128435"/>
              <a:gd name="connsiteY54" fmla="*/ 2984371 h 6858000"/>
              <a:gd name="connsiteX55" fmla="*/ 5482415 w 6128435"/>
              <a:gd name="connsiteY55" fmla="*/ 3004079 h 6858000"/>
              <a:gd name="connsiteX56" fmla="*/ 5483865 w 6128435"/>
              <a:gd name="connsiteY56" fmla="*/ 3005467 h 6858000"/>
              <a:gd name="connsiteX57" fmla="*/ 5482236 w 6128435"/>
              <a:gd name="connsiteY57" fmla="*/ 3019791 h 6858000"/>
              <a:gd name="connsiteX58" fmla="*/ 5481505 w 6128435"/>
              <a:gd name="connsiteY58" fmla="*/ 3095286 h 6858000"/>
              <a:gd name="connsiteX59" fmla="*/ 5477595 w 6128435"/>
              <a:gd name="connsiteY59" fmla="*/ 3250534 h 6858000"/>
              <a:gd name="connsiteX60" fmla="*/ 5532836 w 6128435"/>
              <a:gd name="connsiteY60" fmla="*/ 3353840 h 6858000"/>
              <a:gd name="connsiteX61" fmla="*/ 5561229 w 6128435"/>
              <a:gd name="connsiteY61" fmla="*/ 3395784 h 6858000"/>
              <a:gd name="connsiteX62" fmla="*/ 5589758 w 6128435"/>
              <a:gd name="connsiteY62" fmla="*/ 3506453 h 6858000"/>
              <a:gd name="connsiteX63" fmla="*/ 5596144 w 6128435"/>
              <a:gd name="connsiteY63" fmla="*/ 3534624 h 6858000"/>
              <a:gd name="connsiteX64" fmla="*/ 5597750 w 6128435"/>
              <a:gd name="connsiteY64" fmla="*/ 3534129 h 6858000"/>
              <a:gd name="connsiteX65" fmla="*/ 5599700 w 6128435"/>
              <a:gd name="connsiteY65" fmla="*/ 3547221 h 6858000"/>
              <a:gd name="connsiteX66" fmla="*/ 5615031 w 6128435"/>
              <a:gd name="connsiteY66" fmla="*/ 3557482 h 6858000"/>
              <a:gd name="connsiteX67" fmla="*/ 5618377 w 6128435"/>
              <a:gd name="connsiteY67" fmla="*/ 3588431 h 6858000"/>
              <a:gd name="connsiteX68" fmla="*/ 5612155 w 6128435"/>
              <a:gd name="connsiteY68" fmla="*/ 3589869 h 6858000"/>
              <a:gd name="connsiteX69" fmla="*/ 5620843 w 6128435"/>
              <a:gd name="connsiteY69" fmla="*/ 3606745 h 6858000"/>
              <a:gd name="connsiteX70" fmla="*/ 5655472 w 6128435"/>
              <a:gd name="connsiteY70" fmla="*/ 3678877 h 6858000"/>
              <a:gd name="connsiteX71" fmla="*/ 5680448 w 6128435"/>
              <a:gd name="connsiteY71" fmla="*/ 3717760 h 6858000"/>
              <a:gd name="connsiteX72" fmla="*/ 5683015 w 6128435"/>
              <a:gd name="connsiteY72" fmla="*/ 3762025 h 6858000"/>
              <a:gd name="connsiteX73" fmla="*/ 5696643 w 6128435"/>
              <a:gd name="connsiteY73" fmla="*/ 3773888 h 6858000"/>
              <a:gd name="connsiteX74" fmla="*/ 5699203 w 6128435"/>
              <a:gd name="connsiteY74" fmla="*/ 3775823 h 6858000"/>
              <a:gd name="connsiteX75" fmla="*/ 5704824 w 6128435"/>
              <a:gd name="connsiteY75" fmla="*/ 3785966 h 6858000"/>
              <a:gd name="connsiteX76" fmla="*/ 5712204 w 6128435"/>
              <a:gd name="connsiteY76" fmla="*/ 3785830 h 6858000"/>
              <a:gd name="connsiteX77" fmla="*/ 5724816 w 6128435"/>
              <a:gd name="connsiteY77" fmla="*/ 3798949 h 6858000"/>
              <a:gd name="connsiteX78" fmla="*/ 5733539 w 6128435"/>
              <a:gd name="connsiteY78" fmla="*/ 3818457 h 6858000"/>
              <a:gd name="connsiteX79" fmla="*/ 5768491 w 6128435"/>
              <a:gd name="connsiteY79" fmla="*/ 3914399 h 6858000"/>
              <a:gd name="connsiteX80" fmla="*/ 5793123 w 6128435"/>
              <a:gd name="connsiteY80" fmla="*/ 3969952 h 6858000"/>
              <a:gd name="connsiteX81" fmla="*/ 5808321 w 6128435"/>
              <a:gd name="connsiteY81" fmla="*/ 3988153 h 6858000"/>
              <a:gd name="connsiteX82" fmla="*/ 5825621 w 6128435"/>
              <a:gd name="connsiteY82" fmla="*/ 4015525 h 6858000"/>
              <a:gd name="connsiteX83" fmla="*/ 5860672 w 6128435"/>
              <a:gd name="connsiteY83" fmla="*/ 4061579 h 6858000"/>
              <a:gd name="connsiteX84" fmla="*/ 5872173 w 6128435"/>
              <a:gd name="connsiteY84" fmla="*/ 4088497 h 6858000"/>
              <a:gd name="connsiteX85" fmla="*/ 5883705 w 6128435"/>
              <a:gd name="connsiteY85" fmla="*/ 4101899 h 6858000"/>
              <a:gd name="connsiteX86" fmla="*/ 5885314 w 6128435"/>
              <a:gd name="connsiteY86" fmla="*/ 4108387 h 6858000"/>
              <a:gd name="connsiteX87" fmla="*/ 5894095 w 6128435"/>
              <a:gd name="connsiteY87" fmla="*/ 4128857 h 6858000"/>
              <a:gd name="connsiteX88" fmla="*/ 5898339 w 6128435"/>
              <a:gd name="connsiteY88" fmla="*/ 4140800 h 6858000"/>
              <a:gd name="connsiteX89" fmla="*/ 5899734 w 6128435"/>
              <a:gd name="connsiteY89" fmla="*/ 4145632 h 6858000"/>
              <a:gd name="connsiteX90" fmla="*/ 5903513 w 6128435"/>
              <a:gd name="connsiteY90" fmla="*/ 4187661 h 6858000"/>
              <a:gd name="connsiteX91" fmla="*/ 5917114 w 6128435"/>
              <a:gd name="connsiteY91" fmla="*/ 4213096 h 6858000"/>
              <a:gd name="connsiteX92" fmla="*/ 5921153 w 6128435"/>
              <a:gd name="connsiteY92" fmla="*/ 4236222 h 6858000"/>
              <a:gd name="connsiteX93" fmla="*/ 5924233 w 6128435"/>
              <a:gd name="connsiteY93" fmla="*/ 4242060 h 6858000"/>
              <a:gd name="connsiteX94" fmla="*/ 5928910 w 6128435"/>
              <a:gd name="connsiteY94" fmla="*/ 4300973 h 6858000"/>
              <a:gd name="connsiteX95" fmla="*/ 5939320 w 6128435"/>
              <a:gd name="connsiteY95" fmla="*/ 4340435 h 6858000"/>
              <a:gd name="connsiteX96" fmla="*/ 5946705 w 6128435"/>
              <a:gd name="connsiteY96" fmla="*/ 4428051 h 6858000"/>
              <a:gd name="connsiteX97" fmla="*/ 5949261 w 6128435"/>
              <a:gd name="connsiteY97" fmla="*/ 4449185 h 6858000"/>
              <a:gd name="connsiteX98" fmla="*/ 5957504 w 6128435"/>
              <a:gd name="connsiteY98" fmla="*/ 4465911 h 6858000"/>
              <a:gd name="connsiteX99" fmla="*/ 5964689 w 6128435"/>
              <a:gd name="connsiteY99" fmla="*/ 4468532 h 6858000"/>
              <a:gd name="connsiteX100" fmla="*/ 5967062 w 6128435"/>
              <a:gd name="connsiteY100" fmla="*/ 4479923 h 6858000"/>
              <a:gd name="connsiteX101" fmla="*/ 5968960 w 6128435"/>
              <a:gd name="connsiteY101" fmla="*/ 4482655 h 6858000"/>
              <a:gd name="connsiteX102" fmla="*/ 5978567 w 6128435"/>
              <a:gd name="connsiteY102" fmla="*/ 4498605 h 6858000"/>
              <a:gd name="connsiteX103" fmla="*/ 5980106 w 6128435"/>
              <a:gd name="connsiteY103" fmla="*/ 4585087 h 6858000"/>
              <a:gd name="connsiteX104" fmla="*/ 5998138 w 6128435"/>
              <a:gd name="connsiteY104" fmla="*/ 4697518 h 6858000"/>
              <a:gd name="connsiteX105" fmla="*/ 6013516 w 6128435"/>
              <a:gd name="connsiteY105" fmla="*/ 4786619 h 6858000"/>
              <a:gd name="connsiteX106" fmla="*/ 6025404 w 6128435"/>
              <a:gd name="connsiteY106" fmla="*/ 4858148 h 6858000"/>
              <a:gd name="connsiteX107" fmla="*/ 6007749 w 6128435"/>
              <a:gd name="connsiteY107" fmla="*/ 4964715 h 6858000"/>
              <a:gd name="connsiteX108" fmla="*/ 6005269 w 6128435"/>
              <a:gd name="connsiteY108" fmla="*/ 5150567 h 6858000"/>
              <a:gd name="connsiteX109" fmla="*/ 6001127 w 6128435"/>
              <a:gd name="connsiteY109" fmla="*/ 5164609 h 6858000"/>
              <a:gd name="connsiteX110" fmla="*/ 5996647 w 6128435"/>
              <a:gd name="connsiteY110" fmla="*/ 5185640 h 6858000"/>
              <a:gd name="connsiteX111" fmla="*/ 5998514 w 6128435"/>
              <a:gd name="connsiteY111" fmla="*/ 5189673 h 6858000"/>
              <a:gd name="connsiteX112" fmla="*/ 5995970 w 6128435"/>
              <a:gd name="connsiteY112" fmla="*/ 5221547 h 6858000"/>
              <a:gd name="connsiteX113" fmla="*/ 5997218 w 6128435"/>
              <a:gd name="connsiteY113" fmla="*/ 5222031 h 6858000"/>
              <a:gd name="connsiteX114" fmla="*/ 6002116 w 6128435"/>
              <a:gd name="connsiteY114" fmla="*/ 5231223 h 6858000"/>
              <a:gd name="connsiteX115" fmla="*/ 6008541 w 6128435"/>
              <a:gd name="connsiteY115" fmla="*/ 5248680 h 6858000"/>
              <a:gd name="connsiteX116" fmla="*/ 6039260 w 6128435"/>
              <a:gd name="connsiteY116" fmla="*/ 5289518 h 6858000"/>
              <a:gd name="connsiteX117" fmla="*/ 6036748 w 6128435"/>
              <a:gd name="connsiteY117" fmla="*/ 5322752 h 6858000"/>
              <a:gd name="connsiteX118" fmla="*/ 6036943 w 6128435"/>
              <a:gd name="connsiteY118" fmla="*/ 5329480 h 6858000"/>
              <a:gd name="connsiteX119" fmla="*/ 6037236 w 6128435"/>
              <a:gd name="connsiteY119" fmla="*/ 5329634 h 6858000"/>
              <a:gd name="connsiteX120" fmla="*/ 6038019 w 6128435"/>
              <a:gd name="connsiteY120" fmla="*/ 5336764 h 6858000"/>
              <a:gd name="connsiteX121" fmla="*/ 6037298 w 6128435"/>
              <a:gd name="connsiteY121" fmla="*/ 5341753 h 6858000"/>
              <a:gd name="connsiteX122" fmla="*/ 6037677 w 6128435"/>
              <a:gd name="connsiteY122" fmla="*/ 5354807 h 6858000"/>
              <a:gd name="connsiteX123" fmla="*/ 6039728 w 6128435"/>
              <a:gd name="connsiteY123" fmla="*/ 5359416 h 6858000"/>
              <a:gd name="connsiteX124" fmla="*/ 6043311 w 6128435"/>
              <a:gd name="connsiteY124" fmla="*/ 5361407 h 6858000"/>
              <a:gd name="connsiteX125" fmla="*/ 6042954 w 6128435"/>
              <a:gd name="connsiteY125" fmla="*/ 5362576 h 6858000"/>
              <a:gd name="connsiteX126" fmla="*/ 6053435 w 6128435"/>
              <a:gd name="connsiteY126" fmla="*/ 5387547 h 6858000"/>
              <a:gd name="connsiteX127" fmla="*/ 6065933 w 6128435"/>
              <a:gd name="connsiteY127" fmla="*/ 5443002 h 6858000"/>
              <a:gd name="connsiteX128" fmla="*/ 6068640 w 6128435"/>
              <a:gd name="connsiteY128" fmla="*/ 5474503 h 6858000"/>
              <a:gd name="connsiteX129" fmla="*/ 6080922 w 6128435"/>
              <a:gd name="connsiteY129" fmla="*/ 5561070 h 6858000"/>
              <a:gd name="connsiteX130" fmla="*/ 6096949 w 6128435"/>
              <a:gd name="connsiteY130" fmla="*/ 5648179 h 6858000"/>
              <a:gd name="connsiteX131" fmla="*/ 6125703 w 6128435"/>
              <a:gd name="connsiteY131" fmla="*/ 5692894 h 6858000"/>
              <a:gd name="connsiteX132" fmla="*/ 6126670 w 6128435"/>
              <a:gd name="connsiteY132" fmla="*/ 5697882 h 6858000"/>
              <a:gd name="connsiteX133" fmla="*/ 6124061 w 6128435"/>
              <a:gd name="connsiteY133" fmla="*/ 5710294 h 6858000"/>
              <a:gd name="connsiteX134" fmla="*/ 6122213 w 6128435"/>
              <a:gd name="connsiteY134" fmla="*/ 5714762 h 6858000"/>
              <a:gd name="connsiteX135" fmla="*/ 6121353 w 6128435"/>
              <a:gd name="connsiteY135" fmla="*/ 5721725 h 6858000"/>
              <a:gd name="connsiteX136" fmla="*/ 6121607 w 6128435"/>
              <a:gd name="connsiteY136" fmla="*/ 5721959 h 6858000"/>
              <a:gd name="connsiteX137" fmla="*/ 6120262 w 6128435"/>
              <a:gd name="connsiteY137" fmla="*/ 5728358 h 6858000"/>
              <a:gd name="connsiteX138" fmla="*/ 6110194 w 6128435"/>
              <a:gd name="connsiteY138" fmla="*/ 5758853 h 6858000"/>
              <a:gd name="connsiteX139" fmla="*/ 6127519 w 6128435"/>
              <a:gd name="connsiteY139" fmla="*/ 5865775 h 6858000"/>
              <a:gd name="connsiteX140" fmla="*/ 6128435 w 6128435"/>
              <a:gd name="connsiteY140" fmla="*/ 5870164 h 6858000"/>
              <a:gd name="connsiteX141" fmla="*/ 6119217 w 6128435"/>
              <a:gd name="connsiteY141" fmla="*/ 5888542 h 6858000"/>
              <a:gd name="connsiteX142" fmla="*/ 6115966 w 6128435"/>
              <a:gd name="connsiteY142" fmla="*/ 5898387 h 6858000"/>
              <a:gd name="connsiteX143" fmla="*/ 6111924 w 6128435"/>
              <a:gd name="connsiteY143" fmla="*/ 5900444 h 6858000"/>
              <a:gd name="connsiteX144" fmla="*/ 6108716 w 6128435"/>
              <a:gd name="connsiteY144" fmla="*/ 5915345 h 6858000"/>
              <a:gd name="connsiteX145" fmla="*/ 6109524 w 6128435"/>
              <a:gd name="connsiteY145" fmla="*/ 5917328 h 6858000"/>
              <a:gd name="connsiteX146" fmla="*/ 6102493 w 6128435"/>
              <a:gd name="connsiteY146" fmla="*/ 5928602 h 6858000"/>
              <a:gd name="connsiteX147" fmla="*/ 6056863 w 6128435"/>
              <a:gd name="connsiteY147" fmla="*/ 6000643 h 6858000"/>
              <a:gd name="connsiteX148" fmla="*/ 6045436 w 6128435"/>
              <a:gd name="connsiteY148" fmla="*/ 6124480 h 6858000"/>
              <a:gd name="connsiteX149" fmla="*/ 6030489 w 6128435"/>
              <a:gd name="connsiteY149" fmla="*/ 6317666 h 6858000"/>
              <a:gd name="connsiteX150" fmla="*/ 6007492 w 6128435"/>
              <a:gd name="connsiteY150" fmla="*/ 6440818 h 6858000"/>
              <a:gd name="connsiteX151" fmla="*/ 6009467 w 6128435"/>
              <a:gd name="connsiteY151" fmla="*/ 6487076 h 6858000"/>
              <a:gd name="connsiteX152" fmla="*/ 5995064 w 6128435"/>
              <a:gd name="connsiteY152" fmla="*/ 6540791 h 6858000"/>
              <a:gd name="connsiteX153" fmla="*/ 5996309 w 6128435"/>
              <a:gd name="connsiteY153" fmla="*/ 6543961 h 6858000"/>
              <a:gd name="connsiteX154" fmla="*/ 5996048 w 6128435"/>
              <a:gd name="connsiteY154" fmla="*/ 6555444 h 6858000"/>
              <a:gd name="connsiteX155" fmla="*/ 6002524 w 6128435"/>
              <a:gd name="connsiteY155" fmla="*/ 6560188 h 6858000"/>
              <a:gd name="connsiteX156" fmla="*/ 6006823 w 6128435"/>
              <a:gd name="connsiteY156" fmla="*/ 6578546 h 6858000"/>
              <a:gd name="connsiteX157" fmla="*/ 6004510 w 6128435"/>
              <a:gd name="connsiteY157" fmla="*/ 6599256 h 6858000"/>
              <a:gd name="connsiteX158" fmla="*/ 5986207 w 6128435"/>
              <a:gd name="connsiteY158" fmla="*/ 6695855 h 6858000"/>
              <a:gd name="connsiteX159" fmla="*/ 5979428 w 6128435"/>
              <a:gd name="connsiteY159" fmla="*/ 6754678 h 6858000"/>
              <a:gd name="connsiteX160" fmla="*/ 5983398 w 6128435"/>
              <a:gd name="connsiteY160" fmla="*/ 6778641 h 6858000"/>
              <a:gd name="connsiteX161" fmla="*/ 5984543 w 6128435"/>
              <a:gd name="connsiteY161" fmla="*/ 6811016 h 6858000"/>
              <a:gd name="connsiteX162" fmla="*/ 5981802 w 6128435"/>
              <a:gd name="connsiteY162" fmla="*/ 6838578 h 6858000"/>
              <a:gd name="connsiteX163" fmla="*/ 5979671 w 6128435"/>
              <a:gd name="connsiteY163" fmla="*/ 6858000 h 6858000"/>
              <a:gd name="connsiteX164" fmla="*/ 0 w 6128435"/>
              <a:gd name="connsiteY164" fmla="*/ 6858000 h 6858000"/>
              <a:gd name="connsiteX165" fmla="*/ 0 w 6128435"/>
              <a:gd name="connsiteY16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53136 w 6128435"/>
              <a:gd name="connsiteY26" fmla="*/ 1595457 h 6858000"/>
              <a:gd name="connsiteX27" fmla="*/ 5263491 w 6128435"/>
              <a:gd name="connsiteY27" fmla="*/ 1642938 h 6858000"/>
              <a:gd name="connsiteX28" fmla="*/ 5261314 w 6128435"/>
              <a:gd name="connsiteY28" fmla="*/ 1689177 h 6858000"/>
              <a:gd name="connsiteX29" fmla="*/ 5259788 w 6128435"/>
              <a:gd name="connsiteY29" fmla="*/ 1768516 h 6858000"/>
              <a:gd name="connsiteX30" fmla="*/ 5255696 w 6128435"/>
              <a:gd name="connsiteY30" fmla="*/ 1953770 h 6858000"/>
              <a:gd name="connsiteX31" fmla="*/ 5252592 w 6128435"/>
              <a:gd name="connsiteY31" fmla="*/ 2092210 h 6858000"/>
              <a:gd name="connsiteX32" fmla="*/ 5264303 w 6128435"/>
              <a:gd name="connsiteY32" fmla="*/ 2225157 h 6858000"/>
              <a:gd name="connsiteX33" fmla="*/ 5254949 w 6128435"/>
              <a:gd name="connsiteY33" fmla="*/ 2236160 h 6858000"/>
              <a:gd name="connsiteX34" fmla="*/ 5250104 w 6128435"/>
              <a:gd name="connsiteY34" fmla="*/ 2249166 h 6858000"/>
              <a:gd name="connsiteX35" fmla="*/ 5251214 w 6128435"/>
              <a:gd name="connsiteY35" fmla="*/ 2250944 h 6858000"/>
              <a:gd name="connsiteX36" fmla="*/ 5250644 w 6128435"/>
              <a:gd name="connsiteY36" fmla="*/ 2266619 h 6858000"/>
              <a:gd name="connsiteX37" fmla="*/ 5247111 w 6128435"/>
              <a:gd name="connsiteY37" fmla="*/ 2269679 h 6858000"/>
              <a:gd name="connsiteX38" fmla="*/ 5279312 w 6128435"/>
              <a:gd name="connsiteY38" fmla="*/ 2302757 h 6858000"/>
              <a:gd name="connsiteX39" fmla="*/ 5293877 w 6128435"/>
              <a:gd name="connsiteY39" fmla="*/ 2368649 h 6858000"/>
              <a:gd name="connsiteX40" fmla="*/ 5311338 w 6128435"/>
              <a:gd name="connsiteY40" fmla="*/ 2404034 h 6858000"/>
              <a:gd name="connsiteX41" fmla="*/ 5338366 w 6128435"/>
              <a:gd name="connsiteY41" fmla="*/ 2465052 h 6858000"/>
              <a:gd name="connsiteX42" fmla="*/ 5371263 w 6128435"/>
              <a:gd name="connsiteY42" fmla="*/ 2586413 h 6858000"/>
              <a:gd name="connsiteX43" fmla="*/ 5407503 w 6128435"/>
              <a:gd name="connsiteY43" fmla="*/ 2786290 h 6858000"/>
              <a:gd name="connsiteX44" fmla="*/ 5407356 w 6128435"/>
              <a:gd name="connsiteY44" fmla="*/ 2787545 h 6858000"/>
              <a:gd name="connsiteX45" fmla="*/ 5411130 w 6128435"/>
              <a:gd name="connsiteY45" fmla="*/ 2788640 h 6858000"/>
              <a:gd name="connsiteX46" fmla="*/ 5416439 w 6128435"/>
              <a:gd name="connsiteY46" fmla="*/ 2805666 h 6858000"/>
              <a:gd name="connsiteX47" fmla="*/ 5416589 w 6128435"/>
              <a:gd name="connsiteY47" fmla="*/ 2810822 h 6858000"/>
              <a:gd name="connsiteX48" fmla="*/ 5418542 w 6128435"/>
              <a:gd name="connsiteY48" fmla="*/ 2817745 h 6858000"/>
              <a:gd name="connsiteX49" fmla="*/ 5418847 w 6128435"/>
              <a:gd name="connsiteY49" fmla="*/ 2817825 h 6858000"/>
              <a:gd name="connsiteX50" fmla="*/ 5457023 w 6128435"/>
              <a:gd name="connsiteY50" fmla="*/ 2858292 h 6858000"/>
              <a:gd name="connsiteX51" fmla="*/ 5479298 w 6128435"/>
              <a:gd name="connsiteY51" fmla="*/ 2947791 h 6858000"/>
              <a:gd name="connsiteX52" fmla="*/ 5481770 w 6128435"/>
              <a:gd name="connsiteY52" fmla="*/ 2951352 h 6858000"/>
              <a:gd name="connsiteX53" fmla="*/ 5482045 w 6128435"/>
              <a:gd name="connsiteY53" fmla="*/ 2984371 h 6858000"/>
              <a:gd name="connsiteX54" fmla="*/ 5482415 w 6128435"/>
              <a:gd name="connsiteY54" fmla="*/ 3004079 h 6858000"/>
              <a:gd name="connsiteX55" fmla="*/ 5483865 w 6128435"/>
              <a:gd name="connsiteY55" fmla="*/ 3005467 h 6858000"/>
              <a:gd name="connsiteX56" fmla="*/ 5482236 w 6128435"/>
              <a:gd name="connsiteY56" fmla="*/ 3019791 h 6858000"/>
              <a:gd name="connsiteX57" fmla="*/ 5481505 w 6128435"/>
              <a:gd name="connsiteY57" fmla="*/ 3095286 h 6858000"/>
              <a:gd name="connsiteX58" fmla="*/ 5477595 w 6128435"/>
              <a:gd name="connsiteY58" fmla="*/ 3250534 h 6858000"/>
              <a:gd name="connsiteX59" fmla="*/ 5532836 w 6128435"/>
              <a:gd name="connsiteY59" fmla="*/ 3353840 h 6858000"/>
              <a:gd name="connsiteX60" fmla="*/ 5561229 w 6128435"/>
              <a:gd name="connsiteY60" fmla="*/ 3395784 h 6858000"/>
              <a:gd name="connsiteX61" fmla="*/ 5589758 w 6128435"/>
              <a:gd name="connsiteY61" fmla="*/ 3506453 h 6858000"/>
              <a:gd name="connsiteX62" fmla="*/ 5596144 w 6128435"/>
              <a:gd name="connsiteY62" fmla="*/ 3534624 h 6858000"/>
              <a:gd name="connsiteX63" fmla="*/ 5597750 w 6128435"/>
              <a:gd name="connsiteY63" fmla="*/ 3534129 h 6858000"/>
              <a:gd name="connsiteX64" fmla="*/ 5599700 w 6128435"/>
              <a:gd name="connsiteY64" fmla="*/ 3547221 h 6858000"/>
              <a:gd name="connsiteX65" fmla="*/ 5615031 w 6128435"/>
              <a:gd name="connsiteY65" fmla="*/ 3557482 h 6858000"/>
              <a:gd name="connsiteX66" fmla="*/ 5618377 w 6128435"/>
              <a:gd name="connsiteY66" fmla="*/ 3588431 h 6858000"/>
              <a:gd name="connsiteX67" fmla="*/ 5612155 w 6128435"/>
              <a:gd name="connsiteY67" fmla="*/ 3589869 h 6858000"/>
              <a:gd name="connsiteX68" fmla="*/ 5620843 w 6128435"/>
              <a:gd name="connsiteY68" fmla="*/ 3606745 h 6858000"/>
              <a:gd name="connsiteX69" fmla="*/ 5655472 w 6128435"/>
              <a:gd name="connsiteY69" fmla="*/ 3678877 h 6858000"/>
              <a:gd name="connsiteX70" fmla="*/ 5680448 w 6128435"/>
              <a:gd name="connsiteY70" fmla="*/ 3717760 h 6858000"/>
              <a:gd name="connsiteX71" fmla="*/ 5683015 w 6128435"/>
              <a:gd name="connsiteY71" fmla="*/ 3762025 h 6858000"/>
              <a:gd name="connsiteX72" fmla="*/ 5696643 w 6128435"/>
              <a:gd name="connsiteY72" fmla="*/ 3773888 h 6858000"/>
              <a:gd name="connsiteX73" fmla="*/ 5699203 w 6128435"/>
              <a:gd name="connsiteY73" fmla="*/ 3775823 h 6858000"/>
              <a:gd name="connsiteX74" fmla="*/ 5704824 w 6128435"/>
              <a:gd name="connsiteY74" fmla="*/ 3785966 h 6858000"/>
              <a:gd name="connsiteX75" fmla="*/ 5712204 w 6128435"/>
              <a:gd name="connsiteY75" fmla="*/ 3785830 h 6858000"/>
              <a:gd name="connsiteX76" fmla="*/ 5724816 w 6128435"/>
              <a:gd name="connsiteY76" fmla="*/ 3798949 h 6858000"/>
              <a:gd name="connsiteX77" fmla="*/ 5733539 w 6128435"/>
              <a:gd name="connsiteY77" fmla="*/ 3818457 h 6858000"/>
              <a:gd name="connsiteX78" fmla="*/ 5768491 w 6128435"/>
              <a:gd name="connsiteY78" fmla="*/ 3914399 h 6858000"/>
              <a:gd name="connsiteX79" fmla="*/ 5793123 w 6128435"/>
              <a:gd name="connsiteY79" fmla="*/ 3969952 h 6858000"/>
              <a:gd name="connsiteX80" fmla="*/ 5808321 w 6128435"/>
              <a:gd name="connsiteY80" fmla="*/ 3988153 h 6858000"/>
              <a:gd name="connsiteX81" fmla="*/ 5825621 w 6128435"/>
              <a:gd name="connsiteY81" fmla="*/ 4015525 h 6858000"/>
              <a:gd name="connsiteX82" fmla="*/ 5860672 w 6128435"/>
              <a:gd name="connsiteY82" fmla="*/ 4061579 h 6858000"/>
              <a:gd name="connsiteX83" fmla="*/ 5872173 w 6128435"/>
              <a:gd name="connsiteY83" fmla="*/ 4088497 h 6858000"/>
              <a:gd name="connsiteX84" fmla="*/ 5883705 w 6128435"/>
              <a:gd name="connsiteY84" fmla="*/ 4101899 h 6858000"/>
              <a:gd name="connsiteX85" fmla="*/ 5885314 w 6128435"/>
              <a:gd name="connsiteY85" fmla="*/ 4108387 h 6858000"/>
              <a:gd name="connsiteX86" fmla="*/ 5894095 w 6128435"/>
              <a:gd name="connsiteY86" fmla="*/ 4128857 h 6858000"/>
              <a:gd name="connsiteX87" fmla="*/ 5898339 w 6128435"/>
              <a:gd name="connsiteY87" fmla="*/ 4140800 h 6858000"/>
              <a:gd name="connsiteX88" fmla="*/ 5899734 w 6128435"/>
              <a:gd name="connsiteY88" fmla="*/ 4145632 h 6858000"/>
              <a:gd name="connsiteX89" fmla="*/ 5903513 w 6128435"/>
              <a:gd name="connsiteY89" fmla="*/ 4187661 h 6858000"/>
              <a:gd name="connsiteX90" fmla="*/ 5917114 w 6128435"/>
              <a:gd name="connsiteY90" fmla="*/ 4213096 h 6858000"/>
              <a:gd name="connsiteX91" fmla="*/ 5921153 w 6128435"/>
              <a:gd name="connsiteY91" fmla="*/ 4236222 h 6858000"/>
              <a:gd name="connsiteX92" fmla="*/ 5924233 w 6128435"/>
              <a:gd name="connsiteY92" fmla="*/ 4242060 h 6858000"/>
              <a:gd name="connsiteX93" fmla="*/ 5928910 w 6128435"/>
              <a:gd name="connsiteY93" fmla="*/ 4300973 h 6858000"/>
              <a:gd name="connsiteX94" fmla="*/ 5939320 w 6128435"/>
              <a:gd name="connsiteY94" fmla="*/ 4340435 h 6858000"/>
              <a:gd name="connsiteX95" fmla="*/ 5946705 w 6128435"/>
              <a:gd name="connsiteY95" fmla="*/ 4428051 h 6858000"/>
              <a:gd name="connsiteX96" fmla="*/ 5949261 w 6128435"/>
              <a:gd name="connsiteY96" fmla="*/ 4449185 h 6858000"/>
              <a:gd name="connsiteX97" fmla="*/ 5957504 w 6128435"/>
              <a:gd name="connsiteY97" fmla="*/ 4465911 h 6858000"/>
              <a:gd name="connsiteX98" fmla="*/ 5964689 w 6128435"/>
              <a:gd name="connsiteY98" fmla="*/ 4468532 h 6858000"/>
              <a:gd name="connsiteX99" fmla="*/ 5967062 w 6128435"/>
              <a:gd name="connsiteY99" fmla="*/ 4479923 h 6858000"/>
              <a:gd name="connsiteX100" fmla="*/ 5968960 w 6128435"/>
              <a:gd name="connsiteY100" fmla="*/ 4482655 h 6858000"/>
              <a:gd name="connsiteX101" fmla="*/ 5978567 w 6128435"/>
              <a:gd name="connsiteY101" fmla="*/ 4498605 h 6858000"/>
              <a:gd name="connsiteX102" fmla="*/ 5980106 w 6128435"/>
              <a:gd name="connsiteY102" fmla="*/ 4585087 h 6858000"/>
              <a:gd name="connsiteX103" fmla="*/ 5998138 w 6128435"/>
              <a:gd name="connsiteY103" fmla="*/ 4697518 h 6858000"/>
              <a:gd name="connsiteX104" fmla="*/ 6013516 w 6128435"/>
              <a:gd name="connsiteY104" fmla="*/ 4786619 h 6858000"/>
              <a:gd name="connsiteX105" fmla="*/ 6025404 w 6128435"/>
              <a:gd name="connsiteY105" fmla="*/ 4858148 h 6858000"/>
              <a:gd name="connsiteX106" fmla="*/ 6007749 w 6128435"/>
              <a:gd name="connsiteY106" fmla="*/ 4964715 h 6858000"/>
              <a:gd name="connsiteX107" fmla="*/ 6005269 w 6128435"/>
              <a:gd name="connsiteY107" fmla="*/ 5150567 h 6858000"/>
              <a:gd name="connsiteX108" fmla="*/ 6001127 w 6128435"/>
              <a:gd name="connsiteY108" fmla="*/ 5164609 h 6858000"/>
              <a:gd name="connsiteX109" fmla="*/ 5996647 w 6128435"/>
              <a:gd name="connsiteY109" fmla="*/ 5185640 h 6858000"/>
              <a:gd name="connsiteX110" fmla="*/ 5998514 w 6128435"/>
              <a:gd name="connsiteY110" fmla="*/ 5189673 h 6858000"/>
              <a:gd name="connsiteX111" fmla="*/ 5995970 w 6128435"/>
              <a:gd name="connsiteY111" fmla="*/ 5221547 h 6858000"/>
              <a:gd name="connsiteX112" fmla="*/ 5997218 w 6128435"/>
              <a:gd name="connsiteY112" fmla="*/ 5222031 h 6858000"/>
              <a:gd name="connsiteX113" fmla="*/ 6002116 w 6128435"/>
              <a:gd name="connsiteY113" fmla="*/ 5231223 h 6858000"/>
              <a:gd name="connsiteX114" fmla="*/ 6008541 w 6128435"/>
              <a:gd name="connsiteY114" fmla="*/ 5248680 h 6858000"/>
              <a:gd name="connsiteX115" fmla="*/ 6039260 w 6128435"/>
              <a:gd name="connsiteY115" fmla="*/ 5289518 h 6858000"/>
              <a:gd name="connsiteX116" fmla="*/ 6036748 w 6128435"/>
              <a:gd name="connsiteY116" fmla="*/ 5322752 h 6858000"/>
              <a:gd name="connsiteX117" fmla="*/ 6036943 w 6128435"/>
              <a:gd name="connsiteY117" fmla="*/ 5329480 h 6858000"/>
              <a:gd name="connsiteX118" fmla="*/ 6037236 w 6128435"/>
              <a:gd name="connsiteY118" fmla="*/ 5329634 h 6858000"/>
              <a:gd name="connsiteX119" fmla="*/ 6038019 w 6128435"/>
              <a:gd name="connsiteY119" fmla="*/ 5336764 h 6858000"/>
              <a:gd name="connsiteX120" fmla="*/ 6037298 w 6128435"/>
              <a:gd name="connsiteY120" fmla="*/ 5341753 h 6858000"/>
              <a:gd name="connsiteX121" fmla="*/ 6037677 w 6128435"/>
              <a:gd name="connsiteY121" fmla="*/ 5354807 h 6858000"/>
              <a:gd name="connsiteX122" fmla="*/ 6039728 w 6128435"/>
              <a:gd name="connsiteY122" fmla="*/ 5359416 h 6858000"/>
              <a:gd name="connsiteX123" fmla="*/ 6043311 w 6128435"/>
              <a:gd name="connsiteY123" fmla="*/ 5361407 h 6858000"/>
              <a:gd name="connsiteX124" fmla="*/ 6042954 w 6128435"/>
              <a:gd name="connsiteY124" fmla="*/ 5362576 h 6858000"/>
              <a:gd name="connsiteX125" fmla="*/ 6053435 w 6128435"/>
              <a:gd name="connsiteY125" fmla="*/ 5387547 h 6858000"/>
              <a:gd name="connsiteX126" fmla="*/ 6065933 w 6128435"/>
              <a:gd name="connsiteY126" fmla="*/ 5443002 h 6858000"/>
              <a:gd name="connsiteX127" fmla="*/ 6068640 w 6128435"/>
              <a:gd name="connsiteY127" fmla="*/ 5474503 h 6858000"/>
              <a:gd name="connsiteX128" fmla="*/ 6080922 w 6128435"/>
              <a:gd name="connsiteY128" fmla="*/ 5561070 h 6858000"/>
              <a:gd name="connsiteX129" fmla="*/ 6096949 w 6128435"/>
              <a:gd name="connsiteY129" fmla="*/ 5648179 h 6858000"/>
              <a:gd name="connsiteX130" fmla="*/ 6125703 w 6128435"/>
              <a:gd name="connsiteY130" fmla="*/ 5692894 h 6858000"/>
              <a:gd name="connsiteX131" fmla="*/ 6126670 w 6128435"/>
              <a:gd name="connsiteY131" fmla="*/ 5697882 h 6858000"/>
              <a:gd name="connsiteX132" fmla="*/ 6124061 w 6128435"/>
              <a:gd name="connsiteY132" fmla="*/ 5710294 h 6858000"/>
              <a:gd name="connsiteX133" fmla="*/ 6122213 w 6128435"/>
              <a:gd name="connsiteY133" fmla="*/ 5714762 h 6858000"/>
              <a:gd name="connsiteX134" fmla="*/ 6121353 w 6128435"/>
              <a:gd name="connsiteY134" fmla="*/ 5721725 h 6858000"/>
              <a:gd name="connsiteX135" fmla="*/ 6121607 w 6128435"/>
              <a:gd name="connsiteY135" fmla="*/ 5721959 h 6858000"/>
              <a:gd name="connsiteX136" fmla="*/ 6120262 w 6128435"/>
              <a:gd name="connsiteY136" fmla="*/ 5728358 h 6858000"/>
              <a:gd name="connsiteX137" fmla="*/ 6110194 w 6128435"/>
              <a:gd name="connsiteY137" fmla="*/ 5758853 h 6858000"/>
              <a:gd name="connsiteX138" fmla="*/ 6127519 w 6128435"/>
              <a:gd name="connsiteY138" fmla="*/ 5865775 h 6858000"/>
              <a:gd name="connsiteX139" fmla="*/ 6128435 w 6128435"/>
              <a:gd name="connsiteY139" fmla="*/ 5870164 h 6858000"/>
              <a:gd name="connsiteX140" fmla="*/ 6119217 w 6128435"/>
              <a:gd name="connsiteY140" fmla="*/ 5888542 h 6858000"/>
              <a:gd name="connsiteX141" fmla="*/ 6115966 w 6128435"/>
              <a:gd name="connsiteY141" fmla="*/ 5898387 h 6858000"/>
              <a:gd name="connsiteX142" fmla="*/ 6111924 w 6128435"/>
              <a:gd name="connsiteY142" fmla="*/ 5900444 h 6858000"/>
              <a:gd name="connsiteX143" fmla="*/ 6108716 w 6128435"/>
              <a:gd name="connsiteY143" fmla="*/ 5915345 h 6858000"/>
              <a:gd name="connsiteX144" fmla="*/ 6109524 w 6128435"/>
              <a:gd name="connsiteY144" fmla="*/ 5917328 h 6858000"/>
              <a:gd name="connsiteX145" fmla="*/ 6102493 w 6128435"/>
              <a:gd name="connsiteY145" fmla="*/ 5928602 h 6858000"/>
              <a:gd name="connsiteX146" fmla="*/ 6056863 w 6128435"/>
              <a:gd name="connsiteY146" fmla="*/ 6000643 h 6858000"/>
              <a:gd name="connsiteX147" fmla="*/ 6045436 w 6128435"/>
              <a:gd name="connsiteY147" fmla="*/ 6124480 h 6858000"/>
              <a:gd name="connsiteX148" fmla="*/ 6030489 w 6128435"/>
              <a:gd name="connsiteY148" fmla="*/ 6317666 h 6858000"/>
              <a:gd name="connsiteX149" fmla="*/ 6007492 w 6128435"/>
              <a:gd name="connsiteY149" fmla="*/ 6440818 h 6858000"/>
              <a:gd name="connsiteX150" fmla="*/ 6009467 w 6128435"/>
              <a:gd name="connsiteY150" fmla="*/ 6487076 h 6858000"/>
              <a:gd name="connsiteX151" fmla="*/ 5995064 w 6128435"/>
              <a:gd name="connsiteY151" fmla="*/ 6540791 h 6858000"/>
              <a:gd name="connsiteX152" fmla="*/ 5996309 w 6128435"/>
              <a:gd name="connsiteY152" fmla="*/ 6543961 h 6858000"/>
              <a:gd name="connsiteX153" fmla="*/ 5996048 w 6128435"/>
              <a:gd name="connsiteY153" fmla="*/ 6555444 h 6858000"/>
              <a:gd name="connsiteX154" fmla="*/ 6002524 w 6128435"/>
              <a:gd name="connsiteY154" fmla="*/ 6560188 h 6858000"/>
              <a:gd name="connsiteX155" fmla="*/ 6006823 w 6128435"/>
              <a:gd name="connsiteY155" fmla="*/ 6578546 h 6858000"/>
              <a:gd name="connsiteX156" fmla="*/ 6004510 w 6128435"/>
              <a:gd name="connsiteY156" fmla="*/ 6599256 h 6858000"/>
              <a:gd name="connsiteX157" fmla="*/ 5986207 w 6128435"/>
              <a:gd name="connsiteY157" fmla="*/ 6695855 h 6858000"/>
              <a:gd name="connsiteX158" fmla="*/ 5979428 w 6128435"/>
              <a:gd name="connsiteY158" fmla="*/ 6754678 h 6858000"/>
              <a:gd name="connsiteX159" fmla="*/ 5983398 w 6128435"/>
              <a:gd name="connsiteY159" fmla="*/ 6778641 h 6858000"/>
              <a:gd name="connsiteX160" fmla="*/ 5984543 w 6128435"/>
              <a:gd name="connsiteY160" fmla="*/ 6811016 h 6858000"/>
              <a:gd name="connsiteX161" fmla="*/ 5981802 w 6128435"/>
              <a:gd name="connsiteY161" fmla="*/ 6838578 h 6858000"/>
              <a:gd name="connsiteX162" fmla="*/ 5979671 w 6128435"/>
              <a:gd name="connsiteY162" fmla="*/ 6858000 h 6858000"/>
              <a:gd name="connsiteX163" fmla="*/ 0 w 6128435"/>
              <a:gd name="connsiteY163" fmla="*/ 6858000 h 6858000"/>
              <a:gd name="connsiteX164" fmla="*/ 0 w 6128435"/>
              <a:gd name="connsiteY16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63491 w 6128435"/>
              <a:gd name="connsiteY26" fmla="*/ 1642938 h 6858000"/>
              <a:gd name="connsiteX27" fmla="*/ 5261314 w 6128435"/>
              <a:gd name="connsiteY27" fmla="*/ 1689177 h 6858000"/>
              <a:gd name="connsiteX28" fmla="*/ 5259788 w 6128435"/>
              <a:gd name="connsiteY28" fmla="*/ 1768516 h 6858000"/>
              <a:gd name="connsiteX29" fmla="*/ 5255696 w 6128435"/>
              <a:gd name="connsiteY29" fmla="*/ 1953770 h 6858000"/>
              <a:gd name="connsiteX30" fmla="*/ 5252592 w 6128435"/>
              <a:gd name="connsiteY30" fmla="*/ 2092210 h 6858000"/>
              <a:gd name="connsiteX31" fmla="*/ 5264303 w 6128435"/>
              <a:gd name="connsiteY31" fmla="*/ 2225157 h 6858000"/>
              <a:gd name="connsiteX32" fmla="*/ 5254949 w 6128435"/>
              <a:gd name="connsiteY32" fmla="*/ 2236160 h 6858000"/>
              <a:gd name="connsiteX33" fmla="*/ 5250104 w 6128435"/>
              <a:gd name="connsiteY33" fmla="*/ 2249166 h 6858000"/>
              <a:gd name="connsiteX34" fmla="*/ 5251214 w 6128435"/>
              <a:gd name="connsiteY34" fmla="*/ 2250944 h 6858000"/>
              <a:gd name="connsiteX35" fmla="*/ 5250644 w 6128435"/>
              <a:gd name="connsiteY35" fmla="*/ 2266619 h 6858000"/>
              <a:gd name="connsiteX36" fmla="*/ 5247111 w 6128435"/>
              <a:gd name="connsiteY36" fmla="*/ 2269679 h 6858000"/>
              <a:gd name="connsiteX37" fmla="*/ 5279312 w 6128435"/>
              <a:gd name="connsiteY37" fmla="*/ 2302757 h 6858000"/>
              <a:gd name="connsiteX38" fmla="*/ 5293877 w 6128435"/>
              <a:gd name="connsiteY38" fmla="*/ 2368649 h 6858000"/>
              <a:gd name="connsiteX39" fmla="*/ 5311338 w 6128435"/>
              <a:gd name="connsiteY39" fmla="*/ 2404034 h 6858000"/>
              <a:gd name="connsiteX40" fmla="*/ 5338366 w 6128435"/>
              <a:gd name="connsiteY40" fmla="*/ 2465052 h 6858000"/>
              <a:gd name="connsiteX41" fmla="*/ 5371263 w 6128435"/>
              <a:gd name="connsiteY41" fmla="*/ 2586413 h 6858000"/>
              <a:gd name="connsiteX42" fmla="*/ 5407503 w 6128435"/>
              <a:gd name="connsiteY42" fmla="*/ 2786290 h 6858000"/>
              <a:gd name="connsiteX43" fmla="*/ 5407356 w 6128435"/>
              <a:gd name="connsiteY43" fmla="*/ 2787545 h 6858000"/>
              <a:gd name="connsiteX44" fmla="*/ 5411130 w 6128435"/>
              <a:gd name="connsiteY44" fmla="*/ 2788640 h 6858000"/>
              <a:gd name="connsiteX45" fmla="*/ 5416439 w 6128435"/>
              <a:gd name="connsiteY45" fmla="*/ 2805666 h 6858000"/>
              <a:gd name="connsiteX46" fmla="*/ 5416589 w 6128435"/>
              <a:gd name="connsiteY46" fmla="*/ 2810822 h 6858000"/>
              <a:gd name="connsiteX47" fmla="*/ 5418542 w 6128435"/>
              <a:gd name="connsiteY47" fmla="*/ 2817745 h 6858000"/>
              <a:gd name="connsiteX48" fmla="*/ 5418847 w 6128435"/>
              <a:gd name="connsiteY48" fmla="*/ 2817825 h 6858000"/>
              <a:gd name="connsiteX49" fmla="*/ 5457023 w 6128435"/>
              <a:gd name="connsiteY49" fmla="*/ 2858292 h 6858000"/>
              <a:gd name="connsiteX50" fmla="*/ 5479298 w 6128435"/>
              <a:gd name="connsiteY50" fmla="*/ 2947791 h 6858000"/>
              <a:gd name="connsiteX51" fmla="*/ 5481770 w 6128435"/>
              <a:gd name="connsiteY51" fmla="*/ 2951352 h 6858000"/>
              <a:gd name="connsiteX52" fmla="*/ 5482045 w 6128435"/>
              <a:gd name="connsiteY52" fmla="*/ 2984371 h 6858000"/>
              <a:gd name="connsiteX53" fmla="*/ 5482415 w 6128435"/>
              <a:gd name="connsiteY53" fmla="*/ 3004079 h 6858000"/>
              <a:gd name="connsiteX54" fmla="*/ 5483865 w 6128435"/>
              <a:gd name="connsiteY54" fmla="*/ 3005467 h 6858000"/>
              <a:gd name="connsiteX55" fmla="*/ 5482236 w 6128435"/>
              <a:gd name="connsiteY55" fmla="*/ 3019791 h 6858000"/>
              <a:gd name="connsiteX56" fmla="*/ 5481505 w 6128435"/>
              <a:gd name="connsiteY56" fmla="*/ 3095286 h 6858000"/>
              <a:gd name="connsiteX57" fmla="*/ 5477595 w 6128435"/>
              <a:gd name="connsiteY57" fmla="*/ 3250534 h 6858000"/>
              <a:gd name="connsiteX58" fmla="*/ 5532836 w 6128435"/>
              <a:gd name="connsiteY58" fmla="*/ 3353840 h 6858000"/>
              <a:gd name="connsiteX59" fmla="*/ 5561229 w 6128435"/>
              <a:gd name="connsiteY59" fmla="*/ 3395784 h 6858000"/>
              <a:gd name="connsiteX60" fmla="*/ 5589758 w 6128435"/>
              <a:gd name="connsiteY60" fmla="*/ 3506453 h 6858000"/>
              <a:gd name="connsiteX61" fmla="*/ 5596144 w 6128435"/>
              <a:gd name="connsiteY61" fmla="*/ 3534624 h 6858000"/>
              <a:gd name="connsiteX62" fmla="*/ 5597750 w 6128435"/>
              <a:gd name="connsiteY62" fmla="*/ 3534129 h 6858000"/>
              <a:gd name="connsiteX63" fmla="*/ 5599700 w 6128435"/>
              <a:gd name="connsiteY63" fmla="*/ 3547221 h 6858000"/>
              <a:gd name="connsiteX64" fmla="*/ 5615031 w 6128435"/>
              <a:gd name="connsiteY64" fmla="*/ 3557482 h 6858000"/>
              <a:gd name="connsiteX65" fmla="*/ 5618377 w 6128435"/>
              <a:gd name="connsiteY65" fmla="*/ 3588431 h 6858000"/>
              <a:gd name="connsiteX66" fmla="*/ 5612155 w 6128435"/>
              <a:gd name="connsiteY66" fmla="*/ 3589869 h 6858000"/>
              <a:gd name="connsiteX67" fmla="*/ 5620843 w 6128435"/>
              <a:gd name="connsiteY67" fmla="*/ 3606745 h 6858000"/>
              <a:gd name="connsiteX68" fmla="*/ 5655472 w 6128435"/>
              <a:gd name="connsiteY68" fmla="*/ 3678877 h 6858000"/>
              <a:gd name="connsiteX69" fmla="*/ 5680448 w 6128435"/>
              <a:gd name="connsiteY69" fmla="*/ 3717760 h 6858000"/>
              <a:gd name="connsiteX70" fmla="*/ 5683015 w 6128435"/>
              <a:gd name="connsiteY70" fmla="*/ 3762025 h 6858000"/>
              <a:gd name="connsiteX71" fmla="*/ 5696643 w 6128435"/>
              <a:gd name="connsiteY71" fmla="*/ 3773888 h 6858000"/>
              <a:gd name="connsiteX72" fmla="*/ 5699203 w 6128435"/>
              <a:gd name="connsiteY72" fmla="*/ 3775823 h 6858000"/>
              <a:gd name="connsiteX73" fmla="*/ 5704824 w 6128435"/>
              <a:gd name="connsiteY73" fmla="*/ 3785966 h 6858000"/>
              <a:gd name="connsiteX74" fmla="*/ 5712204 w 6128435"/>
              <a:gd name="connsiteY74" fmla="*/ 3785830 h 6858000"/>
              <a:gd name="connsiteX75" fmla="*/ 5724816 w 6128435"/>
              <a:gd name="connsiteY75" fmla="*/ 3798949 h 6858000"/>
              <a:gd name="connsiteX76" fmla="*/ 5733539 w 6128435"/>
              <a:gd name="connsiteY76" fmla="*/ 3818457 h 6858000"/>
              <a:gd name="connsiteX77" fmla="*/ 5768491 w 6128435"/>
              <a:gd name="connsiteY77" fmla="*/ 3914399 h 6858000"/>
              <a:gd name="connsiteX78" fmla="*/ 5793123 w 6128435"/>
              <a:gd name="connsiteY78" fmla="*/ 3969952 h 6858000"/>
              <a:gd name="connsiteX79" fmla="*/ 5808321 w 6128435"/>
              <a:gd name="connsiteY79" fmla="*/ 3988153 h 6858000"/>
              <a:gd name="connsiteX80" fmla="*/ 5825621 w 6128435"/>
              <a:gd name="connsiteY80" fmla="*/ 4015525 h 6858000"/>
              <a:gd name="connsiteX81" fmla="*/ 5860672 w 6128435"/>
              <a:gd name="connsiteY81" fmla="*/ 4061579 h 6858000"/>
              <a:gd name="connsiteX82" fmla="*/ 5872173 w 6128435"/>
              <a:gd name="connsiteY82" fmla="*/ 4088497 h 6858000"/>
              <a:gd name="connsiteX83" fmla="*/ 5883705 w 6128435"/>
              <a:gd name="connsiteY83" fmla="*/ 4101899 h 6858000"/>
              <a:gd name="connsiteX84" fmla="*/ 5885314 w 6128435"/>
              <a:gd name="connsiteY84" fmla="*/ 4108387 h 6858000"/>
              <a:gd name="connsiteX85" fmla="*/ 5894095 w 6128435"/>
              <a:gd name="connsiteY85" fmla="*/ 4128857 h 6858000"/>
              <a:gd name="connsiteX86" fmla="*/ 5898339 w 6128435"/>
              <a:gd name="connsiteY86" fmla="*/ 4140800 h 6858000"/>
              <a:gd name="connsiteX87" fmla="*/ 5899734 w 6128435"/>
              <a:gd name="connsiteY87" fmla="*/ 4145632 h 6858000"/>
              <a:gd name="connsiteX88" fmla="*/ 5903513 w 6128435"/>
              <a:gd name="connsiteY88" fmla="*/ 4187661 h 6858000"/>
              <a:gd name="connsiteX89" fmla="*/ 5917114 w 6128435"/>
              <a:gd name="connsiteY89" fmla="*/ 4213096 h 6858000"/>
              <a:gd name="connsiteX90" fmla="*/ 5921153 w 6128435"/>
              <a:gd name="connsiteY90" fmla="*/ 4236222 h 6858000"/>
              <a:gd name="connsiteX91" fmla="*/ 5924233 w 6128435"/>
              <a:gd name="connsiteY91" fmla="*/ 4242060 h 6858000"/>
              <a:gd name="connsiteX92" fmla="*/ 5928910 w 6128435"/>
              <a:gd name="connsiteY92" fmla="*/ 4300973 h 6858000"/>
              <a:gd name="connsiteX93" fmla="*/ 5939320 w 6128435"/>
              <a:gd name="connsiteY93" fmla="*/ 4340435 h 6858000"/>
              <a:gd name="connsiteX94" fmla="*/ 5946705 w 6128435"/>
              <a:gd name="connsiteY94" fmla="*/ 4428051 h 6858000"/>
              <a:gd name="connsiteX95" fmla="*/ 5949261 w 6128435"/>
              <a:gd name="connsiteY95" fmla="*/ 4449185 h 6858000"/>
              <a:gd name="connsiteX96" fmla="*/ 5957504 w 6128435"/>
              <a:gd name="connsiteY96" fmla="*/ 4465911 h 6858000"/>
              <a:gd name="connsiteX97" fmla="*/ 5964689 w 6128435"/>
              <a:gd name="connsiteY97" fmla="*/ 4468532 h 6858000"/>
              <a:gd name="connsiteX98" fmla="*/ 5967062 w 6128435"/>
              <a:gd name="connsiteY98" fmla="*/ 4479923 h 6858000"/>
              <a:gd name="connsiteX99" fmla="*/ 5968960 w 6128435"/>
              <a:gd name="connsiteY99" fmla="*/ 4482655 h 6858000"/>
              <a:gd name="connsiteX100" fmla="*/ 5978567 w 6128435"/>
              <a:gd name="connsiteY100" fmla="*/ 4498605 h 6858000"/>
              <a:gd name="connsiteX101" fmla="*/ 5980106 w 6128435"/>
              <a:gd name="connsiteY101" fmla="*/ 4585087 h 6858000"/>
              <a:gd name="connsiteX102" fmla="*/ 5998138 w 6128435"/>
              <a:gd name="connsiteY102" fmla="*/ 4697518 h 6858000"/>
              <a:gd name="connsiteX103" fmla="*/ 6013516 w 6128435"/>
              <a:gd name="connsiteY103" fmla="*/ 4786619 h 6858000"/>
              <a:gd name="connsiteX104" fmla="*/ 6025404 w 6128435"/>
              <a:gd name="connsiteY104" fmla="*/ 4858148 h 6858000"/>
              <a:gd name="connsiteX105" fmla="*/ 6007749 w 6128435"/>
              <a:gd name="connsiteY105" fmla="*/ 4964715 h 6858000"/>
              <a:gd name="connsiteX106" fmla="*/ 6005269 w 6128435"/>
              <a:gd name="connsiteY106" fmla="*/ 5150567 h 6858000"/>
              <a:gd name="connsiteX107" fmla="*/ 6001127 w 6128435"/>
              <a:gd name="connsiteY107" fmla="*/ 5164609 h 6858000"/>
              <a:gd name="connsiteX108" fmla="*/ 5996647 w 6128435"/>
              <a:gd name="connsiteY108" fmla="*/ 5185640 h 6858000"/>
              <a:gd name="connsiteX109" fmla="*/ 5998514 w 6128435"/>
              <a:gd name="connsiteY109" fmla="*/ 5189673 h 6858000"/>
              <a:gd name="connsiteX110" fmla="*/ 5995970 w 6128435"/>
              <a:gd name="connsiteY110" fmla="*/ 5221547 h 6858000"/>
              <a:gd name="connsiteX111" fmla="*/ 5997218 w 6128435"/>
              <a:gd name="connsiteY111" fmla="*/ 5222031 h 6858000"/>
              <a:gd name="connsiteX112" fmla="*/ 6002116 w 6128435"/>
              <a:gd name="connsiteY112" fmla="*/ 5231223 h 6858000"/>
              <a:gd name="connsiteX113" fmla="*/ 6008541 w 6128435"/>
              <a:gd name="connsiteY113" fmla="*/ 5248680 h 6858000"/>
              <a:gd name="connsiteX114" fmla="*/ 6039260 w 6128435"/>
              <a:gd name="connsiteY114" fmla="*/ 5289518 h 6858000"/>
              <a:gd name="connsiteX115" fmla="*/ 6036748 w 6128435"/>
              <a:gd name="connsiteY115" fmla="*/ 5322752 h 6858000"/>
              <a:gd name="connsiteX116" fmla="*/ 6036943 w 6128435"/>
              <a:gd name="connsiteY116" fmla="*/ 5329480 h 6858000"/>
              <a:gd name="connsiteX117" fmla="*/ 6037236 w 6128435"/>
              <a:gd name="connsiteY117" fmla="*/ 5329634 h 6858000"/>
              <a:gd name="connsiteX118" fmla="*/ 6038019 w 6128435"/>
              <a:gd name="connsiteY118" fmla="*/ 5336764 h 6858000"/>
              <a:gd name="connsiteX119" fmla="*/ 6037298 w 6128435"/>
              <a:gd name="connsiteY119" fmla="*/ 5341753 h 6858000"/>
              <a:gd name="connsiteX120" fmla="*/ 6037677 w 6128435"/>
              <a:gd name="connsiteY120" fmla="*/ 5354807 h 6858000"/>
              <a:gd name="connsiteX121" fmla="*/ 6039728 w 6128435"/>
              <a:gd name="connsiteY121" fmla="*/ 5359416 h 6858000"/>
              <a:gd name="connsiteX122" fmla="*/ 6043311 w 6128435"/>
              <a:gd name="connsiteY122" fmla="*/ 5361407 h 6858000"/>
              <a:gd name="connsiteX123" fmla="*/ 6042954 w 6128435"/>
              <a:gd name="connsiteY123" fmla="*/ 5362576 h 6858000"/>
              <a:gd name="connsiteX124" fmla="*/ 6053435 w 6128435"/>
              <a:gd name="connsiteY124" fmla="*/ 5387547 h 6858000"/>
              <a:gd name="connsiteX125" fmla="*/ 6065933 w 6128435"/>
              <a:gd name="connsiteY125" fmla="*/ 5443002 h 6858000"/>
              <a:gd name="connsiteX126" fmla="*/ 6068640 w 6128435"/>
              <a:gd name="connsiteY126" fmla="*/ 5474503 h 6858000"/>
              <a:gd name="connsiteX127" fmla="*/ 6080922 w 6128435"/>
              <a:gd name="connsiteY127" fmla="*/ 5561070 h 6858000"/>
              <a:gd name="connsiteX128" fmla="*/ 6096949 w 6128435"/>
              <a:gd name="connsiteY128" fmla="*/ 5648179 h 6858000"/>
              <a:gd name="connsiteX129" fmla="*/ 6125703 w 6128435"/>
              <a:gd name="connsiteY129" fmla="*/ 5692894 h 6858000"/>
              <a:gd name="connsiteX130" fmla="*/ 6126670 w 6128435"/>
              <a:gd name="connsiteY130" fmla="*/ 5697882 h 6858000"/>
              <a:gd name="connsiteX131" fmla="*/ 6124061 w 6128435"/>
              <a:gd name="connsiteY131" fmla="*/ 5710294 h 6858000"/>
              <a:gd name="connsiteX132" fmla="*/ 6122213 w 6128435"/>
              <a:gd name="connsiteY132" fmla="*/ 5714762 h 6858000"/>
              <a:gd name="connsiteX133" fmla="*/ 6121353 w 6128435"/>
              <a:gd name="connsiteY133" fmla="*/ 5721725 h 6858000"/>
              <a:gd name="connsiteX134" fmla="*/ 6121607 w 6128435"/>
              <a:gd name="connsiteY134" fmla="*/ 5721959 h 6858000"/>
              <a:gd name="connsiteX135" fmla="*/ 6120262 w 6128435"/>
              <a:gd name="connsiteY135" fmla="*/ 5728358 h 6858000"/>
              <a:gd name="connsiteX136" fmla="*/ 6110194 w 6128435"/>
              <a:gd name="connsiteY136" fmla="*/ 5758853 h 6858000"/>
              <a:gd name="connsiteX137" fmla="*/ 6127519 w 6128435"/>
              <a:gd name="connsiteY137" fmla="*/ 5865775 h 6858000"/>
              <a:gd name="connsiteX138" fmla="*/ 6128435 w 6128435"/>
              <a:gd name="connsiteY138" fmla="*/ 5870164 h 6858000"/>
              <a:gd name="connsiteX139" fmla="*/ 6119217 w 6128435"/>
              <a:gd name="connsiteY139" fmla="*/ 5888542 h 6858000"/>
              <a:gd name="connsiteX140" fmla="*/ 6115966 w 6128435"/>
              <a:gd name="connsiteY140" fmla="*/ 5898387 h 6858000"/>
              <a:gd name="connsiteX141" fmla="*/ 6111924 w 6128435"/>
              <a:gd name="connsiteY141" fmla="*/ 5900444 h 6858000"/>
              <a:gd name="connsiteX142" fmla="*/ 6108716 w 6128435"/>
              <a:gd name="connsiteY142" fmla="*/ 5915345 h 6858000"/>
              <a:gd name="connsiteX143" fmla="*/ 6109524 w 6128435"/>
              <a:gd name="connsiteY143" fmla="*/ 5917328 h 6858000"/>
              <a:gd name="connsiteX144" fmla="*/ 6102493 w 6128435"/>
              <a:gd name="connsiteY144" fmla="*/ 5928602 h 6858000"/>
              <a:gd name="connsiteX145" fmla="*/ 6056863 w 6128435"/>
              <a:gd name="connsiteY145" fmla="*/ 6000643 h 6858000"/>
              <a:gd name="connsiteX146" fmla="*/ 6045436 w 6128435"/>
              <a:gd name="connsiteY146" fmla="*/ 6124480 h 6858000"/>
              <a:gd name="connsiteX147" fmla="*/ 6030489 w 6128435"/>
              <a:gd name="connsiteY147" fmla="*/ 6317666 h 6858000"/>
              <a:gd name="connsiteX148" fmla="*/ 6007492 w 6128435"/>
              <a:gd name="connsiteY148" fmla="*/ 6440818 h 6858000"/>
              <a:gd name="connsiteX149" fmla="*/ 6009467 w 6128435"/>
              <a:gd name="connsiteY149" fmla="*/ 6487076 h 6858000"/>
              <a:gd name="connsiteX150" fmla="*/ 5995064 w 6128435"/>
              <a:gd name="connsiteY150" fmla="*/ 6540791 h 6858000"/>
              <a:gd name="connsiteX151" fmla="*/ 5996309 w 6128435"/>
              <a:gd name="connsiteY151" fmla="*/ 6543961 h 6858000"/>
              <a:gd name="connsiteX152" fmla="*/ 5996048 w 6128435"/>
              <a:gd name="connsiteY152" fmla="*/ 6555444 h 6858000"/>
              <a:gd name="connsiteX153" fmla="*/ 6002524 w 6128435"/>
              <a:gd name="connsiteY153" fmla="*/ 6560188 h 6858000"/>
              <a:gd name="connsiteX154" fmla="*/ 6006823 w 6128435"/>
              <a:gd name="connsiteY154" fmla="*/ 6578546 h 6858000"/>
              <a:gd name="connsiteX155" fmla="*/ 6004510 w 6128435"/>
              <a:gd name="connsiteY155" fmla="*/ 6599256 h 6858000"/>
              <a:gd name="connsiteX156" fmla="*/ 5986207 w 6128435"/>
              <a:gd name="connsiteY156" fmla="*/ 6695855 h 6858000"/>
              <a:gd name="connsiteX157" fmla="*/ 5979428 w 6128435"/>
              <a:gd name="connsiteY157" fmla="*/ 6754678 h 6858000"/>
              <a:gd name="connsiteX158" fmla="*/ 5983398 w 6128435"/>
              <a:gd name="connsiteY158" fmla="*/ 6778641 h 6858000"/>
              <a:gd name="connsiteX159" fmla="*/ 5984543 w 6128435"/>
              <a:gd name="connsiteY159" fmla="*/ 6811016 h 6858000"/>
              <a:gd name="connsiteX160" fmla="*/ 5981802 w 6128435"/>
              <a:gd name="connsiteY160" fmla="*/ 6838578 h 6858000"/>
              <a:gd name="connsiteX161" fmla="*/ 5979671 w 6128435"/>
              <a:gd name="connsiteY161" fmla="*/ 6858000 h 6858000"/>
              <a:gd name="connsiteX162" fmla="*/ 0 w 6128435"/>
              <a:gd name="connsiteY162" fmla="*/ 6858000 h 6858000"/>
              <a:gd name="connsiteX163" fmla="*/ 0 w 6128435"/>
              <a:gd name="connsiteY16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47111 w 6128435"/>
              <a:gd name="connsiteY35" fmla="*/ 2269679 h 6858000"/>
              <a:gd name="connsiteX36" fmla="*/ 5279312 w 6128435"/>
              <a:gd name="connsiteY36" fmla="*/ 2302757 h 6858000"/>
              <a:gd name="connsiteX37" fmla="*/ 5293877 w 6128435"/>
              <a:gd name="connsiteY37" fmla="*/ 2368649 h 6858000"/>
              <a:gd name="connsiteX38" fmla="*/ 5311338 w 6128435"/>
              <a:gd name="connsiteY38" fmla="*/ 2404034 h 6858000"/>
              <a:gd name="connsiteX39" fmla="*/ 5338366 w 6128435"/>
              <a:gd name="connsiteY39" fmla="*/ 2465052 h 6858000"/>
              <a:gd name="connsiteX40" fmla="*/ 5371263 w 6128435"/>
              <a:gd name="connsiteY40" fmla="*/ 2586413 h 6858000"/>
              <a:gd name="connsiteX41" fmla="*/ 5407503 w 6128435"/>
              <a:gd name="connsiteY41" fmla="*/ 2786290 h 6858000"/>
              <a:gd name="connsiteX42" fmla="*/ 5407356 w 6128435"/>
              <a:gd name="connsiteY42" fmla="*/ 2787545 h 6858000"/>
              <a:gd name="connsiteX43" fmla="*/ 5411130 w 6128435"/>
              <a:gd name="connsiteY43" fmla="*/ 2788640 h 6858000"/>
              <a:gd name="connsiteX44" fmla="*/ 5416439 w 6128435"/>
              <a:gd name="connsiteY44" fmla="*/ 2805666 h 6858000"/>
              <a:gd name="connsiteX45" fmla="*/ 5416589 w 6128435"/>
              <a:gd name="connsiteY45" fmla="*/ 2810822 h 6858000"/>
              <a:gd name="connsiteX46" fmla="*/ 5418542 w 6128435"/>
              <a:gd name="connsiteY46" fmla="*/ 2817745 h 6858000"/>
              <a:gd name="connsiteX47" fmla="*/ 5418847 w 6128435"/>
              <a:gd name="connsiteY47" fmla="*/ 2817825 h 6858000"/>
              <a:gd name="connsiteX48" fmla="*/ 5457023 w 6128435"/>
              <a:gd name="connsiteY48" fmla="*/ 2858292 h 6858000"/>
              <a:gd name="connsiteX49" fmla="*/ 5479298 w 6128435"/>
              <a:gd name="connsiteY49" fmla="*/ 2947791 h 6858000"/>
              <a:gd name="connsiteX50" fmla="*/ 5481770 w 6128435"/>
              <a:gd name="connsiteY50" fmla="*/ 2951352 h 6858000"/>
              <a:gd name="connsiteX51" fmla="*/ 5482045 w 6128435"/>
              <a:gd name="connsiteY51" fmla="*/ 2984371 h 6858000"/>
              <a:gd name="connsiteX52" fmla="*/ 5482415 w 6128435"/>
              <a:gd name="connsiteY52" fmla="*/ 3004079 h 6858000"/>
              <a:gd name="connsiteX53" fmla="*/ 5483865 w 6128435"/>
              <a:gd name="connsiteY53" fmla="*/ 3005467 h 6858000"/>
              <a:gd name="connsiteX54" fmla="*/ 5482236 w 6128435"/>
              <a:gd name="connsiteY54" fmla="*/ 3019791 h 6858000"/>
              <a:gd name="connsiteX55" fmla="*/ 5481505 w 6128435"/>
              <a:gd name="connsiteY55" fmla="*/ 3095286 h 6858000"/>
              <a:gd name="connsiteX56" fmla="*/ 5477595 w 6128435"/>
              <a:gd name="connsiteY56" fmla="*/ 3250534 h 6858000"/>
              <a:gd name="connsiteX57" fmla="*/ 5532836 w 6128435"/>
              <a:gd name="connsiteY57" fmla="*/ 3353840 h 6858000"/>
              <a:gd name="connsiteX58" fmla="*/ 5561229 w 6128435"/>
              <a:gd name="connsiteY58" fmla="*/ 3395784 h 6858000"/>
              <a:gd name="connsiteX59" fmla="*/ 5589758 w 6128435"/>
              <a:gd name="connsiteY59" fmla="*/ 3506453 h 6858000"/>
              <a:gd name="connsiteX60" fmla="*/ 5596144 w 6128435"/>
              <a:gd name="connsiteY60" fmla="*/ 3534624 h 6858000"/>
              <a:gd name="connsiteX61" fmla="*/ 5597750 w 6128435"/>
              <a:gd name="connsiteY61" fmla="*/ 3534129 h 6858000"/>
              <a:gd name="connsiteX62" fmla="*/ 5599700 w 6128435"/>
              <a:gd name="connsiteY62" fmla="*/ 3547221 h 6858000"/>
              <a:gd name="connsiteX63" fmla="*/ 5615031 w 6128435"/>
              <a:gd name="connsiteY63" fmla="*/ 3557482 h 6858000"/>
              <a:gd name="connsiteX64" fmla="*/ 5618377 w 6128435"/>
              <a:gd name="connsiteY64" fmla="*/ 3588431 h 6858000"/>
              <a:gd name="connsiteX65" fmla="*/ 5612155 w 6128435"/>
              <a:gd name="connsiteY65" fmla="*/ 3589869 h 6858000"/>
              <a:gd name="connsiteX66" fmla="*/ 5620843 w 6128435"/>
              <a:gd name="connsiteY66" fmla="*/ 3606745 h 6858000"/>
              <a:gd name="connsiteX67" fmla="*/ 5655472 w 6128435"/>
              <a:gd name="connsiteY67" fmla="*/ 3678877 h 6858000"/>
              <a:gd name="connsiteX68" fmla="*/ 5680448 w 6128435"/>
              <a:gd name="connsiteY68" fmla="*/ 3717760 h 6858000"/>
              <a:gd name="connsiteX69" fmla="*/ 5683015 w 6128435"/>
              <a:gd name="connsiteY69" fmla="*/ 3762025 h 6858000"/>
              <a:gd name="connsiteX70" fmla="*/ 5696643 w 6128435"/>
              <a:gd name="connsiteY70" fmla="*/ 3773888 h 6858000"/>
              <a:gd name="connsiteX71" fmla="*/ 5699203 w 6128435"/>
              <a:gd name="connsiteY71" fmla="*/ 3775823 h 6858000"/>
              <a:gd name="connsiteX72" fmla="*/ 5704824 w 6128435"/>
              <a:gd name="connsiteY72" fmla="*/ 3785966 h 6858000"/>
              <a:gd name="connsiteX73" fmla="*/ 5712204 w 6128435"/>
              <a:gd name="connsiteY73" fmla="*/ 3785830 h 6858000"/>
              <a:gd name="connsiteX74" fmla="*/ 5724816 w 6128435"/>
              <a:gd name="connsiteY74" fmla="*/ 3798949 h 6858000"/>
              <a:gd name="connsiteX75" fmla="*/ 5733539 w 6128435"/>
              <a:gd name="connsiteY75" fmla="*/ 3818457 h 6858000"/>
              <a:gd name="connsiteX76" fmla="*/ 5768491 w 6128435"/>
              <a:gd name="connsiteY76" fmla="*/ 3914399 h 6858000"/>
              <a:gd name="connsiteX77" fmla="*/ 5793123 w 6128435"/>
              <a:gd name="connsiteY77" fmla="*/ 3969952 h 6858000"/>
              <a:gd name="connsiteX78" fmla="*/ 5808321 w 6128435"/>
              <a:gd name="connsiteY78" fmla="*/ 3988153 h 6858000"/>
              <a:gd name="connsiteX79" fmla="*/ 5825621 w 6128435"/>
              <a:gd name="connsiteY79" fmla="*/ 4015525 h 6858000"/>
              <a:gd name="connsiteX80" fmla="*/ 5860672 w 6128435"/>
              <a:gd name="connsiteY80" fmla="*/ 4061579 h 6858000"/>
              <a:gd name="connsiteX81" fmla="*/ 5872173 w 6128435"/>
              <a:gd name="connsiteY81" fmla="*/ 4088497 h 6858000"/>
              <a:gd name="connsiteX82" fmla="*/ 5883705 w 6128435"/>
              <a:gd name="connsiteY82" fmla="*/ 4101899 h 6858000"/>
              <a:gd name="connsiteX83" fmla="*/ 5885314 w 6128435"/>
              <a:gd name="connsiteY83" fmla="*/ 4108387 h 6858000"/>
              <a:gd name="connsiteX84" fmla="*/ 5894095 w 6128435"/>
              <a:gd name="connsiteY84" fmla="*/ 4128857 h 6858000"/>
              <a:gd name="connsiteX85" fmla="*/ 5898339 w 6128435"/>
              <a:gd name="connsiteY85" fmla="*/ 4140800 h 6858000"/>
              <a:gd name="connsiteX86" fmla="*/ 5899734 w 6128435"/>
              <a:gd name="connsiteY86" fmla="*/ 4145632 h 6858000"/>
              <a:gd name="connsiteX87" fmla="*/ 5903513 w 6128435"/>
              <a:gd name="connsiteY87" fmla="*/ 4187661 h 6858000"/>
              <a:gd name="connsiteX88" fmla="*/ 5917114 w 6128435"/>
              <a:gd name="connsiteY88" fmla="*/ 4213096 h 6858000"/>
              <a:gd name="connsiteX89" fmla="*/ 5921153 w 6128435"/>
              <a:gd name="connsiteY89" fmla="*/ 4236222 h 6858000"/>
              <a:gd name="connsiteX90" fmla="*/ 5924233 w 6128435"/>
              <a:gd name="connsiteY90" fmla="*/ 4242060 h 6858000"/>
              <a:gd name="connsiteX91" fmla="*/ 5928910 w 6128435"/>
              <a:gd name="connsiteY91" fmla="*/ 4300973 h 6858000"/>
              <a:gd name="connsiteX92" fmla="*/ 5939320 w 6128435"/>
              <a:gd name="connsiteY92" fmla="*/ 4340435 h 6858000"/>
              <a:gd name="connsiteX93" fmla="*/ 5946705 w 6128435"/>
              <a:gd name="connsiteY93" fmla="*/ 4428051 h 6858000"/>
              <a:gd name="connsiteX94" fmla="*/ 5949261 w 6128435"/>
              <a:gd name="connsiteY94" fmla="*/ 4449185 h 6858000"/>
              <a:gd name="connsiteX95" fmla="*/ 5957504 w 6128435"/>
              <a:gd name="connsiteY95" fmla="*/ 4465911 h 6858000"/>
              <a:gd name="connsiteX96" fmla="*/ 5964689 w 6128435"/>
              <a:gd name="connsiteY96" fmla="*/ 4468532 h 6858000"/>
              <a:gd name="connsiteX97" fmla="*/ 5967062 w 6128435"/>
              <a:gd name="connsiteY97" fmla="*/ 4479923 h 6858000"/>
              <a:gd name="connsiteX98" fmla="*/ 5968960 w 6128435"/>
              <a:gd name="connsiteY98" fmla="*/ 4482655 h 6858000"/>
              <a:gd name="connsiteX99" fmla="*/ 5978567 w 6128435"/>
              <a:gd name="connsiteY99" fmla="*/ 4498605 h 6858000"/>
              <a:gd name="connsiteX100" fmla="*/ 5980106 w 6128435"/>
              <a:gd name="connsiteY100" fmla="*/ 4585087 h 6858000"/>
              <a:gd name="connsiteX101" fmla="*/ 5998138 w 6128435"/>
              <a:gd name="connsiteY101" fmla="*/ 4697518 h 6858000"/>
              <a:gd name="connsiteX102" fmla="*/ 6013516 w 6128435"/>
              <a:gd name="connsiteY102" fmla="*/ 4786619 h 6858000"/>
              <a:gd name="connsiteX103" fmla="*/ 6025404 w 6128435"/>
              <a:gd name="connsiteY103" fmla="*/ 4858148 h 6858000"/>
              <a:gd name="connsiteX104" fmla="*/ 6007749 w 6128435"/>
              <a:gd name="connsiteY104" fmla="*/ 4964715 h 6858000"/>
              <a:gd name="connsiteX105" fmla="*/ 6005269 w 6128435"/>
              <a:gd name="connsiteY105" fmla="*/ 5150567 h 6858000"/>
              <a:gd name="connsiteX106" fmla="*/ 6001127 w 6128435"/>
              <a:gd name="connsiteY106" fmla="*/ 5164609 h 6858000"/>
              <a:gd name="connsiteX107" fmla="*/ 5996647 w 6128435"/>
              <a:gd name="connsiteY107" fmla="*/ 5185640 h 6858000"/>
              <a:gd name="connsiteX108" fmla="*/ 5998514 w 6128435"/>
              <a:gd name="connsiteY108" fmla="*/ 5189673 h 6858000"/>
              <a:gd name="connsiteX109" fmla="*/ 5995970 w 6128435"/>
              <a:gd name="connsiteY109" fmla="*/ 5221547 h 6858000"/>
              <a:gd name="connsiteX110" fmla="*/ 5997218 w 6128435"/>
              <a:gd name="connsiteY110" fmla="*/ 5222031 h 6858000"/>
              <a:gd name="connsiteX111" fmla="*/ 6002116 w 6128435"/>
              <a:gd name="connsiteY111" fmla="*/ 5231223 h 6858000"/>
              <a:gd name="connsiteX112" fmla="*/ 6008541 w 6128435"/>
              <a:gd name="connsiteY112" fmla="*/ 5248680 h 6858000"/>
              <a:gd name="connsiteX113" fmla="*/ 6039260 w 6128435"/>
              <a:gd name="connsiteY113" fmla="*/ 5289518 h 6858000"/>
              <a:gd name="connsiteX114" fmla="*/ 6036748 w 6128435"/>
              <a:gd name="connsiteY114" fmla="*/ 5322752 h 6858000"/>
              <a:gd name="connsiteX115" fmla="*/ 6036943 w 6128435"/>
              <a:gd name="connsiteY115" fmla="*/ 5329480 h 6858000"/>
              <a:gd name="connsiteX116" fmla="*/ 6037236 w 6128435"/>
              <a:gd name="connsiteY116" fmla="*/ 5329634 h 6858000"/>
              <a:gd name="connsiteX117" fmla="*/ 6038019 w 6128435"/>
              <a:gd name="connsiteY117" fmla="*/ 5336764 h 6858000"/>
              <a:gd name="connsiteX118" fmla="*/ 6037298 w 6128435"/>
              <a:gd name="connsiteY118" fmla="*/ 5341753 h 6858000"/>
              <a:gd name="connsiteX119" fmla="*/ 6037677 w 6128435"/>
              <a:gd name="connsiteY119" fmla="*/ 5354807 h 6858000"/>
              <a:gd name="connsiteX120" fmla="*/ 6039728 w 6128435"/>
              <a:gd name="connsiteY120" fmla="*/ 5359416 h 6858000"/>
              <a:gd name="connsiteX121" fmla="*/ 6043311 w 6128435"/>
              <a:gd name="connsiteY121" fmla="*/ 5361407 h 6858000"/>
              <a:gd name="connsiteX122" fmla="*/ 6042954 w 6128435"/>
              <a:gd name="connsiteY122" fmla="*/ 5362576 h 6858000"/>
              <a:gd name="connsiteX123" fmla="*/ 6053435 w 6128435"/>
              <a:gd name="connsiteY123" fmla="*/ 5387547 h 6858000"/>
              <a:gd name="connsiteX124" fmla="*/ 6065933 w 6128435"/>
              <a:gd name="connsiteY124" fmla="*/ 5443002 h 6858000"/>
              <a:gd name="connsiteX125" fmla="*/ 6068640 w 6128435"/>
              <a:gd name="connsiteY125" fmla="*/ 5474503 h 6858000"/>
              <a:gd name="connsiteX126" fmla="*/ 6080922 w 6128435"/>
              <a:gd name="connsiteY126" fmla="*/ 5561070 h 6858000"/>
              <a:gd name="connsiteX127" fmla="*/ 6096949 w 6128435"/>
              <a:gd name="connsiteY127" fmla="*/ 5648179 h 6858000"/>
              <a:gd name="connsiteX128" fmla="*/ 6125703 w 6128435"/>
              <a:gd name="connsiteY128" fmla="*/ 5692894 h 6858000"/>
              <a:gd name="connsiteX129" fmla="*/ 6126670 w 6128435"/>
              <a:gd name="connsiteY129" fmla="*/ 5697882 h 6858000"/>
              <a:gd name="connsiteX130" fmla="*/ 6124061 w 6128435"/>
              <a:gd name="connsiteY130" fmla="*/ 5710294 h 6858000"/>
              <a:gd name="connsiteX131" fmla="*/ 6122213 w 6128435"/>
              <a:gd name="connsiteY131" fmla="*/ 5714762 h 6858000"/>
              <a:gd name="connsiteX132" fmla="*/ 6121353 w 6128435"/>
              <a:gd name="connsiteY132" fmla="*/ 5721725 h 6858000"/>
              <a:gd name="connsiteX133" fmla="*/ 6121607 w 6128435"/>
              <a:gd name="connsiteY133" fmla="*/ 5721959 h 6858000"/>
              <a:gd name="connsiteX134" fmla="*/ 6120262 w 6128435"/>
              <a:gd name="connsiteY134" fmla="*/ 5728358 h 6858000"/>
              <a:gd name="connsiteX135" fmla="*/ 6110194 w 6128435"/>
              <a:gd name="connsiteY135" fmla="*/ 5758853 h 6858000"/>
              <a:gd name="connsiteX136" fmla="*/ 6127519 w 6128435"/>
              <a:gd name="connsiteY136" fmla="*/ 5865775 h 6858000"/>
              <a:gd name="connsiteX137" fmla="*/ 6128435 w 6128435"/>
              <a:gd name="connsiteY137" fmla="*/ 5870164 h 6858000"/>
              <a:gd name="connsiteX138" fmla="*/ 6119217 w 6128435"/>
              <a:gd name="connsiteY138" fmla="*/ 5888542 h 6858000"/>
              <a:gd name="connsiteX139" fmla="*/ 6115966 w 6128435"/>
              <a:gd name="connsiteY139" fmla="*/ 5898387 h 6858000"/>
              <a:gd name="connsiteX140" fmla="*/ 6111924 w 6128435"/>
              <a:gd name="connsiteY140" fmla="*/ 5900444 h 6858000"/>
              <a:gd name="connsiteX141" fmla="*/ 6108716 w 6128435"/>
              <a:gd name="connsiteY141" fmla="*/ 5915345 h 6858000"/>
              <a:gd name="connsiteX142" fmla="*/ 6109524 w 6128435"/>
              <a:gd name="connsiteY142" fmla="*/ 5917328 h 6858000"/>
              <a:gd name="connsiteX143" fmla="*/ 6102493 w 6128435"/>
              <a:gd name="connsiteY143" fmla="*/ 5928602 h 6858000"/>
              <a:gd name="connsiteX144" fmla="*/ 6056863 w 6128435"/>
              <a:gd name="connsiteY144" fmla="*/ 6000643 h 6858000"/>
              <a:gd name="connsiteX145" fmla="*/ 6045436 w 6128435"/>
              <a:gd name="connsiteY145" fmla="*/ 6124480 h 6858000"/>
              <a:gd name="connsiteX146" fmla="*/ 6030489 w 6128435"/>
              <a:gd name="connsiteY146" fmla="*/ 6317666 h 6858000"/>
              <a:gd name="connsiteX147" fmla="*/ 6007492 w 6128435"/>
              <a:gd name="connsiteY147" fmla="*/ 6440818 h 6858000"/>
              <a:gd name="connsiteX148" fmla="*/ 6009467 w 6128435"/>
              <a:gd name="connsiteY148" fmla="*/ 6487076 h 6858000"/>
              <a:gd name="connsiteX149" fmla="*/ 5995064 w 6128435"/>
              <a:gd name="connsiteY149" fmla="*/ 6540791 h 6858000"/>
              <a:gd name="connsiteX150" fmla="*/ 5996309 w 6128435"/>
              <a:gd name="connsiteY150" fmla="*/ 6543961 h 6858000"/>
              <a:gd name="connsiteX151" fmla="*/ 5996048 w 6128435"/>
              <a:gd name="connsiteY151" fmla="*/ 6555444 h 6858000"/>
              <a:gd name="connsiteX152" fmla="*/ 6002524 w 6128435"/>
              <a:gd name="connsiteY152" fmla="*/ 6560188 h 6858000"/>
              <a:gd name="connsiteX153" fmla="*/ 6006823 w 6128435"/>
              <a:gd name="connsiteY153" fmla="*/ 6578546 h 6858000"/>
              <a:gd name="connsiteX154" fmla="*/ 6004510 w 6128435"/>
              <a:gd name="connsiteY154" fmla="*/ 6599256 h 6858000"/>
              <a:gd name="connsiteX155" fmla="*/ 5986207 w 6128435"/>
              <a:gd name="connsiteY155" fmla="*/ 6695855 h 6858000"/>
              <a:gd name="connsiteX156" fmla="*/ 5979428 w 6128435"/>
              <a:gd name="connsiteY156" fmla="*/ 6754678 h 6858000"/>
              <a:gd name="connsiteX157" fmla="*/ 5983398 w 6128435"/>
              <a:gd name="connsiteY157" fmla="*/ 6778641 h 6858000"/>
              <a:gd name="connsiteX158" fmla="*/ 5984543 w 6128435"/>
              <a:gd name="connsiteY158" fmla="*/ 6811016 h 6858000"/>
              <a:gd name="connsiteX159" fmla="*/ 5981802 w 6128435"/>
              <a:gd name="connsiteY159" fmla="*/ 6838578 h 6858000"/>
              <a:gd name="connsiteX160" fmla="*/ 5979671 w 6128435"/>
              <a:gd name="connsiteY160" fmla="*/ 6858000 h 6858000"/>
              <a:gd name="connsiteX161" fmla="*/ 0 w 6128435"/>
              <a:gd name="connsiteY161" fmla="*/ 6858000 h 6858000"/>
              <a:gd name="connsiteX162" fmla="*/ 0 w 6128435"/>
              <a:gd name="connsiteY16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47111 w 6128435"/>
              <a:gd name="connsiteY35" fmla="*/ 2269679 h 6858000"/>
              <a:gd name="connsiteX36" fmla="*/ 5279312 w 6128435"/>
              <a:gd name="connsiteY36" fmla="*/ 2302757 h 6858000"/>
              <a:gd name="connsiteX37" fmla="*/ 5293877 w 6128435"/>
              <a:gd name="connsiteY37" fmla="*/ 2368649 h 6858000"/>
              <a:gd name="connsiteX38" fmla="*/ 5311338 w 6128435"/>
              <a:gd name="connsiteY38" fmla="*/ 2404034 h 6858000"/>
              <a:gd name="connsiteX39" fmla="*/ 5338366 w 6128435"/>
              <a:gd name="connsiteY39" fmla="*/ 2465052 h 6858000"/>
              <a:gd name="connsiteX40" fmla="*/ 5371263 w 6128435"/>
              <a:gd name="connsiteY40" fmla="*/ 2586413 h 6858000"/>
              <a:gd name="connsiteX41" fmla="*/ 5407503 w 6128435"/>
              <a:gd name="connsiteY41" fmla="*/ 2786290 h 6858000"/>
              <a:gd name="connsiteX42" fmla="*/ 5407356 w 6128435"/>
              <a:gd name="connsiteY42" fmla="*/ 2787545 h 6858000"/>
              <a:gd name="connsiteX43" fmla="*/ 5411130 w 6128435"/>
              <a:gd name="connsiteY43" fmla="*/ 2788640 h 6858000"/>
              <a:gd name="connsiteX44" fmla="*/ 5416439 w 6128435"/>
              <a:gd name="connsiteY44" fmla="*/ 2805666 h 6858000"/>
              <a:gd name="connsiteX45" fmla="*/ 5416589 w 6128435"/>
              <a:gd name="connsiteY45" fmla="*/ 2810822 h 6858000"/>
              <a:gd name="connsiteX46" fmla="*/ 5418542 w 6128435"/>
              <a:gd name="connsiteY46" fmla="*/ 2817745 h 6858000"/>
              <a:gd name="connsiteX47" fmla="*/ 5418847 w 6128435"/>
              <a:gd name="connsiteY47" fmla="*/ 2817825 h 6858000"/>
              <a:gd name="connsiteX48" fmla="*/ 5457023 w 6128435"/>
              <a:gd name="connsiteY48" fmla="*/ 2858292 h 6858000"/>
              <a:gd name="connsiteX49" fmla="*/ 5479298 w 6128435"/>
              <a:gd name="connsiteY49" fmla="*/ 2947791 h 6858000"/>
              <a:gd name="connsiteX50" fmla="*/ 5481770 w 6128435"/>
              <a:gd name="connsiteY50" fmla="*/ 2951352 h 6858000"/>
              <a:gd name="connsiteX51" fmla="*/ 5482045 w 6128435"/>
              <a:gd name="connsiteY51" fmla="*/ 2984371 h 6858000"/>
              <a:gd name="connsiteX52" fmla="*/ 5482415 w 6128435"/>
              <a:gd name="connsiteY52" fmla="*/ 3004079 h 6858000"/>
              <a:gd name="connsiteX53" fmla="*/ 5483865 w 6128435"/>
              <a:gd name="connsiteY53" fmla="*/ 3005467 h 6858000"/>
              <a:gd name="connsiteX54" fmla="*/ 5482236 w 6128435"/>
              <a:gd name="connsiteY54" fmla="*/ 3019791 h 6858000"/>
              <a:gd name="connsiteX55" fmla="*/ 5481505 w 6128435"/>
              <a:gd name="connsiteY55" fmla="*/ 3095286 h 6858000"/>
              <a:gd name="connsiteX56" fmla="*/ 5477595 w 6128435"/>
              <a:gd name="connsiteY56" fmla="*/ 3250534 h 6858000"/>
              <a:gd name="connsiteX57" fmla="*/ 5532836 w 6128435"/>
              <a:gd name="connsiteY57" fmla="*/ 3353840 h 6858000"/>
              <a:gd name="connsiteX58" fmla="*/ 5561229 w 6128435"/>
              <a:gd name="connsiteY58" fmla="*/ 3395784 h 6858000"/>
              <a:gd name="connsiteX59" fmla="*/ 5589758 w 6128435"/>
              <a:gd name="connsiteY59" fmla="*/ 3506453 h 6858000"/>
              <a:gd name="connsiteX60" fmla="*/ 5596144 w 6128435"/>
              <a:gd name="connsiteY60" fmla="*/ 3534624 h 6858000"/>
              <a:gd name="connsiteX61" fmla="*/ 5597750 w 6128435"/>
              <a:gd name="connsiteY61" fmla="*/ 3534129 h 6858000"/>
              <a:gd name="connsiteX62" fmla="*/ 5599700 w 6128435"/>
              <a:gd name="connsiteY62" fmla="*/ 3547221 h 6858000"/>
              <a:gd name="connsiteX63" fmla="*/ 5615031 w 6128435"/>
              <a:gd name="connsiteY63" fmla="*/ 3557482 h 6858000"/>
              <a:gd name="connsiteX64" fmla="*/ 5618377 w 6128435"/>
              <a:gd name="connsiteY64" fmla="*/ 3588431 h 6858000"/>
              <a:gd name="connsiteX65" fmla="*/ 5612155 w 6128435"/>
              <a:gd name="connsiteY65" fmla="*/ 3589869 h 6858000"/>
              <a:gd name="connsiteX66" fmla="*/ 5620843 w 6128435"/>
              <a:gd name="connsiteY66" fmla="*/ 3606745 h 6858000"/>
              <a:gd name="connsiteX67" fmla="*/ 5655472 w 6128435"/>
              <a:gd name="connsiteY67" fmla="*/ 3678877 h 6858000"/>
              <a:gd name="connsiteX68" fmla="*/ 5680448 w 6128435"/>
              <a:gd name="connsiteY68" fmla="*/ 3717760 h 6858000"/>
              <a:gd name="connsiteX69" fmla="*/ 5683015 w 6128435"/>
              <a:gd name="connsiteY69" fmla="*/ 3762025 h 6858000"/>
              <a:gd name="connsiteX70" fmla="*/ 5696643 w 6128435"/>
              <a:gd name="connsiteY70" fmla="*/ 3773888 h 6858000"/>
              <a:gd name="connsiteX71" fmla="*/ 5699203 w 6128435"/>
              <a:gd name="connsiteY71" fmla="*/ 3775823 h 6858000"/>
              <a:gd name="connsiteX72" fmla="*/ 5704824 w 6128435"/>
              <a:gd name="connsiteY72" fmla="*/ 3785966 h 6858000"/>
              <a:gd name="connsiteX73" fmla="*/ 5712204 w 6128435"/>
              <a:gd name="connsiteY73" fmla="*/ 3785830 h 6858000"/>
              <a:gd name="connsiteX74" fmla="*/ 5724816 w 6128435"/>
              <a:gd name="connsiteY74" fmla="*/ 3798949 h 6858000"/>
              <a:gd name="connsiteX75" fmla="*/ 5733539 w 6128435"/>
              <a:gd name="connsiteY75" fmla="*/ 3818457 h 6858000"/>
              <a:gd name="connsiteX76" fmla="*/ 5768491 w 6128435"/>
              <a:gd name="connsiteY76" fmla="*/ 3914399 h 6858000"/>
              <a:gd name="connsiteX77" fmla="*/ 5793123 w 6128435"/>
              <a:gd name="connsiteY77" fmla="*/ 3969952 h 6858000"/>
              <a:gd name="connsiteX78" fmla="*/ 5808321 w 6128435"/>
              <a:gd name="connsiteY78" fmla="*/ 3988153 h 6858000"/>
              <a:gd name="connsiteX79" fmla="*/ 5825621 w 6128435"/>
              <a:gd name="connsiteY79" fmla="*/ 4015525 h 6858000"/>
              <a:gd name="connsiteX80" fmla="*/ 5860672 w 6128435"/>
              <a:gd name="connsiteY80" fmla="*/ 4061579 h 6858000"/>
              <a:gd name="connsiteX81" fmla="*/ 5872173 w 6128435"/>
              <a:gd name="connsiteY81" fmla="*/ 4088497 h 6858000"/>
              <a:gd name="connsiteX82" fmla="*/ 5883705 w 6128435"/>
              <a:gd name="connsiteY82" fmla="*/ 4101899 h 6858000"/>
              <a:gd name="connsiteX83" fmla="*/ 5885314 w 6128435"/>
              <a:gd name="connsiteY83" fmla="*/ 4108387 h 6858000"/>
              <a:gd name="connsiteX84" fmla="*/ 5894095 w 6128435"/>
              <a:gd name="connsiteY84" fmla="*/ 4128857 h 6858000"/>
              <a:gd name="connsiteX85" fmla="*/ 5898339 w 6128435"/>
              <a:gd name="connsiteY85" fmla="*/ 4140800 h 6858000"/>
              <a:gd name="connsiteX86" fmla="*/ 5899734 w 6128435"/>
              <a:gd name="connsiteY86" fmla="*/ 4145632 h 6858000"/>
              <a:gd name="connsiteX87" fmla="*/ 5903513 w 6128435"/>
              <a:gd name="connsiteY87" fmla="*/ 4187661 h 6858000"/>
              <a:gd name="connsiteX88" fmla="*/ 5917114 w 6128435"/>
              <a:gd name="connsiteY88" fmla="*/ 4213096 h 6858000"/>
              <a:gd name="connsiteX89" fmla="*/ 5921153 w 6128435"/>
              <a:gd name="connsiteY89" fmla="*/ 4236222 h 6858000"/>
              <a:gd name="connsiteX90" fmla="*/ 5924233 w 6128435"/>
              <a:gd name="connsiteY90" fmla="*/ 4242060 h 6858000"/>
              <a:gd name="connsiteX91" fmla="*/ 5928910 w 6128435"/>
              <a:gd name="connsiteY91" fmla="*/ 4300973 h 6858000"/>
              <a:gd name="connsiteX92" fmla="*/ 5939320 w 6128435"/>
              <a:gd name="connsiteY92" fmla="*/ 4340435 h 6858000"/>
              <a:gd name="connsiteX93" fmla="*/ 5946705 w 6128435"/>
              <a:gd name="connsiteY93" fmla="*/ 4428051 h 6858000"/>
              <a:gd name="connsiteX94" fmla="*/ 5949261 w 6128435"/>
              <a:gd name="connsiteY94" fmla="*/ 4449185 h 6858000"/>
              <a:gd name="connsiteX95" fmla="*/ 5957504 w 6128435"/>
              <a:gd name="connsiteY95" fmla="*/ 4465911 h 6858000"/>
              <a:gd name="connsiteX96" fmla="*/ 5964689 w 6128435"/>
              <a:gd name="connsiteY96" fmla="*/ 4468532 h 6858000"/>
              <a:gd name="connsiteX97" fmla="*/ 5967062 w 6128435"/>
              <a:gd name="connsiteY97" fmla="*/ 4479923 h 6858000"/>
              <a:gd name="connsiteX98" fmla="*/ 5968960 w 6128435"/>
              <a:gd name="connsiteY98" fmla="*/ 4482655 h 6858000"/>
              <a:gd name="connsiteX99" fmla="*/ 5978567 w 6128435"/>
              <a:gd name="connsiteY99" fmla="*/ 4498605 h 6858000"/>
              <a:gd name="connsiteX100" fmla="*/ 5980106 w 6128435"/>
              <a:gd name="connsiteY100" fmla="*/ 4585087 h 6858000"/>
              <a:gd name="connsiteX101" fmla="*/ 5998138 w 6128435"/>
              <a:gd name="connsiteY101" fmla="*/ 4697518 h 6858000"/>
              <a:gd name="connsiteX102" fmla="*/ 6013516 w 6128435"/>
              <a:gd name="connsiteY102" fmla="*/ 4786619 h 6858000"/>
              <a:gd name="connsiteX103" fmla="*/ 6025404 w 6128435"/>
              <a:gd name="connsiteY103" fmla="*/ 4858148 h 6858000"/>
              <a:gd name="connsiteX104" fmla="*/ 6007749 w 6128435"/>
              <a:gd name="connsiteY104" fmla="*/ 4964715 h 6858000"/>
              <a:gd name="connsiteX105" fmla="*/ 6005269 w 6128435"/>
              <a:gd name="connsiteY105" fmla="*/ 5150567 h 6858000"/>
              <a:gd name="connsiteX106" fmla="*/ 6001127 w 6128435"/>
              <a:gd name="connsiteY106" fmla="*/ 5164609 h 6858000"/>
              <a:gd name="connsiteX107" fmla="*/ 5996647 w 6128435"/>
              <a:gd name="connsiteY107" fmla="*/ 5185640 h 6858000"/>
              <a:gd name="connsiteX108" fmla="*/ 5998514 w 6128435"/>
              <a:gd name="connsiteY108" fmla="*/ 5189673 h 6858000"/>
              <a:gd name="connsiteX109" fmla="*/ 5995970 w 6128435"/>
              <a:gd name="connsiteY109" fmla="*/ 5221547 h 6858000"/>
              <a:gd name="connsiteX110" fmla="*/ 5997218 w 6128435"/>
              <a:gd name="connsiteY110" fmla="*/ 5222031 h 6858000"/>
              <a:gd name="connsiteX111" fmla="*/ 6002116 w 6128435"/>
              <a:gd name="connsiteY111" fmla="*/ 5231223 h 6858000"/>
              <a:gd name="connsiteX112" fmla="*/ 6008541 w 6128435"/>
              <a:gd name="connsiteY112" fmla="*/ 5248680 h 6858000"/>
              <a:gd name="connsiteX113" fmla="*/ 6039260 w 6128435"/>
              <a:gd name="connsiteY113" fmla="*/ 5289518 h 6858000"/>
              <a:gd name="connsiteX114" fmla="*/ 6036748 w 6128435"/>
              <a:gd name="connsiteY114" fmla="*/ 5322752 h 6858000"/>
              <a:gd name="connsiteX115" fmla="*/ 6036943 w 6128435"/>
              <a:gd name="connsiteY115" fmla="*/ 5329480 h 6858000"/>
              <a:gd name="connsiteX116" fmla="*/ 6037236 w 6128435"/>
              <a:gd name="connsiteY116" fmla="*/ 5329634 h 6858000"/>
              <a:gd name="connsiteX117" fmla="*/ 6038019 w 6128435"/>
              <a:gd name="connsiteY117" fmla="*/ 5336764 h 6858000"/>
              <a:gd name="connsiteX118" fmla="*/ 6037298 w 6128435"/>
              <a:gd name="connsiteY118" fmla="*/ 5341753 h 6858000"/>
              <a:gd name="connsiteX119" fmla="*/ 6037677 w 6128435"/>
              <a:gd name="connsiteY119" fmla="*/ 5354807 h 6858000"/>
              <a:gd name="connsiteX120" fmla="*/ 6039728 w 6128435"/>
              <a:gd name="connsiteY120" fmla="*/ 5359416 h 6858000"/>
              <a:gd name="connsiteX121" fmla="*/ 6043311 w 6128435"/>
              <a:gd name="connsiteY121" fmla="*/ 5361407 h 6858000"/>
              <a:gd name="connsiteX122" fmla="*/ 6042954 w 6128435"/>
              <a:gd name="connsiteY122" fmla="*/ 5362576 h 6858000"/>
              <a:gd name="connsiteX123" fmla="*/ 6053435 w 6128435"/>
              <a:gd name="connsiteY123" fmla="*/ 5387547 h 6858000"/>
              <a:gd name="connsiteX124" fmla="*/ 6065933 w 6128435"/>
              <a:gd name="connsiteY124" fmla="*/ 5443002 h 6858000"/>
              <a:gd name="connsiteX125" fmla="*/ 6068640 w 6128435"/>
              <a:gd name="connsiteY125" fmla="*/ 5474503 h 6858000"/>
              <a:gd name="connsiteX126" fmla="*/ 6080922 w 6128435"/>
              <a:gd name="connsiteY126" fmla="*/ 5561070 h 6858000"/>
              <a:gd name="connsiteX127" fmla="*/ 6096949 w 6128435"/>
              <a:gd name="connsiteY127" fmla="*/ 5648179 h 6858000"/>
              <a:gd name="connsiteX128" fmla="*/ 6125703 w 6128435"/>
              <a:gd name="connsiteY128" fmla="*/ 5692894 h 6858000"/>
              <a:gd name="connsiteX129" fmla="*/ 6126670 w 6128435"/>
              <a:gd name="connsiteY129" fmla="*/ 5697882 h 6858000"/>
              <a:gd name="connsiteX130" fmla="*/ 6124061 w 6128435"/>
              <a:gd name="connsiteY130" fmla="*/ 5710294 h 6858000"/>
              <a:gd name="connsiteX131" fmla="*/ 6122213 w 6128435"/>
              <a:gd name="connsiteY131" fmla="*/ 5714762 h 6858000"/>
              <a:gd name="connsiteX132" fmla="*/ 6121353 w 6128435"/>
              <a:gd name="connsiteY132" fmla="*/ 5721725 h 6858000"/>
              <a:gd name="connsiteX133" fmla="*/ 6121607 w 6128435"/>
              <a:gd name="connsiteY133" fmla="*/ 5721959 h 6858000"/>
              <a:gd name="connsiteX134" fmla="*/ 6120262 w 6128435"/>
              <a:gd name="connsiteY134" fmla="*/ 5728358 h 6858000"/>
              <a:gd name="connsiteX135" fmla="*/ 6110194 w 6128435"/>
              <a:gd name="connsiteY135" fmla="*/ 5758853 h 6858000"/>
              <a:gd name="connsiteX136" fmla="*/ 6127519 w 6128435"/>
              <a:gd name="connsiteY136" fmla="*/ 5865775 h 6858000"/>
              <a:gd name="connsiteX137" fmla="*/ 6128435 w 6128435"/>
              <a:gd name="connsiteY137" fmla="*/ 5870164 h 6858000"/>
              <a:gd name="connsiteX138" fmla="*/ 6119217 w 6128435"/>
              <a:gd name="connsiteY138" fmla="*/ 5888542 h 6858000"/>
              <a:gd name="connsiteX139" fmla="*/ 6115966 w 6128435"/>
              <a:gd name="connsiteY139" fmla="*/ 5898387 h 6858000"/>
              <a:gd name="connsiteX140" fmla="*/ 6111924 w 6128435"/>
              <a:gd name="connsiteY140" fmla="*/ 5900444 h 6858000"/>
              <a:gd name="connsiteX141" fmla="*/ 6108716 w 6128435"/>
              <a:gd name="connsiteY141" fmla="*/ 5915345 h 6858000"/>
              <a:gd name="connsiteX142" fmla="*/ 6109524 w 6128435"/>
              <a:gd name="connsiteY142" fmla="*/ 5917328 h 6858000"/>
              <a:gd name="connsiteX143" fmla="*/ 6102493 w 6128435"/>
              <a:gd name="connsiteY143" fmla="*/ 5928602 h 6858000"/>
              <a:gd name="connsiteX144" fmla="*/ 6056863 w 6128435"/>
              <a:gd name="connsiteY144" fmla="*/ 6000643 h 6858000"/>
              <a:gd name="connsiteX145" fmla="*/ 6045436 w 6128435"/>
              <a:gd name="connsiteY145" fmla="*/ 6124480 h 6858000"/>
              <a:gd name="connsiteX146" fmla="*/ 6030489 w 6128435"/>
              <a:gd name="connsiteY146" fmla="*/ 6317666 h 6858000"/>
              <a:gd name="connsiteX147" fmla="*/ 6007492 w 6128435"/>
              <a:gd name="connsiteY147" fmla="*/ 6440818 h 6858000"/>
              <a:gd name="connsiteX148" fmla="*/ 6009467 w 6128435"/>
              <a:gd name="connsiteY148" fmla="*/ 6487076 h 6858000"/>
              <a:gd name="connsiteX149" fmla="*/ 5995064 w 6128435"/>
              <a:gd name="connsiteY149" fmla="*/ 6540791 h 6858000"/>
              <a:gd name="connsiteX150" fmla="*/ 5996309 w 6128435"/>
              <a:gd name="connsiteY150" fmla="*/ 6543961 h 6858000"/>
              <a:gd name="connsiteX151" fmla="*/ 5996048 w 6128435"/>
              <a:gd name="connsiteY151" fmla="*/ 6555444 h 6858000"/>
              <a:gd name="connsiteX152" fmla="*/ 6002524 w 6128435"/>
              <a:gd name="connsiteY152" fmla="*/ 6560188 h 6858000"/>
              <a:gd name="connsiteX153" fmla="*/ 6006823 w 6128435"/>
              <a:gd name="connsiteY153" fmla="*/ 6578546 h 6858000"/>
              <a:gd name="connsiteX154" fmla="*/ 6004510 w 6128435"/>
              <a:gd name="connsiteY154" fmla="*/ 6599256 h 6858000"/>
              <a:gd name="connsiteX155" fmla="*/ 5986207 w 6128435"/>
              <a:gd name="connsiteY155" fmla="*/ 6695855 h 6858000"/>
              <a:gd name="connsiteX156" fmla="*/ 5979428 w 6128435"/>
              <a:gd name="connsiteY156" fmla="*/ 6754678 h 6858000"/>
              <a:gd name="connsiteX157" fmla="*/ 5983398 w 6128435"/>
              <a:gd name="connsiteY157" fmla="*/ 6778641 h 6858000"/>
              <a:gd name="connsiteX158" fmla="*/ 5984543 w 6128435"/>
              <a:gd name="connsiteY158" fmla="*/ 6811016 h 6858000"/>
              <a:gd name="connsiteX159" fmla="*/ 5981802 w 6128435"/>
              <a:gd name="connsiteY159" fmla="*/ 6838578 h 6858000"/>
              <a:gd name="connsiteX160" fmla="*/ 5979671 w 6128435"/>
              <a:gd name="connsiteY160" fmla="*/ 6858000 h 6858000"/>
              <a:gd name="connsiteX161" fmla="*/ 0 w 6128435"/>
              <a:gd name="connsiteY161" fmla="*/ 6858000 h 6858000"/>
              <a:gd name="connsiteX162" fmla="*/ 0 w 6128435"/>
              <a:gd name="connsiteY16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79312 w 6128435"/>
              <a:gd name="connsiteY35" fmla="*/ 2302757 h 6858000"/>
              <a:gd name="connsiteX36" fmla="*/ 5293877 w 6128435"/>
              <a:gd name="connsiteY36" fmla="*/ 2368649 h 6858000"/>
              <a:gd name="connsiteX37" fmla="*/ 5311338 w 6128435"/>
              <a:gd name="connsiteY37" fmla="*/ 2404034 h 6858000"/>
              <a:gd name="connsiteX38" fmla="*/ 5338366 w 6128435"/>
              <a:gd name="connsiteY38" fmla="*/ 2465052 h 6858000"/>
              <a:gd name="connsiteX39" fmla="*/ 5371263 w 6128435"/>
              <a:gd name="connsiteY39" fmla="*/ 2586413 h 6858000"/>
              <a:gd name="connsiteX40" fmla="*/ 5407503 w 6128435"/>
              <a:gd name="connsiteY40" fmla="*/ 2786290 h 6858000"/>
              <a:gd name="connsiteX41" fmla="*/ 5407356 w 6128435"/>
              <a:gd name="connsiteY41" fmla="*/ 2787545 h 6858000"/>
              <a:gd name="connsiteX42" fmla="*/ 5411130 w 6128435"/>
              <a:gd name="connsiteY42" fmla="*/ 2788640 h 6858000"/>
              <a:gd name="connsiteX43" fmla="*/ 5416439 w 6128435"/>
              <a:gd name="connsiteY43" fmla="*/ 2805666 h 6858000"/>
              <a:gd name="connsiteX44" fmla="*/ 5416589 w 6128435"/>
              <a:gd name="connsiteY44" fmla="*/ 2810822 h 6858000"/>
              <a:gd name="connsiteX45" fmla="*/ 5418542 w 6128435"/>
              <a:gd name="connsiteY45" fmla="*/ 2817745 h 6858000"/>
              <a:gd name="connsiteX46" fmla="*/ 5418847 w 6128435"/>
              <a:gd name="connsiteY46" fmla="*/ 2817825 h 6858000"/>
              <a:gd name="connsiteX47" fmla="*/ 5457023 w 6128435"/>
              <a:gd name="connsiteY47" fmla="*/ 2858292 h 6858000"/>
              <a:gd name="connsiteX48" fmla="*/ 5479298 w 6128435"/>
              <a:gd name="connsiteY48" fmla="*/ 2947791 h 6858000"/>
              <a:gd name="connsiteX49" fmla="*/ 5481770 w 6128435"/>
              <a:gd name="connsiteY49" fmla="*/ 2951352 h 6858000"/>
              <a:gd name="connsiteX50" fmla="*/ 5482045 w 6128435"/>
              <a:gd name="connsiteY50" fmla="*/ 2984371 h 6858000"/>
              <a:gd name="connsiteX51" fmla="*/ 5482415 w 6128435"/>
              <a:gd name="connsiteY51" fmla="*/ 3004079 h 6858000"/>
              <a:gd name="connsiteX52" fmla="*/ 5483865 w 6128435"/>
              <a:gd name="connsiteY52" fmla="*/ 3005467 h 6858000"/>
              <a:gd name="connsiteX53" fmla="*/ 5482236 w 6128435"/>
              <a:gd name="connsiteY53" fmla="*/ 3019791 h 6858000"/>
              <a:gd name="connsiteX54" fmla="*/ 5481505 w 6128435"/>
              <a:gd name="connsiteY54" fmla="*/ 3095286 h 6858000"/>
              <a:gd name="connsiteX55" fmla="*/ 5477595 w 6128435"/>
              <a:gd name="connsiteY55" fmla="*/ 3250534 h 6858000"/>
              <a:gd name="connsiteX56" fmla="*/ 5532836 w 6128435"/>
              <a:gd name="connsiteY56" fmla="*/ 3353840 h 6858000"/>
              <a:gd name="connsiteX57" fmla="*/ 5561229 w 6128435"/>
              <a:gd name="connsiteY57" fmla="*/ 3395784 h 6858000"/>
              <a:gd name="connsiteX58" fmla="*/ 5589758 w 6128435"/>
              <a:gd name="connsiteY58" fmla="*/ 3506453 h 6858000"/>
              <a:gd name="connsiteX59" fmla="*/ 5596144 w 6128435"/>
              <a:gd name="connsiteY59" fmla="*/ 3534624 h 6858000"/>
              <a:gd name="connsiteX60" fmla="*/ 5597750 w 6128435"/>
              <a:gd name="connsiteY60" fmla="*/ 3534129 h 6858000"/>
              <a:gd name="connsiteX61" fmla="*/ 5599700 w 6128435"/>
              <a:gd name="connsiteY61" fmla="*/ 3547221 h 6858000"/>
              <a:gd name="connsiteX62" fmla="*/ 5615031 w 6128435"/>
              <a:gd name="connsiteY62" fmla="*/ 3557482 h 6858000"/>
              <a:gd name="connsiteX63" fmla="*/ 5618377 w 6128435"/>
              <a:gd name="connsiteY63" fmla="*/ 3588431 h 6858000"/>
              <a:gd name="connsiteX64" fmla="*/ 5612155 w 6128435"/>
              <a:gd name="connsiteY64" fmla="*/ 3589869 h 6858000"/>
              <a:gd name="connsiteX65" fmla="*/ 5620843 w 6128435"/>
              <a:gd name="connsiteY65" fmla="*/ 3606745 h 6858000"/>
              <a:gd name="connsiteX66" fmla="*/ 5655472 w 6128435"/>
              <a:gd name="connsiteY66" fmla="*/ 3678877 h 6858000"/>
              <a:gd name="connsiteX67" fmla="*/ 5680448 w 6128435"/>
              <a:gd name="connsiteY67" fmla="*/ 3717760 h 6858000"/>
              <a:gd name="connsiteX68" fmla="*/ 5683015 w 6128435"/>
              <a:gd name="connsiteY68" fmla="*/ 3762025 h 6858000"/>
              <a:gd name="connsiteX69" fmla="*/ 5696643 w 6128435"/>
              <a:gd name="connsiteY69" fmla="*/ 3773888 h 6858000"/>
              <a:gd name="connsiteX70" fmla="*/ 5699203 w 6128435"/>
              <a:gd name="connsiteY70" fmla="*/ 3775823 h 6858000"/>
              <a:gd name="connsiteX71" fmla="*/ 5704824 w 6128435"/>
              <a:gd name="connsiteY71" fmla="*/ 3785966 h 6858000"/>
              <a:gd name="connsiteX72" fmla="*/ 5712204 w 6128435"/>
              <a:gd name="connsiteY72" fmla="*/ 3785830 h 6858000"/>
              <a:gd name="connsiteX73" fmla="*/ 5724816 w 6128435"/>
              <a:gd name="connsiteY73" fmla="*/ 3798949 h 6858000"/>
              <a:gd name="connsiteX74" fmla="*/ 5733539 w 6128435"/>
              <a:gd name="connsiteY74" fmla="*/ 3818457 h 6858000"/>
              <a:gd name="connsiteX75" fmla="*/ 5768491 w 6128435"/>
              <a:gd name="connsiteY75" fmla="*/ 3914399 h 6858000"/>
              <a:gd name="connsiteX76" fmla="*/ 5793123 w 6128435"/>
              <a:gd name="connsiteY76" fmla="*/ 3969952 h 6858000"/>
              <a:gd name="connsiteX77" fmla="*/ 5808321 w 6128435"/>
              <a:gd name="connsiteY77" fmla="*/ 3988153 h 6858000"/>
              <a:gd name="connsiteX78" fmla="*/ 5825621 w 6128435"/>
              <a:gd name="connsiteY78" fmla="*/ 4015525 h 6858000"/>
              <a:gd name="connsiteX79" fmla="*/ 5860672 w 6128435"/>
              <a:gd name="connsiteY79" fmla="*/ 4061579 h 6858000"/>
              <a:gd name="connsiteX80" fmla="*/ 5872173 w 6128435"/>
              <a:gd name="connsiteY80" fmla="*/ 4088497 h 6858000"/>
              <a:gd name="connsiteX81" fmla="*/ 5883705 w 6128435"/>
              <a:gd name="connsiteY81" fmla="*/ 4101899 h 6858000"/>
              <a:gd name="connsiteX82" fmla="*/ 5885314 w 6128435"/>
              <a:gd name="connsiteY82" fmla="*/ 4108387 h 6858000"/>
              <a:gd name="connsiteX83" fmla="*/ 5894095 w 6128435"/>
              <a:gd name="connsiteY83" fmla="*/ 4128857 h 6858000"/>
              <a:gd name="connsiteX84" fmla="*/ 5898339 w 6128435"/>
              <a:gd name="connsiteY84" fmla="*/ 4140800 h 6858000"/>
              <a:gd name="connsiteX85" fmla="*/ 5899734 w 6128435"/>
              <a:gd name="connsiteY85" fmla="*/ 4145632 h 6858000"/>
              <a:gd name="connsiteX86" fmla="*/ 5903513 w 6128435"/>
              <a:gd name="connsiteY86" fmla="*/ 4187661 h 6858000"/>
              <a:gd name="connsiteX87" fmla="*/ 5917114 w 6128435"/>
              <a:gd name="connsiteY87" fmla="*/ 4213096 h 6858000"/>
              <a:gd name="connsiteX88" fmla="*/ 5921153 w 6128435"/>
              <a:gd name="connsiteY88" fmla="*/ 4236222 h 6858000"/>
              <a:gd name="connsiteX89" fmla="*/ 5924233 w 6128435"/>
              <a:gd name="connsiteY89" fmla="*/ 4242060 h 6858000"/>
              <a:gd name="connsiteX90" fmla="*/ 5928910 w 6128435"/>
              <a:gd name="connsiteY90" fmla="*/ 4300973 h 6858000"/>
              <a:gd name="connsiteX91" fmla="*/ 5939320 w 6128435"/>
              <a:gd name="connsiteY91" fmla="*/ 4340435 h 6858000"/>
              <a:gd name="connsiteX92" fmla="*/ 5946705 w 6128435"/>
              <a:gd name="connsiteY92" fmla="*/ 4428051 h 6858000"/>
              <a:gd name="connsiteX93" fmla="*/ 5949261 w 6128435"/>
              <a:gd name="connsiteY93" fmla="*/ 4449185 h 6858000"/>
              <a:gd name="connsiteX94" fmla="*/ 5957504 w 6128435"/>
              <a:gd name="connsiteY94" fmla="*/ 4465911 h 6858000"/>
              <a:gd name="connsiteX95" fmla="*/ 5964689 w 6128435"/>
              <a:gd name="connsiteY95" fmla="*/ 4468532 h 6858000"/>
              <a:gd name="connsiteX96" fmla="*/ 5967062 w 6128435"/>
              <a:gd name="connsiteY96" fmla="*/ 4479923 h 6858000"/>
              <a:gd name="connsiteX97" fmla="*/ 5968960 w 6128435"/>
              <a:gd name="connsiteY97" fmla="*/ 4482655 h 6858000"/>
              <a:gd name="connsiteX98" fmla="*/ 5978567 w 6128435"/>
              <a:gd name="connsiteY98" fmla="*/ 4498605 h 6858000"/>
              <a:gd name="connsiteX99" fmla="*/ 5980106 w 6128435"/>
              <a:gd name="connsiteY99" fmla="*/ 4585087 h 6858000"/>
              <a:gd name="connsiteX100" fmla="*/ 5998138 w 6128435"/>
              <a:gd name="connsiteY100" fmla="*/ 4697518 h 6858000"/>
              <a:gd name="connsiteX101" fmla="*/ 6013516 w 6128435"/>
              <a:gd name="connsiteY101" fmla="*/ 4786619 h 6858000"/>
              <a:gd name="connsiteX102" fmla="*/ 6025404 w 6128435"/>
              <a:gd name="connsiteY102" fmla="*/ 4858148 h 6858000"/>
              <a:gd name="connsiteX103" fmla="*/ 6007749 w 6128435"/>
              <a:gd name="connsiteY103" fmla="*/ 4964715 h 6858000"/>
              <a:gd name="connsiteX104" fmla="*/ 6005269 w 6128435"/>
              <a:gd name="connsiteY104" fmla="*/ 5150567 h 6858000"/>
              <a:gd name="connsiteX105" fmla="*/ 6001127 w 6128435"/>
              <a:gd name="connsiteY105" fmla="*/ 5164609 h 6858000"/>
              <a:gd name="connsiteX106" fmla="*/ 5996647 w 6128435"/>
              <a:gd name="connsiteY106" fmla="*/ 5185640 h 6858000"/>
              <a:gd name="connsiteX107" fmla="*/ 5998514 w 6128435"/>
              <a:gd name="connsiteY107" fmla="*/ 5189673 h 6858000"/>
              <a:gd name="connsiteX108" fmla="*/ 5995970 w 6128435"/>
              <a:gd name="connsiteY108" fmla="*/ 5221547 h 6858000"/>
              <a:gd name="connsiteX109" fmla="*/ 5997218 w 6128435"/>
              <a:gd name="connsiteY109" fmla="*/ 5222031 h 6858000"/>
              <a:gd name="connsiteX110" fmla="*/ 6002116 w 6128435"/>
              <a:gd name="connsiteY110" fmla="*/ 5231223 h 6858000"/>
              <a:gd name="connsiteX111" fmla="*/ 6008541 w 6128435"/>
              <a:gd name="connsiteY111" fmla="*/ 5248680 h 6858000"/>
              <a:gd name="connsiteX112" fmla="*/ 6039260 w 6128435"/>
              <a:gd name="connsiteY112" fmla="*/ 5289518 h 6858000"/>
              <a:gd name="connsiteX113" fmla="*/ 6036748 w 6128435"/>
              <a:gd name="connsiteY113" fmla="*/ 5322752 h 6858000"/>
              <a:gd name="connsiteX114" fmla="*/ 6036943 w 6128435"/>
              <a:gd name="connsiteY114" fmla="*/ 5329480 h 6858000"/>
              <a:gd name="connsiteX115" fmla="*/ 6037236 w 6128435"/>
              <a:gd name="connsiteY115" fmla="*/ 5329634 h 6858000"/>
              <a:gd name="connsiteX116" fmla="*/ 6038019 w 6128435"/>
              <a:gd name="connsiteY116" fmla="*/ 5336764 h 6858000"/>
              <a:gd name="connsiteX117" fmla="*/ 6037298 w 6128435"/>
              <a:gd name="connsiteY117" fmla="*/ 5341753 h 6858000"/>
              <a:gd name="connsiteX118" fmla="*/ 6037677 w 6128435"/>
              <a:gd name="connsiteY118" fmla="*/ 5354807 h 6858000"/>
              <a:gd name="connsiteX119" fmla="*/ 6039728 w 6128435"/>
              <a:gd name="connsiteY119" fmla="*/ 5359416 h 6858000"/>
              <a:gd name="connsiteX120" fmla="*/ 6043311 w 6128435"/>
              <a:gd name="connsiteY120" fmla="*/ 5361407 h 6858000"/>
              <a:gd name="connsiteX121" fmla="*/ 6042954 w 6128435"/>
              <a:gd name="connsiteY121" fmla="*/ 5362576 h 6858000"/>
              <a:gd name="connsiteX122" fmla="*/ 6053435 w 6128435"/>
              <a:gd name="connsiteY122" fmla="*/ 5387547 h 6858000"/>
              <a:gd name="connsiteX123" fmla="*/ 6065933 w 6128435"/>
              <a:gd name="connsiteY123" fmla="*/ 5443002 h 6858000"/>
              <a:gd name="connsiteX124" fmla="*/ 6068640 w 6128435"/>
              <a:gd name="connsiteY124" fmla="*/ 5474503 h 6858000"/>
              <a:gd name="connsiteX125" fmla="*/ 6080922 w 6128435"/>
              <a:gd name="connsiteY125" fmla="*/ 5561070 h 6858000"/>
              <a:gd name="connsiteX126" fmla="*/ 6096949 w 6128435"/>
              <a:gd name="connsiteY126" fmla="*/ 5648179 h 6858000"/>
              <a:gd name="connsiteX127" fmla="*/ 6125703 w 6128435"/>
              <a:gd name="connsiteY127" fmla="*/ 5692894 h 6858000"/>
              <a:gd name="connsiteX128" fmla="*/ 6126670 w 6128435"/>
              <a:gd name="connsiteY128" fmla="*/ 5697882 h 6858000"/>
              <a:gd name="connsiteX129" fmla="*/ 6124061 w 6128435"/>
              <a:gd name="connsiteY129" fmla="*/ 5710294 h 6858000"/>
              <a:gd name="connsiteX130" fmla="*/ 6122213 w 6128435"/>
              <a:gd name="connsiteY130" fmla="*/ 5714762 h 6858000"/>
              <a:gd name="connsiteX131" fmla="*/ 6121353 w 6128435"/>
              <a:gd name="connsiteY131" fmla="*/ 5721725 h 6858000"/>
              <a:gd name="connsiteX132" fmla="*/ 6121607 w 6128435"/>
              <a:gd name="connsiteY132" fmla="*/ 5721959 h 6858000"/>
              <a:gd name="connsiteX133" fmla="*/ 6120262 w 6128435"/>
              <a:gd name="connsiteY133" fmla="*/ 5728358 h 6858000"/>
              <a:gd name="connsiteX134" fmla="*/ 6110194 w 6128435"/>
              <a:gd name="connsiteY134" fmla="*/ 5758853 h 6858000"/>
              <a:gd name="connsiteX135" fmla="*/ 6127519 w 6128435"/>
              <a:gd name="connsiteY135" fmla="*/ 5865775 h 6858000"/>
              <a:gd name="connsiteX136" fmla="*/ 6128435 w 6128435"/>
              <a:gd name="connsiteY136" fmla="*/ 5870164 h 6858000"/>
              <a:gd name="connsiteX137" fmla="*/ 6119217 w 6128435"/>
              <a:gd name="connsiteY137" fmla="*/ 5888542 h 6858000"/>
              <a:gd name="connsiteX138" fmla="*/ 6115966 w 6128435"/>
              <a:gd name="connsiteY138" fmla="*/ 5898387 h 6858000"/>
              <a:gd name="connsiteX139" fmla="*/ 6111924 w 6128435"/>
              <a:gd name="connsiteY139" fmla="*/ 5900444 h 6858000"/>
              <a:gd name="connsiteX140" fmla="*/ 6108716 w 6128435"/>
              <a:gd name="connsiteY140" fmla="*/ 5915345 h 6858000"/>
              <a:gd name="connsiteX141" fmla="*/ 6109524 w 6128435"/>
              <a:gd name="connsiteY141" fmla="*/ 5917328 h 6858000"/>
              <a:gd name="connsiteX142" fmla="*/ 6102493 w 6128435"/>
              <a:gd name="connsiteY142" fmla="*/ 5928602 h 6858000"/>
              <a:gd name="connsiteX143" fmla="*/ 6056863 w 6128435"/>
              <a:gd name="connsiteY143" fmla="*/ 6000643 h 6858000"/>
              <a:gd name="connsiteX144" fmla="*/ 6045436 w 6128435"/>
              <a:gd name="connsiteY144" fmla="*/ 6124480 h 6858000"/>
              <a:gd name="connsiteX145" fmla="*/ 6030489 w 6128435"/>
              <a:gd name="connsiteY145" fmla="*/ 6317666 h 6858000"/>
              <a:gd name="connsiteX146" fmla="*/ 6007492 w 6128435"/>
              <a:gd name="connsiteY146" fmla="*/ 6440818 h 6858000"/>
              <a:gd name="connsiteX147" fmla="*/ 6009467 w 6128435"/>
              <a:gd name="connsiteY147" fmla="*/ 6487076 h 6858000"/>
              <a:gd name="connsiteX148" fmla="*/ 5995064 w 6128435"/>
              <a:gd name="connsiteY148" fmla="*/ 6540791 h 6858000"/>
              <a:gd name="connsiteX149" fmla="*/ 5996309 w 6128435"/>
              <a:gd name="connsiteY149" fmla="*/ 6543961 h 6858000"/>
              <a:gd name="connsiteX150" fmla="*/ 5996048 w 6128435"/>
              <a:gd name="connsiteY150" fmla="*/ 6555444 h 6858000"/>
              <a:gd name="connsiteX151" fmla="*/ 6002524 w 6128435"/>
              <a:gd name="connsiteY151" fmla="*/ 6560188 h 6858000"/>
              <a:gd name="connsiteX152" fmla="*/ 6006823 w 6128435"/>
              <a:gd name="connsiteY152" fmla="*/ 6578546 h 6858000"/>
              <a:gd name="connsiteX153" fmla="*/ 6004510 w 6128435"/>
              <a:gd name="connsiteY153" fmla="*/ 6599256 h 6858000"/>
              <a:gd name="connsiteX154" fmla="*/ 5986207 w 6128435"/>
              <a:gd name="connsiteY154" fmla="*/ 6695855 h 6858000"/>
              <a:gd name="connsiteX155" fmla="*/ 5979428 w 6128435"/>
              <a:gd name="connsiteY155" fmla="*/ 6754678 h 6858000"/>
              <a:gd name="connsiteX156" fmla="*/ 5983398 w 6128435"/>
              <a:gd name="connsiteY156" fmla="*/ 6778641 h 6858000"/>
              <a:gd name="connsiteX157" fmla="*/ 5984543 w 6128435"/>
              <a:gd name="connsiteY157" fmla="*/ 6811016 h 6858000"/>
              <a:gd name="connsiteX158" fmla="*/ 5981802 w 6128435"/>
              <a:gd name="connsiteY158" fmla="*/ 6838578 h 6858000"/>
              <a:gd name="connsiteX159" fmla="*/ 5979671 w 6128435"/>
              <a:gd name="connsiteY159" fmla="*/ 6858000 h 6858000"/>
              <a:gd name="connsiteX160" fmla="*/ 0 w 6128435"/>
              <a:gd name="connsiteY160" fmla="*/ 6858000 h 6858000"/>
              <a:gd name="connsiteX161" fmla="*/ 0 w 6128435"/>
              <a:gd name="connsiteY16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3865 w 6128435"/>
              <a:gd name="connsiteY51" fmla="*/ 3005467 h 6858000"/>
              <a:gd name="connsiteX52" fmla="*/ 5482236 w 6128435"/>
              <a:gd name="connsiteY52" fmla="*/ 3019791 h 6858000"/>
              <a:gd name="connsiteX53" fmla="*/ 5481505 w 6128435"/>
              <a:gd name="connsiteY53" fmla="*/ 3095286 h 6858000"/>
              <a:gd name="connsiteX54" fmla="*/ 5477595 w 6128435"/>
              <a:gd name="connsiteY54" fmla="*/ 3250534 h 6858000"/>
              <a:gd name="connsiteX55" fmla="*/ 5532836 w 6128435"/>
              <a:gd name="connsiteY55" fmla="*/ 3353840 h 6858000"/>
              <a:gd name="connsiteX56" fmla="*/ 5561229 w 6128435"/>
              <a:gd name="connsiteY56" fmla="*/ 3395784 h 6858000"/>
              <a:gd name="connsiteX57" fmla="*/ 5589758 w 6128435"/>
              <a:gd name="connsiteY57" fmla="*/ 3506453 h 6858000"/>
              <a:gd name="connsiteX58" fmla="*/ 5596144 w 6128435"/>
              <a:gd name="connsiteY58" fmla="*/ 3534624 h 6858000"/>
              <a:gd name="connsiteX59" fmla="*/ 5597750 w 6128435"/>
              <a:gd name="connsiteY59" fmla="*/ 3534129 h 6858000"/>
              <a:gd name="connsiteX60" fmla="*/ 5599700 w 6128435"/>
              <a:gd name="connsiteY60" fmla="*/ 3547221 h 6858000"/>
              <a:gd name="connsiteX61" fmla="*/ 5615031 w 6128435"/>
              <a:gd name="connsiteY61" fmla="*/ 3557482 h 6858000"/>
              <a:gd name="connsiteX62" fmla="*/ 5618377 w 6128435"/>
              <a:gd name="connsiteY62" fmla="*/ 3588431 h 6858000"/>
              <a:gd name="connsiteX63" fmla="*/ 5612155 w 6128435"/>
              <a:gd name="connsiteY63" fmla="*/ 3589869 h 6858000"/>
              <a:gd name="connsiteX64" fmla="*/ 5620843 w 6128435"/>
              <a:gd name="connsiteY64" fmla="*/ 3606745 h 6858000"/>
              <a:gd name="connsiteX65" fmla="*/ 5655472 w 6128435"/>
              <a:gd name="connsiteY65" fmla="*/ 3678877 h 6858000"/>
              <a:gd name="connsiteX66" fmla="*/ 5680448 w 6128435"/>
              <a:gd name="connsiteY66" fmla="*/ 3717760 h 6858000"/>
              <a:gd name="connsiteX67" fmla="*/ 5683015 w 6128435"/>
              <a:gd name="connsiteY67" fmla="*/ 3762025 h 6858000"/>
              <a:gd name="connsiteX68" fmla="*/ 5696643 w 6128435"/>
              <a:gd name="connsiteY68" fmla="*/ 3773888 h 6858000"/>
              <a:gd name="connsiteX69" fmla="*/ 5699203 w 6128435"/>
              <a:gd name="connsiteY69" fmla="*/ 3775823 h 6858000"/>
              <a:gd name="connsiteX70" fmla="*/ 5704824 w 6128435"/>
              <a:gd name="connsiteY70" fmla="*/ 3785966 h 6858000"/>
              <a:gd name="connsiteX71" fmla="*/ 5712204 w 6128435"/>
              <a:gd name="connsiteY71" fmla="*/ 3785830 h 6858000"/>
              <a:gd name="connsiteX72" fmla="*/ 5724816 w 6128435"/>
              <a:gd name="connsiteY72" fmla="*/ 3798949 h 6858000"/>
              <a:gd name="connsiteX73" fmla="*/ 5733539 w 6128435"/>
              <a:gd name="connsiteY73" fmla="*/ 3818457 h 6858000"/>
              <a:gd name="connsiteX74" fmla="*/ 5768491 w 6128435"/>
              <a:gd name="connsiteY74" fmla="*/ 3914399 h 6858000"/>
              <a:gd name="connsiteX75" fmla="*/ 5793123 w 6128435"/>
              <a:gd name="connsiteY75" fmla="*/ 3969952 h 6858000"/>
              <a:gd name="connsiteX76" fmla="*/ 5808321 w 6128435"/>
              <a:gd name="connsiteY76" fmla="*/ 3988153 h 6858000"/>
              <a:gd name="connsiteX77" fmla="*/ 5825621 w 6128435"/>
              <a:gd name="connsiteY77" fmla="*/ 4015525 h 6858000"/>
              <a:gd name="connsiteX78" fmla="*/ 5860672 w 6128435"/>
              <a:gd name="connsiteY78" fmla="*/ 4061579 h 6858000"/>
              <a:gd name="connsiteX79" fmla="*/ 5872173 w 6128435"/>
              <a:gd name="connsiteY79" fmla="*/ 4088497 h 6858000"/>
              <a:gd name="connsiteX80" fmla="*/ 5883705 w 6128435"/>
              <a:gd name="connsiteY80" fmla="*/ 4101899 h 6858000"/>
              <a:gd name="connsiteX81" fmla="*/ 5885314 w 6128435"/>
              <a:gd name="connsiteY81" fmla="*/ 4108387 h 6858000"/>
              <a:gd name="connsiteX82" fmla="*/ 5894095 w 6128435"/>
              <a:gd name="connsiteY82" fmla="*/ 4128857 h 6858000"/>
              <a:gd name="connsiteX83" fmla="*/ 5898339 w 6128435"/>
              <a:gd name="connsiteY83" fmla="*/ 4140800 h 6858000"/>
              <a:gd name="connsiteX84" fmla="*/ 5899734 w 6128435"/>
              <a:gd name="connsiteY84" fmla="*/ 4145632 h 6858000"/>
              <a:gd name="connsiteX85" fmla="*/ 5903513 w 6128435"/>
              <a:gd name="connsiteY85" fmla="*/ 4187661 h 6858000"/>
              <a:gd name="connsiteX86" fmla="*/ 5917114 w 6128435"/>
              <a:gd name="connsiteY86" fmla="*/ 4213096 h 6858000"/>
              <a:gd name="connsiteX87" fmla="*/ 5921153 w 6128435"/>
              <a:gd name="connsiteY87" fmla="*/ 4236222 h 6858000"/>
              <a:gd name="connsiteX88" fmla="*/ 5924233 w 6128435"/>
              <a:gd name="connsiteY88" fmla="*/ 4242060 h 6858000"/>
              <a:gd name="connsiteX89" fmla="*/ 5928910 w 6128435"/>
              <a:gd name="connsiteY89" fmla="*/ 4300973 h 6858000"/>
              <a:gd name="connsiteX90" fmla="*/ 5939320 w 6128435"/>
              <a:gd name="connsiteY90" fmla="*/ 4340435 h 6858000"/>
              <a:gd name="connsiteX91" fmla="*/ 5946705 w 6128435"/>
              <a:gd name="connsiteY91" fmla="*/ 4428051 h 6858000"/>
              <a:gd name="connsiteX92" fmla="*/ 5949261 w 6128435"/>
              <a:gd name="connsiteY92" fmla="*/ 4449185 h 6858000"/>
              <a:gd name="connsiteX93" fmla="*/ 5957504 w 6128435"/>
              <a:gd name="connsiteY93" fmla="*/ 4465911 h 6858000"/>
              <a:gd name="connsiteX94" fmla="*/ 5964689 w 6128435"/>
              <a:gd name="connsiteY94" fmla="*/ 4468532 h 6858000"/>
              <a:gd name="connsiteX95" fmla="*/ 5967062 w 6128435"/>
              <a:gd name="connsiteY95" fmla="*/ 4479923 h 6858000"/>
              <a:gd name="connsiteX96" fmla="*/ 5968960 w 6128435"/>
              <a:gd name="connsiteY96" fmla="*/ 4482655 h 6858000"/>
              <a:gd name="connsiteX97" fmla="*/ 5978567 w 6128435"/>
              <a:gd name="connsiteY97" fmla="*/ 4498605 h 6858000"/>
              <a:gd name="connsiteX98" fmla="*/ 5980106 w 6128435"/>
              <a:gd name="connsiteY98" fmla="*/ 4585087 h 6858000"/>
              <a:gd name="connsiteX99" fmla="*/ 5998138 w 6128435"/>
              <a:gd name="connsiteY99" fmla="*/ 4697518 h 6858000"/>
              <a:gd name="connsiteX100" fmla="*/ 6013516 w 6128435"/>
              <a:gd name="connsiteY100" fmla="*/ 4786619 h 6858000"/>
              <a:gd name="connsiteX101" fmla="*/ 6025404 w 6128435"/>
              <a:gd name="connsiteY101" fmla="*/ 4858148 h 6858000"/>
              <a:gd name="connsiteX102" fmla="*/ 6007749 w 6128435"/>
              <a:gd name="connsiteY102" fmla="*/ 4964715 h 6858000"/>
              <a:gd name="connsiteX103" fmla="*/ 6005269 w 6128435"/>
              <a:gd name="connsiteY103" fmla="*/ 5150567 h 6858000"/>
              <a:gd name="connsiteX104" fmla="*/ 6001127 w 6128435"/>
              <a:gd name="connsiteY104" fmla="*/ 5164609 h 6858000"/>
              <a:gd name="connsiteX105" fmla="*/ 5996647 w 6128435"/>
              <a:gd name="connsiteY105" fmla="*/ 5185640 h 6858000"/>
              <a:gd name="connsiteX106" fmla="*/ 5998514 w 6128435"/>
              <a:gd name="connsiteY106" fmla="*/ 5189673 h 6858000"/>
              <a:gd name="connsiteX107" fmla="*/ 5995970 w 6128435"/>
              <a:gd name="connsiteY107" fmla="*/ 5221547 h 6858000"/>
              <a:gd name="connsiteX108" fmla="*/ 5997218 w 6128435"/>
              <a:gd name="connsiteY108" fmla="*/ 5222031 h 6858000"/>
              <a:gd name="connsiteX109" fmla="*/ 6002116 w 6128435"/>
              <a:gd name="connsiteY109" fmla="*/ 5231223 h 6858000"/>
              <a:gd name="connsiteX110" fmla="*/ 6008541 w 6128435"/>
              <a:gd name="connsiteY110" fmla="*/ 5248680 h 6858000"/>
              <a:gd name="connsiteX111" fmla="*/ 6039260 w 6128435"/>
              <a:gd name="connsiteY111" fmla="*/ 5289518 h 6858000"/>
              <a:gd name="connsiteX112" fmla="*/ 6036748 w 6128435"/>
              <a:gd name="connsiteY112" fmla="*/ 5322752 h 6858000"/>
              <a:gd name="connsiteX113" fmla="*/ 6036943 w 6128435"/>
              <a:gd name="connsiteY113" fmla="*/ 5329480 h 6858000"/>
              <a:gd name="connsiteX114" fmla="*/ 6037236 w 6128435"/>
              <a:gd name="connsiteY114" fmla="*/ 5329634 h 6858000"/>
              <a:gd name="connsiteX115" fmla="*/ 6038019 w 6128435"/>
              <a:gd name="connsiteY115" fmla="*/ 5336764 h 6858000"/>
              <a:gd name="connsiteX116" fmla="*/ 6037298 w 6128435"/>
              <a:gd name="connsiteY116" fmla="*/ 5341753 h 6858000"/>
              <a:gd name="connsiteX117" fmla="*/ 6037677 w 6128435"/>
              <a:gd name="connsiteY117" fmla="*/ 5354807 h 6858000"/>
              <a:gd name="connsiteX118" fmla="*/ 6039728 w 6128435"/>
              <a:gd name="connsiteY118" fmla="*/ 5359416 h 6858000"/>
              <a:gd name="connsiteX119" fmla="*/ 6043311 w 6128435"/>
              <a:gd name="connsiteY119" fmla="*/ 5361407 h 6858000"/>
              <a:gd name="connsiteX120" fmla="*/ 6042954 w 6128435"/>
              <a:gd name="connsiteY120" fmla="*/ 5362576 h 6858000"/>
              <a:gd name="connsiteX121" fmla="*/ 6053435 w 6128435"/>
              <a:gd name="connsiteY121" fmla="*/ 5387547 h 6858000"/>
              <a:gd name="connsiteX122" fmla="*/ 6065933 w 6128435"/>
              <a:gd name="connsiteY122" fmla="*/ 5443002 h 6858000"/>
              <a:gd name="connsiteX123" fmla="*/ 6068640 w 6128435"/>
              <a:gd name="connsiteY123" fmla="*/ 5474503 h 6858000"/>
              <a:gd name="connsiteX124" fmla="*/ 6080922 w 6128435"/>
              <a:gd name="connsiteY124" fmla="*/ 5561070 h 6858000"/>
              <a:gd name="connsiteX125" fmla="*/ 6096949 w 6128435"/>
              <a:gd name="connsiteY125" fmla="*/ 5648179 h 6858000"/>
              <a:gd name="connsiteX126" fmla="*/ 6125703 w 6128435"/>
              <a:gd name="connsiteY126" fmla="*/ 5692894 h 6858000"/>
              <a:gd name="connsiteX127" fmla="*/ 6126670 w 6128435"/>
              <a:gd name="connsiteY127" fmla="*/ 5697882 h 6858000"/>
              <a:gd name="connsiteX128" fmla="*/ 6124061 w 6128435"/>
              <a:gd name="connsiteY128" fmla="*/ 5710294 h 6858000"/>
              <a:gd name="connsiteX129" fmla="*/ 6122213 w 6128435"/>
              <a:gd name="connsiteY129" fmla="*/ 5714762 h 6858000"/>
              <a:gd name="connsiteX130" fmla="*/ 6121353 w 6128435"/>
              <a:gd name="connsiteY130" fmla="*/ 5721725 h 6858000"/>
              <a:gd name="connsiteX131" fmla="*/ 6121607 w 6128435"/>
              <a:gd name="connsiteY131" fmla="*/ 5721959 h 6858000"/>
              <a:gd name="connsiteX132" fmla="*/ 6120262 w 6128435"/>
              <a:gd name="connsiteY132" fmla="*/ 5728358 h 6858000"/>
              <a:gd name="connsiteX133" fmla="*/ 6110194 w 6128435"/>
              <a:gd name="connsiteY133" fmla="*/ 5758853 h 6858000"/>
              <a:gd name="connsiteX134" fmla="*/ 6127519 w 6128435"/>
              <a:gd name="connsiteY134" fmla="*/ 5865775 h 6858000"/>
              <a:gd name="connsiteX135" fmla="*/ 6128435 w 6128435"/>
              <a:gd name="connsiteY135" fmla="*/ 5870164 h 6858000"/>
              <a:gd name="connsiteX136" fmla="*/ 6119217 w 6128435"/>
              <a:gd name="connsiteY136" fmla="*/ 5888542 h 6858000"/>
              <a:gd name="connsiteX137" fmla="*/ 6115966 w 6128435"/>
              <a:gd name="connsiteY137" fmla="*/ 5898387 h 6858000"/>
              <a:gd name="connsiteX138" fmla="*/ 6111924 w 6128435"/>
              <a:gd name="connsiteY138" fmla="*/ 5900444 h 6858000"/>
              <a:gd name="connsiteX139" fmla="*/ 6108716 w 6128435"/>
              <a:gd name="connsiteY139" fmla="*/ 5915345 h 6858000"/>
              <a:gd name="connsiteX140" fmla="*/ 6109524 w 6128435"/>
              <a:gd name="connsiteY140" fmla="*/ 5917328 h 6858000"/>
              <a:gd name="connsiteX141" fmla="*/ 6102493 w 6128435"/>
              <a:gd name="connsiteY141" fmla="*/ 5928602 h 6858000"/>
              <a:gd name="connsiteX142" fmla="*/ 6056863 w 6128435"/>
              <a:gd name="connsiteY142" fmla="*/ 6000643 h 6858000"/>
              <a:gd name="connsiteX143" fmla="*/ 6045436 w 6128435"/>
              <a:gd name="connsiteY143" fmla="*/ 6124480 h 6858000"/>
              <a:gd name="connsiteX144" fmla="*/ 6030489 w 6128435"/>
              <a:gd name="connsiteY144" fmla="*/ 6317666 h 6858000"/>
              <a:gd name="connsiteX145" fmla="*/ 6007492 w 6128435"/>
              <a:gd name="connsiteY145" fmla="*/ 6440818 h 6858000"/>
              <a:gd name="connsiteX146" fmla="*/ 6009467 w 6128435"/>
              <a:gd name="connsiteY146" fmla="*/ 6487076 h 6858000"/>
              <a:gd name="connsiteX147" fmla="*/ 5995064 w 6128435"/>
              <a:gd name="connsiteY147" fmla="*/ 6540791 h 6858000"/>
              <a:gd name="connsiteX148" fmla="*/ 5996309 w 6128435"/>
              <a:gd name="connsiteY148" fmla="*/ 6543961 h 6858000"/>
              <a:gd name="connsiteX149" fmla="*/ 5996048 w 6128435"/>
              <a:gd name="connsiteY149" fmla="*/ 6555444 h 6858000"/>
              <a:gd name="connsiteX150" fmla="*/ 6002524 w 6128435"/>
              <a:gd name="connsiteY150" fmla="*/ 6560188 h 6858000"/>
              <a:gd name="connsiteX151" fmla="*/ 6006823 w 6128435"/>
              <a:gd name="connsiteY151" fmla="*/ 6578546 h 6858000"/>
              <a:gd name="connsiteX152" fmla="*/ 6004510 w 6128435"/>
              <a:gd name="connsiteY152" fmla="*/ 6599256 h 6858000"/>
              <a:gd name="connsiteX153" fmla="*/ 5986207 w 6128435"/>
              <a:gd name="connsiteY153" fmla="*/ 6695855 h 6858000"/>
              <a:gd name="connsiteX154" fmla="*/ 5979428 w 6128435"/>
              <a:gd name="connsiteY154" fmla="*/ 6754678 h 6858000"/>
              <a:gd name="connsiteX155" fmla="*/ 5983398 w 6128435"/>
              <a:gd name="connsiteY155" fmla="*/ 6778641 h 6858000"/>
              <a:gd name="connsiteX156" fmla="*/ 5984543 w 6128435"/>
              <a:gd name="connsiteY156" fmla="*/ 6811016 h 6858000"/>
              <a:gd name="connsiteX157" fmla="*/ 5981802 w 6128435"/>
              <a:gd name="connsiteY157" fmla="*/ 6838578 h 6858000"/>
              <a:gd name="connsiteX158" fmla="*/ 5979671 w 6128435"/>
              <a:gd name="connsiteY158" fmla="*/ 6858000 h 6858000"/>
              <a:gd name="connsiteX159" fmla="*/ 0 w 6128435"/>
              <a:gd name="connsiteY159" fmla="*/ 6858000 h 6858000"/>
              <a:gd name="connsiteX160" fmla="*/ 0 w 6128435"/>
              <a:gd name="connsiteY16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3865 w 6128435"/>
              <a:gd name="connsiteY51" fmla="*/ 3005467 h 6858000"/>
              <a:gd name="connsiteX52" fmla="*/ 5481505 w 6128435"/>
              <a:gd name="connsiteY52" fmla="*/ 3095286 h 6858000"/>
              <a:gd name="connsiteX53" fmla="*/ 5477595 w 6128435"/>
              <a:gd name="connsiteY53" fmla="*/ 3250534 h 6858000"/>
              <a:gd name="connsiteX54" fmla="*/ 5532836 w 6128435"/>
              <a:gd name="connsiteY54" fmla="*/ 3353840 h 6858000"/>
              <a:gd name="connsiteX55" fmla="*/ 5561229 w 6128435"/>
              <a:gd name="connsiteY55" fmla="*/ 3395784 h 6858000"/>
              <a:gd name="connsiteX56" fmla="*/ 5589758 w 6128435"/>
              <a:gd name="connsiteY56" fmla="*/ 3506453 h 6858000"/>
              <a:gd name="connsiteX57" fmla="*/ 5596144 w 6128435"/>
              <a:gd name="connsiteY57" fmla="*/ 3534624 h 6858000"/>
              <a:gd name="connsiteX58" fmla="*/ 5597750 w 6128435"/>
              <a:gd name="connsiteY58" fmla="*/ 3534129 h 6858000"/>
              <a:gd name="connsiteX59" fmla="*/ 5599700 w 6128435"/>
              <a:gd name="connsiteY59" fmla="*/ 3547221 h 6858000"/>
              <a:gd name="connsiteX60" fmla="*/ 5615031 w 6128435"/>
              <a:gd name="connsiteY60" fmla="*/ 3557482 h 6858000"/>
              <a:gd name="connsiteX61" fmla="*/ 5618377 w 6128435"/>
              <a:gd name="connsiteY61" fmla="*/ 3588431 h 6858000"/>
              <a:gd name="connsiteX62" fmla="*/ 5612155 w 6128435"/>
              <a:gd name="connsiteY62" fmla="*/ 3589869 h 6858000"/>
              <a:gd name="connsiteX63" fmla="*/ 5620843 w 6128435"/>
              <a:gd name="connsiteY63" fmla="*/ 3606745 h 6858000"/>
              <a:gd name="connsiteX64" fmla="*/ 5655472 w 6128435"/>
              <a:gd name="connsiteY64" fmla="*/ 3678877 h 6858000"/>
              <a:gd name="connsiteX65" fmla="*/ 5680448 w 6128435"/>
              <a:gd name="connsiteY65" fmla="*/ 3717760 h 6858000"/>
              <a:gd name="connsiteX66" fmla="*/ 5683015 w 6128435"/>
              <a:gd name="connsiteY66" fmla="*/ 3762025 h 6858000"/>
              <a:gd name="connsiteX67" fmla="*/ 5696643 w 6128435"/>
              <a:gd name="connsiteY67" fmla="*/ 3773888 h 6858000"/>
              <a:gd name="connsiteX68" fmla="*/ 5699203 w 6128435"/>
              <a:gd name="connsiteY68" fmla="*/ 3775823 h 6858000"/>
              <a:gd name="connsiteX69" fmla="*/ 5704824 w 6128435"/>
              <a:gd name="connsiteY69" fmla="*/ 3785966 h 6858000"/>
              <a:gd name="connsiteX70" fmla="*/ 5712204 w 6128435"/>
              <a:gd name="connsiteY70" fmla="*/ 3785830 h 6858000"/>
              <a:gd name="connsiteX71" fmla="*/ 5724816 w 6128435"/>
              <a:gd name="connsiteY71" fmla="*/ 3798949 h 6858000"/>
              <a:gd name="connsiteX72" fmla="*/ 5733539 w 6128435"/>
              <a:gd name="connsiteY72" fmla="*/ 3818457 h 6858000"/>
              <a:gd name="connsiteX73" fmla="*/ 5768491 w 6128435"/>
              <a:gd name="connsiteY73" fmla="*/ 3914399 h 6858000"/>
              <a:gd name="connsiteX74" fmla="*/ 5793123 w 6128435"/>
              <a:gd name="connsiteY74" fmla="*/ 3969952 h 6858000"/>
              <a:gd name="connsiteX75" fmla="*/ 5808321 w 6128435"/>
              <a:gd name="connsiteY75" fmla="*/ 3988153 h 6858000"/>
              <a:gd name="connsiteX76" fmla="*/ 5825621 w 6128435"/>
              <a:gd name="connsiteY76" fmla="*/ 4015525 h 6858000"/>
              <a:gd name="connsiteX77" fmla="*/ 5860672 w 6128435"/>
              <a:gd name="connsiteY77" fmla="*/ 4061579 h 6858000"/>
              <a:gd name="connsiteX78" fmla="*/ 5872173 w 6128435"/>
              <a:gd name="connsiteY78" fmla="*/ 4088497 h 6858000"/>
              <a:gd name="connsiteX79" fmla="*/ 5883705 w 6128435"/>
              <a:gd name="connsiteY79" fmla="*/ 4101899 h 6858000"/>
              <a:gd name="connsiteX80" fmla="*/ 5885314 w 6128435"/>
              <a:gd name="connsiteY80" fmla="*/ 4108387 h 6858000"/>
              <a:gd name="connsiteX81" fmla="*/ 5894095 w 6128435"/>
              <a:gd name="connsiteY81" fmla="*/ 4128857 h 6858000"/>
              <a:gd name="connsiteX82" fmla="*/ 5898339 w 6128435"/>
              <a:gd name="connsiteY82" fmla="*/ 4140800 h 6858000"/>
              <a:gd name="connsiteX83" fmla="*/ 5899734 w 6128435"/>
              <a:gd name="connsiteY83" fmla="*/ 4145632 h 6858000"/>
              <a:gd name="connsiteX84" fmla="*/ 5903513 w 6128435"/>
              <a:gd name="connsiteY84" fmla="*/ 4187661 h 6858000"/>
              <a:gd name="connsiteX85" fmla="*/ 5917114 w 6128435"/>
              <a:gd name="connsiteY85" fmla="*/ 4213096 h 6858000"/>
              <a:gd name="connsiteX86" fmla="*/ 5921153 w 6128435"/>
              <a:gd name="connsiteY86" fmla="*/ 4236222 h 6858000"/>
              <a:gd name="connsiteX87" fmla="*/ 5924233 w 6128435"/>
              <a:gd name="connsiteY87" fmla="*/ 4242060 h 6858000"/>
              <a:gd name="connsiteX88" fmla="*/ 5928910 w 6128435"/>
              <a:gd name="connsiteY88" fmla="*/ 4300973 h 6858000"/>
              <a:gd name="connsiteX89" fmla="*/ 5939320 w 6128435"/>
              <a:gd name="connsiteY89" fmla="*/ 4340435 h 6858000"/>
              <a:gd name="connsiteX90" fmla="*/ 5946705 w 6128435"/>
              <a:gd name="connsiteY90" fmla="*/ 4428051 h 6858000"/>
              <a:gd name="connsiteX91" fmla="*/ 5949261 w 6128435"/>
              <a:gd name="connsiteY91" fmla="*/ 4449185 h 6858000"/>
              <a:gd name="connsiteX92" fmla="*/ 5957504 w 6128435"/>
              <a:gd name="connsiteY92" fmla="*/ 4465911 h 6858000"/>
              <a:gd name="connsiteX93" fmla="*/ 5964689 w 6128435"/>
              <a:gd name="connsiteY93" fmla="*/ 4468532 h 6858000"/>
              <a:gd name="connsiteX94" fmla="*/ 5967062 w 6128435"/>
              <a:gd name="connsiteY94" fmla="*/ 4479923 h 6858000"/>
              <a:gd name="connsiteX95" fmla="*/ 5968960 w 6128435"/>
              <a:gd name="connsiteY95" fmla="*/ 4482655 h 6858000"/>
              <a:gd name="connsiteX96" fmla="*/ 5978567 w 6128435"/>
              <a:gd name="connsiteY96" fmla="*/ 4498605 h 6858000"/>
              <a:gd name="connsiteX97" fmla="*/ 5980106 w 6128435"/>
              <a:gd name="connsiteY97" fmla="*/ 4585087 h 6858000"/>
              <a:gd name="connsiteX98" fmla="*/ 5998138 w 6128435"/>
              <a:gd name="connsiteY98" fmla="*/ 4697518 h 6858000"/>
              <a:gd name="connsiteX99" fmla="*/ 6013516 w 6128435"/>
              <a:gd name="connsiteY99" fmla="*/ 4786619 h 6858000"/>
              <a:gd name="connsiteX100" fmla="*/ 6025404 w 6128435"/>
              <a:gd name="connsiteY100" fmla="*/ 4858148 h 6858000"/>
              <a:gd name="connsiteX101" fmla="*/ 6007749 w 6128435"/>
              <a:gd name="connsiteY101" fmla="*/ 4964715 h 6858000"/>
              <a:gd name="connsiteX102" fmla="*/ 6005269 w 6128435"/>
              <a:gd name="connsiteY102" fmla="*/ 5150567 h 6858000"/>
              <a:gd name="connsiteX103" fmla="*/ 6001127 w 6128435"/>
              <a:gd name="connsiteY103" fmla="*/ 5164609 h 6858000"/>
              <a:gd name="connsiteX104" fmla="*/ 5996647 w 6128435"/>
              <a:gd name="connsiteY104" fmla="*/ 5185640 h 6858000"/>
              <a:gd name="connsiteX105" fmla="*/ 5998514 w 6128435"/>
              <a:gd name="connsiteY105" fmla="*/ 5189673 h 6858000"/>
              <a:gd name="connsiteX106" fmla="*/ 5995970 w 6128435"/>
              <a:gd name="connsiteY106" fmla="*/ 5221547 h 6858000"/>
              <a:gd name="connsiteX107" fmla="*/ 5997218 w 6128435"/>
              <a:gd name="connsiteY107" fmla="*/ 5222031 h 6858000"/>
              <a:gd name="connsiteX108" fmla="*/ 6002116 w 6128435"/>
              <a:gd name="connsiteY108" fmla="*/ 5231223 h 6858000"/>
              <a:gd name="connsiteX109" fmla="*/ 6008541 w 6128435"/>
              <a:gd name="connsiteY109" fmla="*/ 5248680 h 6858000"/>
              <a:gd name="connsiteX110" fmla="*/ 6039260 w 6128435"/>
              <a:gd name="connsiteY110" fmla="*/ 5289518 h 6858000"/>
              <a:gd name="connsiteX111" fmla="*/ 6036748 w 6128435"/>
              <a:gd name="connsiteY111" fmla="*/ 5322752 h 6858000"/>
              <a:gd name="connsiteX112" fmla="*/ 6036943 w 6128435"/>
              <a:gd name="connsiteY112" fmla="*/ 5329480 h 6858000"/>
              <a:gd name="connsiteX113" fmla="*/ 6037236 w 6128435"/>
              <a:gd name="connsiteY113" fmla="*/ 5329634 h 6858000"/>
              <a:gd name="connsiteX114" fmla="*/ 6038019 w 6128435"/>
              <a:gd name="connsiteY114" fmla="*/ 5336764 h 6858000"/>
              <a:gd name="connsiteX115" fmla="*/ 6037298 w 6128435"/>
              <a:gd name="connsiteY115" fmla="*/ 5341753 h 6858000"/>
              <a:gd name="connsiteX116" fmla="*/ 6037677 w 6128435"/>
              <a:gd name="connsiteY116" fmla="*/ 5354807 h 6858000"/>
              <a:gd name="connsiteX117" fmla="*/ 6039728 w 6128435"/>
              <a:gd name="connsiteY117" fmla="*/ 5359416 h 6858000"/>
              <a:gd name="connsiteX118" fmla="*/ 6043311 w 6128435"/>
              <a:gd name="connsiteY118" fmla="*/ 5361407 h 6858000"/>
              <a:gd name="connsiteX119" fmla="*/ 6042954 w 6128435"/>
              <a:gd name="connsiteY119" fmla="*/ 5362576 h 6858000"/>
              <a:gd name="connsiteX120" fmla="*/ 6053435 w 6128435"/>
              <a:gd name="connsiteY120" fmla="*/ 5387547 h 6858000"/>
              <a:gd name="connsiteX121" fmla="*/ 6065933 w 6128435"/>
              <a:gd name="connsiteY121" fmla="*/ 5443002 h 6858000"/>
              <a:gd name="connsiteX122" fmla="*/ 6068640 w 6128435"/>
              <a:gd name="connsiteY122" fmla="*/ 5474503 h 6858000"/>
              <a:gd name="connsiteX123" fmla="*/ 6080922 w 6128435"/>
              <a:gd name="connsiteY123" fmla="*/ 5561070 h 6858000"/>
              <a:gd name="connsiteX124" fmla="*/ 6096949 w 6128435"/>
              <a:gd name="connsiteY124" fmla="*/ 5648179 h 6858000"/>
              <a:gd name="connsiteX125" fmla="*/ 6125703 w 6128435"/>
              <a:gd name="connsiteY125" fmla="*/ 5692894 h 6858000"/>
              <a:gd name="connsiteX126" fmla="*/ 6126670 w 6128435"/>
              <a:gd name="connsiteY126" fmla="*/ 5697882 h 6858000"/>
              <a:gd name="connsiteX127" fmla="*/ 6124061 w 6128435"/>
              <a:gd name="connsiteY127" fmla="*/ 5710294 h 6858000"/>
              <a:gd name="connsiteX128" fmla="*/ 6122213 w 6128435"/>
              <a:gd name="connsiteY128" fmla="*/ 5714762 h 6858000"/>
              <a:gd name="connsiteX129" fmla="*/ 6121353 w 6128435"/>
              <a:gd name="connsiteY129" fmla="*/ 5721725 h 6858000"/>
              <a:gd name="connsiteX130" fmla="*/ 6121607 w 6128435"/>
              <a:gd name="connsiteY130" fmla="*/ 5721959 h 6858000"/>
              <a:gd name="connsiteX131" fmla="*/ 6120262 w 6128435"/>
              <a:gd name="connsiteY131" fmla="*/ 5728358 h 6858000"/>
              <a:gd name="connsiteX132" fmla="*/ 6110194 w 6128435"/>
              <a:gd name="connsiteY132" fmla="*/ 5758853 h 6858000"/>
              <a:gd name="connsiteX133" fmla="*/ 6127519 w 6128435"/>
              <a:gd name="connsiteY133" fmla="*/ 5865775 h 6858000"/>
              <a:gd name="connsiteX134" fmla="*/ 6128435 w 6128435"/>
              <a:gd name="connsiteY134" fmla="*/ 5870164 h 6858000"/>
              <a:gd name="connsiteX135" fmla="*/ 6119217 w 6128435"/>
              <a:gd name="connsiteY135" fmla="*/ 5888542 h 6858000"/>
              <a:gd name="connsiteX136" fmla="*/ 6115966 w 6128435"/>
              <a:gd name="connsiteY136" fmla="*/ 5898387 h 6858000"/>
              <a:gd name="connsiteX137" fmla="*/ 6111924 w 6128435"/>
              <a:gd name="connsiteY137" fmla="*/ 5900444 h 6858000"/>
              <a:gd name="connsiteX138" fmla="*/ 6108716 w 6128435"/>
              <a:gd name="connsiteY138" fmla="*/ 5915345 h 6858000"/>
              <a:gd name="connsiteX139" fmla="*/ 6109524 w 6128435"/>
              <a:gd name="connsiteY139" fmla="*/ 5917328 h 6858000"/>
              <a:gd name="connsiteX140" fmla="*/ 6102493 w 6128435"/>
              <a:gd name="connsiteY140" fmla="*/ 5928602 h 6858000"/>
              <a:gd name="connsiteX141" fmla="*/ 6056863 w 6128435"/>
              <a:gd name="connsiteY141" fmla="*/ 6000643 h 6858000"/>
              <a:gd name="connsiteX142" fmla="*/ 6045436 w 6128435"/>
              <a:gd name="connsiteY142" fmla="*/ 6124480 h 6858000"/>
              <a:gd name="connsiteX143" fmla="*/ 6030489 w 6128435"/>
              <a:gd name="connsiteY143" fmla="*/ 6317666 h 6858000"/>
              <a:gd name="connsiteX144" fmla="*/ 6007492 w 6128435"/>
              <a:gd name="connsiteY144" fmla="*/ 6440818 h 6858000"/>
              <a:gd name="connsiteX145" fmla="*/ 6009467 w 6128435"/>
              <a:gd name="connsiteY145" fmla="*/ 6487076 h 6858000"/>
              <a:gd name="connsiteX146" fmla="*/ 5995064 w 6128435"/>
              <a:gd name="connsiteY146" fmla="*/ 6540791 h 6858000"/>
              <a:gd name="connsiteX147" fmla="*/ 5996309 w 6128435"/>
              <a:gd name="connsiteY147" fmla="*/ 6543961 h 6858000"/>
              <a:gd name="connsiteX148" fmla="*/ 5996048 w 6128435"/>
              <a:gd name="connsiteY148" fmla="*/ 6555444 h 6858000"/>
              <a:gd name="connsiteX149" fmla="*/ 6002524 w 6128435"/>
              <a:gd name="connsiteY149" fmla="*/ 6560188 h 6858000"/>
              <a:gd name="connsiteX150" fmla="*/ 6006823 w 6128435"/>
              <a:gd name="connsiteY150" fmla="*/ 6578546 h 6858000"/>
              <a:gd name="connsiteX151" fmla="*/ 6004510 w 6128435"/>
              <a:gd name="connsiteY151" fmla="*/ 6599256 h 6858000"/>
              <a:gd name="connsiteX152" fmla="*/ 5986207 w 6128435"/>
              <a:gd name="connsiteY152" fmla="*/ 6695855 h 6858000"/>
              <a:gd name="connsiteX153" fmla="*/ 5979428 w 6128435"/>
              <a:gd name="connsiteY153" fmla="*/ 6754678 h 6858000"/>
              <a:gd name="connsiteX154" fmla="*/ 5983398 w 6128435"/>
              <a:gd name="connsiteY154" fmla="*/ 6778641 h 6858000"/>
              <a:gd name="connsiteX155" fmla="*/ 5984543 w 6128435"/>
              <a:gd name="connsiteY155" fmla="*/ 6811016 h 6858000"/>
              <a:gd name="connsiteX156" fmla="*/ 5981802 w 6128435"/>
              <a:gd name="connsiteY156" fmla="*/ 6838578 h 6858000"/>
              <a:gd name="connsiteX157" fmla="*/ 5979671 w 6128435"/>
              <a:gd name="connsiteY157" fmla="*/ 6858000 h 6858000"/>
              <a:gd name="connsiteX158" fmla="*/ 0 w 6128435"/>
              <a:gd name="connsiteY158" fmla="*/ 6858000 h 6858000"/>
              <a:gd name="connsiteX159" fmla="*/ 0 w 6128435"/>
              <a:gd name="connsiteY15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477595 w 6128435"/>
              <a:gd name="connsiteY52" fmla="*/ 3250534 h 6858000"/>
              <a:gd name="connsiteX53" fmla="*/ 5532836 w 6128435"/>
              <a:gd name="connsiteY53" fmla="*/ 3353840 h 6858000"/>
              <a:gd name="connsiteX54" fmla="*/ 5561229 w 6128435"/>
              <a:gd name="connsiteY54" fmla="*/ 3395784 h 6858000"/>
              <a:gd name="connsiteX55" fmla="*/ 5589758 w 6128435"/>
              <a:gd name="connsiteY55" fmla="*/ 3506453 h 6858000"/>
              <a:gd name="connsiteX56" fmla="*/ 5596144 w 6128435"/>
              <a:gd name="connsiteY56" fmla="*/ 3534624 h 6858000"/>
              <a:gd name="connsiteX57" fmla="*/ 5597750 w 6128435"/>
              <a:gd name="connsiteY57" fmla="*/ 3534129 h 6858000"/>
              <a:gd name="connsiteX58" fmla="*/ 5599700 w 6128435"/>
              <a:gd name="connsiteY58" fmla="*/ 3547221 h 6858000"/>
              <a:gd name="connsiteX59" fmla="*/ 5615031 w 6128435"/>
              <a:gd name="connsiteY59" fmla="*/ 3557482 h 6858000"/>
              <a:gd name="connsiteX60" fmla="*/ 5618377 w 6128435"/>
              <a:gd name="connsiteY60" fmla="*/ 3588431 h 6858000"/>
              <a:gd name="connsiteX61" fmla="*/ 5612155 w 6128435"/>
              <a:gd name="connsiteY61" fmla="*/ 3589869 h 6858000"/>
              <a:gd name="connsiteX62" fmla="*/ 5620843 w 6128435"/>
              <a:gd name="connsiteY62" fmla="*/ 3606745 h 6858000"/>
              <a:gd name="connsiteX63" fmla="*/ 5655472 w 6128435"/>
              <a:gd name="connsiteY63" fmla="*/ 3678877 h 6858000"/>
              <a:gd name="connsiteX64" fmla="*/ 5680448 w 6128435"/>
              <a:gd name="connsiteY64" fmla="*/ 3717760 h 6858000"/>
              <a:gd name="connsiteX65" fmla="*/ 5683015 w 6128435"/>
              <a:gd name="connsiteY65" fmla="*/ 3762025 h 6858000"/>
              <a:gd name="connsiteX66" fmla="*/ 5696643 w 6128435"/>
              <a:gd name="connsiteY66" fmla="*/ 3773888 h 6858000"/>
              <a:gd name="connsiteX67" fmla="*/ 5699203 w 6128435"/>
              <a:gd name="connsiteY67" fmla="*/ 3775823 h 6858000"/>
              <a:gd name="connsiteX68" fmla="*/ 5704824 w 6128435"/>
              <a:gd name="connsiteY68" fmla="*/ 3785966 h 6858000"/>
              <a:gd name="connsiteX69" fmla="*/ 5712204 w 6128435"/>
              <a:gd name="connsiteY69" fmla="*/ 3785830 h 6858000"/>
              <a:gd name="connsiteX70" fmla="*/ 5724816 w 6128435"/>
              <a:gd name="connsiteY70" fmla="*/ 3798949 h 6858000"/>
              <a:gd name="connsiteX71" fmla="*/ 5733539 w 6128435"/>
              <a:gd name="connsiteY71" fmla="*/ 3818457 h 6858000"/>
              <a:gd name="connsiteX72" fmla="*/ 5768491 w 6128435"/>
              <a:gd name="connsiteY72" fmla="*/ 3914399 h 6858000"/>
              <a:gd name="connsiteX73" fmla="*/ 5793123 w 6128435"/>
              <a:gd name="connsiteY73" fmla="*/ 3969952 h 6858000"/>
              <a:gd name="connsiteX74" fmla="*/ 5808321 w 6128435"/>
              <a:gd name="connsiteY74" fmla="*/ 3988153 h 6858000"/>
              <a:gd name="connsiteX75" fmla="*/ 5825621 w 6128435"/>
              <a:gd name="connsiteY75" fmla="*/ 4015525 h 6858000"/>
              <a:gd name="connsiteX76" fmla="*/ 5860672 w 6128435"/>
              <a:gd name="connsiteY76" fmla="*/ 4061579 h 6858000"/>
              <a:gd name="connsiteX77" fmla="*/ 5872173 w 6128435"/>
              <a:gd name="connsiteY77" fmla="*/ 4088497 h 6858000"/>
              <a:gd name="connsiteX78" fmla="*/ 5883705 w 6128435"/>
              <a:gd name="connsiteY78" fmla="*/ 4101899 h 6858000"/>
              <a:gd name="connsiteX79" fmla="*/ 5885314 w 6128435"/>
              <a:gd name="connsiteY79" fmla="*/ 4108387 h 6858000"/>
              <a:gd name="connsiteX80" fmla="*/ 5894095 w 6128435"/>
              <a:gd name="connsiteY80" fmla="*/ 4128857 h 6858000"/>
              <a:gd name="connsiteX81" fmla="*/ 5898339 w 6128435"/>
              <a:gd name="connsiteY81" fmla="*/ 4140800 h 6858000"/>
              <a:gd name="connsiteX82" fmla="*/ 5899734 w 6128435"/>
              <a:gd name="connsiteY82" fmla="*/ 4145632 h 6858000"/>
              <a:gd name="connsiteX83" fmla="*/ 5903513 w 6128435"/>
              <a:gd name="connsiteY83" fmla="*/ 4187661 h 6858000"/>
              <a:gd name="connsiteX84" fmla="*/ 5917114 w 6128435"/>
              <a:gd name="connsiteY84" fmla="*/ 4213096 h 6858000"/>
              <a:gd name="connsiteX85" fmla="*/ 5921153 w 6128435"/>
              <a:gd name="connsiteY85" fmla="*/ 4236222 h 6858000"/>
              <a:gd name="connsiteX86" fmla="*/ 5924233 w 6128435"/>
              <a:gd name="connsiteY86" fmla="*/ 4242060 h 6858000"/>
              <a:gd name="connsiteX87" fmla="*/ 5928910 w 6128435"/>
              <a:gd name="connsiteY87" fmla="*/ 4300973 h 6858000"/>
              <a:gd name="connsiteX88" fmla="*/ 5939320 w 6128435"/>
              <a:gd name="connsiteY88" fmla="*/ 4340435 h 6858000"/>
              <a:gd name="connsiteX89" fmla="*/ 5946705 w 6128435"/>
              <a:gd name="connsiteY89" fmla="*/ 4428051 h 6858000"/>
              <a:gd name="connsiteX90" fmla="*/ 5949261 w 6128435"/>
              <a:gd name="connsiteY90" fmla="*/ 4449185 h 6858000"/>
              <a:gd name="connsiteX91" fmla="*/ 5957504 w 6128435"/>
              <a:gd name="connsiteY91" fmla="*/ 4465911 h 6858000"/>
              <a:gd name="connsiteX92" fmla="*/ 5964689 w 6128435"/>
              <a:gd name="connsiteY92" fmla="*/ 4468532 h 6858000"/>
              <a:gd name="connsiteX93" fmla="*/ 5967062 w 6128435"/>
              <a:gd name="connsiteY93" fmla="*/ 4479923 h 6858000"/>
              <a:gd name="connsiteX94" fmla="*/ 5968960 w 6128435"/>
              <a:gd name="connsiteY94" fmla="*/ 4482655 h 6858000"/>
              <a:gd name="connsiteX95" fmla="*/ 5978567 w 6128435"/>
              <a:gd name="connsiteY95" fmla="*/ 4498605 h 6858000"/>
              <a:gd name="connsiteX96" fmla="*/ 5980106 w 6128435"/>
              <a:gd name="connsiteY96" fmla="*/ 4585087 h 6858000"/>
              <a:gd name="connsiteX97" fmla="*/ 5998138 w 6128435"/>
              <a:gd name="connsiteY97" fmla="*/ 4697518 h 6858000"/>
              <a:gd name="connsiteX98" fmla="*/ 6013516 w 6128435"/>
              <a:gd name="connsiteY98" fmla="*/ 4786619 h 6858000"/>
              <a:gd name="connsiteX99" fmla="*/ 6025404 w 6128435"/>
              <a:gd name="connsiteY99" fmla="*/ 4858148 h 6858000"/>
              <a:gd name="connsiteX100" fmla="*/ 6007749 w 6128435"/>
              <a:gd name="connsiteY100" fmla="*/ 4964715 h 6858000"/>
              <a:gd name="connsiteX101" fmla="*/ 6005269 w 6128435"/>
              <a:gd name="connsiteY101" fmla="*/ 5150567 h 6858000"/>
              <a:gd name="connsiteX102" fmla="*/ 6001127 w 6128435"/>
              <a:gd name="connsiteY102" fmla="*/ 5164609 h 6858000"/>
              <a:gd name="connsiteX103" fmla="*/ 5996647 w 6128435"/>
              <a:gd name="connsiteY103" fmla="*/ 5185640 h 6858000"/>
              <a:gd name="connsiteX104" fmla="*/ 5998514 w 6128435"/>
              <a:gd name="connsiteY104" fmla="*/ 5189673 h 6858000"/>
              <a:gd name="connsiteX105" fmla="*/ 5995970 w 6128435"/>
              <a:gd name="connsiteY105" fmla="*/ 5221547 h 6858000"/>
              <a:gd name="connsiteX106" fmla="*/ 5997218 w 6128435"/>
              <a:gd name="connsiteY106" fmla="*/ 5222031 h 6858000"/>
              <a:gd name="connsiteX107" fmla="*/ 6002116 w 6128435"/>
              <a:gd name="connsiteY107" fmla="*/ 5231223 h 6858000"/>
              <a:gd name="connsiteX108" fmla="*/ 6008541 w 6128435"/>
              <a:gd name="connsiteY108" fmla="*/ 5248680 h 6858000"/>
              <a:gd name="connsiteX109" fmla="*/ 6039260 w 6128435"/>
              <a:gd name="connsiteY109" fmla="*/ 5289518 h 6858000"/>
              <a:gd name="connsiteX110" fmla="*/ 6036748 w 6128435"/>
              <a:gd name="connsiteY110" fmla="*/ 5322752 h 6858000"/>
              <a:gd name="connsiteX111" fmla="*/ 6036943 w 6128435"/>
              <a:gd name="connsiteY111" fmla="*/ 5329480 h 6858000"/>
              <a:gd name="connsiteX112" fmla="*/ 6037236 w 6128435"/>
              <a:gd name="connsiteY112" fmla="*/ 5329634 h 6858000"/>
              <a:gd name="connsiteX113" fmla="*/ 6038019 w 6128435"/>
              <a:gd name="connsiteY113" fmla="*/ 5336764 h 6858000"/>
              <a:gd name="connsiteX114" fmla="*/ 6037298 w 6128435"/>
              <a:gd name="connsiteY114" fmla="*/ 5341753 h 6858000"/>
              <a:gd name="connsiteX115" fmla="*/ 6037677 w 6128435"/>
              <a:gd name="connsiteY115" fmla="*/ 5354807 h 6858000"/>
              <a:gd name="connsiteX116" fmla="*/ 6039728 w 6128435"/>
              <a:gd name="connsiteY116" fmla="*/ 5359416 h 6858000"/>
              <a:gd name="connsiteX117" fmla="*/ 6043311 w 6128435"/>
              <a:gd name="connsiteY117" fmla="*/ 5361407 h 6858000"/>
              <a:gd name="connsiteX118" fmla="*/ 6042954 w 6128435"/>
              <a:gd name="connsiteY118" fmla="*/ 5362576 h 6858000"/>
              <a:gd name="connsiteX119" fmla="*/ 6053435 w 6128435"/>
              <a:gd name="connsiteY119" fmla="*/ 5387547 h 6858000"/>
              <a:gd name="connsiteX120" fmla="*/ 6065933 w 6128435"/>
              <a:gd name="connsiteY120" fmla="*/ 5443002 h 6858000"/>
              <a:gd name="connsiteX121" fmla="*/ 6068640 w 6128435"/>
              <a:gd name="connsiteY121" fmla="*/ 5474503 h 6858000"/>
              <a:gd name="connsiteX122" fmla="*/ 6080922 w 6128435"/>
              <a:gd name="connsiteY122" fmla="*/ 5561070 h 6858000"/>
              <a:gd name="connsiteX123" fmla="*/ 6096949 w 6128435"/>
              <a:gd name="connsiteY123" fmla="*/ 5648179 h 6858000"/>
              <a:gd name="connsiteX124" fmla="*/ 6125703 w 6128435"/>
              <a:gd name="connsiteY124" fmla="*/ 5692894 h 6858000"/>
              <a:gd name="connsiteX125" fmla="*/ 6126670 w 6128435"/>
              <a:gd name="connsiteY125" fmla="*/ 5697882 h 6858000"/>
              <a:gd name="connsiteX126" fmla="*/ 6124061 w 6128435"/>
              <a:gd name="connsiteY126" fmla="*/ 5710294 h 6858000"/>
              <a:gd name="connsiteX127" fmla="*/ 6122213 w 6128435"/>
              <a:gd name="connsiteY127" fmla="*/ 5714762 h 6858000"/>
              <a:gd name="connsiteX128" fmla="*/ 6121353 w 6128435"/>
              <a:gd name="connsiteY128" fmla="*/ 5721725 h 6858000"/>
              <a:gd name="connsiteX129" fmla="*/ 6121607 w 6128435"/>
              <a:gd name="connsiteY129" fmla="*/ 5721959 h 6858000"/>
              <a:gd name="connsiteX130" fmla="*/ 6120262 w 6128435"/>
              <a:gd name="connsiteY130" fmla="*/ 5728358 h 6858000"/>
              <a:gd name="connsiteX131" fmla="*/ 6110194 w 6128435"/>
              <a:gd name="connsiteY131" fmla="*/ 5758853 h 6858000"/>
              <a:gd name="connsiteX132" fmla="*/ 6127519 w 6128435"/>
              <a:gd name="connsiteY132" fmla="*/ 5865775 h 6858000"/>
              <a:gd name="connsiteX133" fmla="*/ 6128435 w 6128435"/>
              <a:gd name="connsiteY133" fmla="*/ 5870164 h 6858000"/>
              <a:gd name="connsiteX134" fmla="*/ 6119217 w 6128435"/>
              <a:gd name="connsiteY134" fmla="*/ 5888542 h 6858000"/>
              <a:gd name="connsiteX135" fmla="*/ 6115966 w 6128435"/>
              <a:gd name="connsiteY135" fmla="*/ 5898387 h 6858000"/>
              <a:gd name="connsiteX136" fmla="*/ 6111924 w 6128435"/>
              <a:gd name="connsiteY136" fmla="*/ 5900444 h 6858000"/>
              <a:gd name="connsiteX137" fmla="*/ 6108716 w 6128435"/>
              <a:gd name="connsiteY137" fmla="*/ 5915345 h 6858000"/>
              <a:gd name="connsiteX138" fmla="*/ 6109524 w 6128435"/>
              <a:gd name="connsiteY138" fmla="*/ 5917328 h 6858000"/>
              <a:gd name="connsiteX139" fmla="*/ 6102493 w 6128435"/>
              <a:gd name="connsiteY139" fmla="*/ 5928602 h 6858000"/>
              <a:gd name="connsiteX140" fmla="*/ 6056863 w 6128435"/>
              <a:gd name="connsiteY140" fmla="*/ 6000643 h 6858000"/>
              <a:gd name="connsiteX141" fmla="*/ 6045436 w 6128435"/>
              <a:gd name="connsiteY141" fmla="*/ 6124480 h 6858000"/>
              <a:gd name="connsiteX142" fmla="*/ 6030489 w 6128435"/>
              <a:gd name="connsiteY142" fmla="*/ 6317666 h 6858000"/>
              <a:gd name="connsiteX143" fmla="*/ 6007492 w 6128435"/>
              <a:gd name="connsiteY143" fmla="*/ 6440818 h 6858000"/>
              <a:gd name="connsiteX144" fmla="*/ 6009467 w 6128435"/>
              <a:gd name="connsiteY144" fmla="*/ 6487076 h 6858000"/>
              <a:gd name="connsiteX145" fmla="*/ 5995064 w 6128435"/>
              <a:gd name="connsiteY145" fmla="*/ 6540791 h 6858000"/>
              <a:gd name="connsiteX146" fmla="*/ 5996309 w 6128435"/>
              <a:gd name="connsiteY146" fmla="*/ 6543961 h 6858000"/>
              <a:gd name="connsiteX147" fmla="*/ 5996048 w 6128435"/>
              <a:gd name="connsiteY147" fmla="*/ 6555444 h 6858000"/>
              <a:gd name="connsiteX148" fmla="*/ 6002524 w 6128435"/>
              <a:gd name="connsiteY148" fmla="*/ 6560188 h 6858000"/>
              <a:gd name="connsiteX149" fmla="*/ 6006823 w 6128435"/>
              <a:gd name="connsiteY149" fmla="*/ 6578546 h 6858000"/>
              <a:gd name="connsiteX150" fmla="*/ 6004510 w 6128435"/>
              <a:gd name="connsiteY150" fmla="*/ 6599256 h 6858000"/>
              <a:gd name="connsiteX151" fmla="*/ 5986207 w 6128435"/>
              <a:gd name="connsiteY151" fmla="*/ 6695855 h 6858000"/>
              <a:gd name="connsiteX152" fmla="*/ 5979428 w 6128435"/>
              <a:gd name="connsiteY152" fmla="*/ 6754678 h 6858000"/>
              <a:gd name="connsiteX153" fmla="*/ 5983398 w 6128435"/>
              <a:gd name="connsiteY153" fmla="*/ 6778641 h 6858000"/>
              <a:gd name="connsiteX154" fmla="*/ 5984543 w 6128435"/>
              <a:gd name="connsiteY154" fmla="*/ 6811016 h 6858000"/>
              <a:gd name="connsiteX155" fmla="*/ 5981802 w 6128435"/>
              <a:gd name="connsiteY155" fmla="*/ 6838578 h 6858000"/>
              <a:gd name="connsiteX156" fmla="*/ 5979671 w 6128435"/>
              <a:gd name="connsiteY156" fmla="*/ 6858000 h 6858000"/>
              <a:gd name="connsiteX157" fmla="*/ 0 w 6128435"/>
              <a:gd name="connsiteY157" fmla="*/ 6858000 h 6858000"/>
              <a:gd name="connsiteX158" fmla="*/ 0 w 6128435"/>
              <a:gd name="connsiteY15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32836 w 6128435"/>
              <a:gd name="connsiteY52" fmla="*/ 3353840 h 6858000"/>
              <a:gd name="connsiteX53" fmla="*/ 5561229 w 6128435"/>
              <a:gd name="connsiteY53" fmla="*/ 3395784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16007 w 6128435"/>
              <a:gd name="connsiteY52" fmla="*/ 3258473 h 6858000"/>
              <a:gd name="connsiteX53" fmla="*/ 5561229 w 6128435"/>
              <a:gd name="connsiteY53" fmla="*/ 3395784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8716 w 6128435"/>
              <a:gd name="connsiteY135" fmla="*/ 5915345 h 6858000"/>
              <a:gd name="connsiteX136" fmla="*/ 6109524 w 6128435"/>
              <a:gd name="connsiteY136" fmla="*/ 5917328 h 6858000"/>
              <a:gd name="connsiteX137" fmla="*/ 6102493 w 6128435"/>
              <a:gd name="connsiteY137" fmla="*/ 5928602 h 6858000"/>
              <a:gd name="connsiteX138" fmla="*/ 6056863 w 6128435"/>
              <a:gd name="connsiteY138" fmla="*/ 6000643 h 6858000"/>
              <a:gd name="connsiteX139" fmla="*/ 6045436 w 6128435"/>
              <a:gd name="connsiteY139" fmla="*/ 6124480 h 6858000"/>
              <a:gd name="connsiteX140" fmla="*/ 6030489 w 6128435"/>
              <a:gd name="connsiteY140" fmla="*/ 6317666 h 6858000"/>
              <a:gd name="connsiteX141" fmla="*/ 6007492 w 6128435"/>
              <a:gd name="connsiteY141" fmla="*/ 6440818 h 6858000"/>
              <a:gd name="connsiteX142" fmla="*/ 6009467 w 6128435"/>
              <a:gd name="connsiteY142" fmla="*/ 6487076 h 6858000"/>
              <a:gd name="connsiteX143" fmla="*/ 5995064 w 6128435"/>
              <a:gd name="connsiteY143" fmla="*/ 6540791 h 6858000"/>
              <a:gd name="connsiteX144" fmla="*/ 5996309 w 6128435"/>
              <a:gd name="connsiteY144" fmla="*/ 6543961 h 6858000"/>
              <a:gd name="connsiteX145" fmla="*/ 5996048 w 6128435"/>
              <a:gd name="connsiteY145" fmla="*/ 6555444 h 6858000"/>
              <a:gd name="connsiteX146" fmla="*/ 6002524 w 6128435"/>
              <a:gd name="connsiteY146" fmla="*/ 6560188 h 6858000"/>
              <a:gd name="connsiteX147" fmla="*/ 6006823 w 6128435"/>
              <a:gd name="connsiteY147" fmla="*/ 6578546 h 6858000"/>
              <a:gd name="connsiteX148" fmla="*/ 6004510 w 6128435"/>
              <a:gd name="connsiteY148" fmla="*/ 6599256 h 6858000"/>
              <a:gd name="connsiteX149" fmla="*/ 5986207 w 6128435"/>
              <a:gd name="connsiteY149" fmla="*/ 6695855 h 6858000"/>
              <a:gd name="connsiteX150" fmla="*/ 5979428 w 6128435"/>
              <a:gd name="connsiteY150" fmla="*/ 6754678 h 6858000"/>
              <a:gd name="connsiteX151" fmla="*/ 5983398 w 6128435"/>
              <a:gd name="connsiteY151" fmla="*/ 6778641 h 6858000"/>
              <a:gd name="connsiteX152" fmla="*/ 5984543 w 6128435"/>
              <a:gd name="connsiteY152" fmla="*/ 6811016 h 6858000"/>
              <a:gd name="connsiteX153" fmla="*/ 5981802 w 6128435"/>
              <a:gd name="connsiteY153" fmla="*/ 6838578 h 6858000"/>
              <a:gd name="connsiteX154" fmla="*/ 5979671 w 6128435"/>
              <a:gd name="connsiteY154" fmla="*/ 6858000 h 6858000"/>
              <a:gd name="connsiteX155" fmla="*/ 0 w 6128435"/>
              <a:gd name="connsiteY155" fmla="*/ 6858000 h 6858000"/>
              <a:gd name="connsiteX156" fmla="*/ 0 w 6128435"/>
              <a:gd name="connsiteY15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8716 w 6128435"/>
              <a:gd name="connsiteY135" fmla="*/ 5915345 h 6858000"/>
              <a:gd name="connsiteX136" fmla="*/ 6102493 w 6128435"/>
              <a:gd name="connsiteY136" fmla="*/ 5928602 h 6858000"/>
              <a:gd name="connsiteX137" fmla="*/ 6056863 w 6128435"/>
              <a:gd name="connsiteY137" fmla="*/ 6000643 h 6858000"/>
              <a:gd name="connsiteX138" fmla="*/ 6045436 w 6128435"/>
              <a:gd name="connsiteY138" fmla="*/ 6124480 h 6858000"/>
              <a:gd name="connsiteX139" fmla="*/ 6030489 w 6128435"/>
              <a:gd name="connsiteY139" fmla="*/ 6317666 h 6858000"/>
              <a:gd name="connsiteX140" fmla="*/ 6007492 w 6128435"/>
              <a:gd name="connsiteY140" fmla="*/ 6440818 h 6858000"/>
              <a:gd name="connsiteX141" fmla="*/ 6009467 w 6128435"/>
              <a:gd name="connsiteY141" fmla="*/ 6487076 h 6858000"/>
              <a:gd name="connsiteX142" fmla="*/ 5995064 w 6128435"/>
              <a:gd name="connsiteY142" fmla="*/ 6540791 h 6858000"/>
              <a:gd name="connsiteX143" fmla="*/ 5996309 w 6128435"/>
              <a:gd name="connsiteY143" fmla="*/ 6543961 h 6858000"/>
              <a:gd name="connsiteX144" fmla="*/ 5996048 w 6128435"/>
              <a:gd name="connsiteY144" fmla="*/ 6555444 h 6858000"/>
              <a:gd name="connsiteX145" fmla="*/ 6002524 w 6128435"/>
              <a:gd name="connsiteY145" fmla="*/ 6560188 h 6858000"/>
              <a:gd name="connsiteX146" fmla="*/ 6006823 w 6128435"/>
              <a:gd name="connsiteY146" fmla="*/ 6578546 h 6858000"/>
              <a:gd name="connsiteX147" fmla="*/ 6004510 w 6128435"/>
              <a:gd name="connsiteY147" fmla="*/ 6599256 h 6858000"/>
              <a:gd name="connsiteX148" fmla="*/ 5986207 w 6128435"/>
              <a:gd name="connsiteY148" fmla="*/ 6695855 h 6858000"/>
              <a:gd name="connsiteX149" fmla="*/ 5979428 w 6128435"/>
              <a:gd name="connsiteY149" fmla="*/ 6754678 h 6858000"/>
              <a:gd name="connsiteX150" fmla="*/ 5983398 w 6128435"/>
              <a:gd name="connsiteY150" fmla="*/ 6778641 h 6858000"/>
              <a:gd name="connsiteX151" fmla="*/ 5984543 w 6128435"/>
              <a:gd name="connsiteY151" fmla="*/ 6811016 h 6858000"/>
              <a:gd name="connsiteX152" fmla="*/ 5981802 w 6128435"/>
              <a:gd name="connsiteY152" fmla="*/ 6838578 h 6858000"/>
              <a:gd name="connsiteX153" fmla="*/ 5979671 w 6128435"/>
              <a:gd name="connsiteY153" fmla="*/ 6858000 h 6858000"/>
              <a:gd name="connsiteX154" fmla="*/ 0 w 6128435"/>
              <a:gd name="connsiteY154" fmla="*/ 6858000 h 6858000"/>
              <a:gd name="connsiteX155" fmla="*/ 0 w 6128435"/>
              <a:gd name="connsiteY15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2493 w 6128435"/>
              <a:gd name="connsiteY135" fmla="*/ 5928602 h 6858000"/>
              <a:gd name="connsiteX136" fmla="*/ 6056863 w 6128435"/>
              <a:gd name="connsiteY136" fmla="*/ 6000643 h 6858000"/>
              <a:gd name="connsiteX137" fmla="*/ 6045436 w 6128435"/>
              <a:gd name="connsiteY137" fmla="*/ 6124480 h 6858000"/>
              <a:gd name="connsiteX138" fmla="*/ 6030489 w 6128435"/>
              <a:gd name="connsiteY138" fmla="*/ 6317666 h 6858000"/>
              <a:gd name="connsiteX139" fmla="*/ 6007492 w 6128435"/>
              <a:gd name="connsiteY139" fmla="*/ 6440818 h 6858000"/>
              <a:gd name="connsiteX140" fmla="*/ 6009467 w 6128435"/>
              <a:gd name="connsiteY140" fmla="*/ 6487076 h 6858000"/>
              <a:gd name="connsiteX141" fmla="*/ 5995064 w 6128435"/>
              <a:gd name="connsiteY141" fmla="*/ 6540791 h 6858000"/>
              <a:gd name="connsiteX142" fmla="*/ 5996309 w 6128435"/>
              <a:gd name="connsiteY142" fmla="*/ 6543961 h 6858000"/>
              <a:gd name="connsiteX143" fmla="*/ 5996048 w 6128435"/>
              <a:gd name="connsiteY143" fmla="*/ 6555444 h 6858000"/>
              <a:gd name="connsiteX144" fmla="*/ 6002524 w 6128435"/>
              <a:gd name="connsiteY144" fmla="*/ 6560188 h 6858000"/>
              <a:gd name="connsiteX145" fmla="*/ 6006823 w 6128435"/>
              <a:gd name="connsiteY145" fmla="*/ 6578546 h 6858000"/>
              <a:gd name="connsiteX146" fmla="*/ 6004510 w 6128435"/>
              <a:gd name="connsiteY146" fmla="*/ 6599256 h 6858000"/>
              <a:gd name="connsiteX147" fmla="*/ 5986207 w 6128435"/>
              <a:gd name="connsiteY147" fmla="*/ 6695855 h 6858000"/>
              <a:gd name="connsiteX148" fmla="*/ 5979428 w 6128435"/>
              <a:gd name="connsiteY148" fmla="*/ 6754678 h 6858000"/>
              <a:gd name="connsiteX149" fmla="*/ 5983398 w 6128435"/>
              <a:gd name="connsiteY149" fmla="*/ 6778641 h 6858000"/>
              <a:gd name="connsiteX150" fmla="*/ 5984543 w 6128435"/>
              <a:gd name="connsiteY150" fmla="*/ 6811016 h 6858000"/>
              <a:gd name="connsiteX151" fmla="*/ 5981802 w 6128435"/>
              <a:gd name="connsiteY151" fmla="*/ 6838578 h 6858000"/>
              <a:gd name="connsiteX152" fmla="*/ 5979671 w 6128435"/>
              <a:gd name="connsiteY152" fmla="*/ 6858000 h 6858000"/>
              <a:gd name="connsiteX153" fmla="*/ 0 w 6128435"/>
              <a:gd name="connsiteY153" fmla="*/ 6858000 h 6858000"/>
              <a:gd name="connsiteX154" fmla="*/ 0 w 6128435"/>
              <a:gd name="connsiteY15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02493 w 6128435"/>
              <a:gd name="connsiteY134" fmla="*/ 5928602 h 6858000"/>
              <a:gd name="connsiteX135" fmla="*/ 6056863 w 6128435"/>
              <a:gd name="connsiteY135" fmla="*/ 6000643 h 6858000"/>
              <a:gd name="connsiteX136" fmla="*/ 6045436 w 6128435"/>
              <a:gd name="connsiteY136" fmla="*/ 6124480 h 6858000"/>
              <a:gd name="connsiteX137" fmla="*/ 6030489 w 6128435"/>
              <a:gd name="connsiteY137" fmla="*/ 6317666 h 6858000"/>
              <a:gd name="connsiteX138" fmla="*/ 6007492 w 6128435"/>
              <a:gd name="connsiteY138" fmla="*/ 6440818 h 6858000"/>
              <a:gd name="connsiteX139" fmla="*/ 6009467 w 6128435"/>
              <a:gd name="connsiteY139" fmla="*/ 6487076 h 6858000"/>
              <a:gd name="connsiteX140" fmla="*/ 5995064 w 6128435"/>
              <a:gd name="connsiteY140" fmla="*/ 6540791 h 6858000"/>
              <a:gd name="connsiteX141" fmla="*/ 5996309 w 6128435"/>
              <a:gd name="connsiteY141" fmla="*/ 6543961 h 6858000"/>
              <a:gd name="connsiteX142" fmla="*/ 5996048 w 6128435"/>
              <a:gd name="connsiteY142" fmla="*/ 6555444 h 6858000"/>
              <a:gd name="connsiteX143" fmla="*/ 6002524 w 6128435"/>
              <a:gd name="connsiteY143" fmla="*/ 6560188 h 6858000"/>
              <a:gd name="connsiteX144" fmla="*/ 6006823 w 6128435"/>
              <a:gd name="connsiteY144" fmla="*/ 6578546 h 6858000"/>
              <a:gd name="connsiteX145" fmla="*/ 6004510 w 6128435"/>
              <a:gd name="connsiteY145" fmla="*/ 6599256 h 6858000"/>
              <a:gd name="connsiteX146" fmla="*/ 5986207 w 6128435"/>
              <a:gd name="connsiteY146" fmla="*/ 6695855 h 6858000"/>
              <a:gd name="connsiteX147" fmla="*/ 5979428 w 6128435"/>
              <a:gd name="connsiteY147" fmla="*/ 6754678 h 6858000"/>
              <a:gd name="connsiteX148" fmla="*/ 5983398 w 6128435"/>
              <a:gd name="connsiteY148" fmla="*/ 6778641 h 6858000"/>
              <a:gd name="connsiteX149" fmla="*/ 5984543 w 6128435"/>
              <a:gd name="connsiteY149" fmla="*/ 6811016 h 6858000"/>
              <a:gd name="connsiteX150" fmla="*/ 5981802 w 6128435"/>
              <a:gd name="connsiteY150" fmla="*/ 6838578 h 6858000"/>
              <a:gd name="connsiteX151" fmla="*/ 5979671 w 6128435"/>
              <a:gd name="connsiteY151" fmla="*/ 6858000 h 6858000"/>
              <a:gd name="connsiteX152" fmla="*/ 0 w 6128435"/>
              <a:gd name="connsiteY152" fmla="*/ 6858000 h 6858000"/>
              <a:gd name="connsiteX153" fmla="*/ 0 w 6128435"/>
              <a:gd name="connsiteY153"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16589 w 6127519"/>
              <a:gd name="connsiteY43" fmla="*/ 2810822 h 6858000"/>
              <a:gd name="connsiteX44" fmla="*/ 5418542 w 6127519"/>
              <a:gd name="connsiteY44" fmla="*/ 2817745 h 6858000"/>
              <a:gd name="connsiteX45" fmla="*/ 5418847 w 6127519"/>
              <a:gd name="connsiteY45" fmla="*/ 2817825 h 6858000"/>
              <a:gd name="connsiteX46" fmla="*/ 5457023 w 6127519"/>
              <a:gd name="connsiteY46" fmla="*/ 2858292 h 6858000"/>
              <a:gd name="connsiteX47" fmla="*/ 5479298 w 6127519"/>
              <a:gd name="connsiteY47" fmla="*/ 2947791 h 6858000"/>
              <a:gd name="connsiteX48" fmla="*/ 5481770 w 6127519"/>
              <a:gd name="connsiteY48" fmla="*/ 2951352 h 6858000"/>
              <a:gd name="connsiteX49" fmla="*/ 5482045 w 6127519"/>
              <a:gd name="connsiteY49" fmla="*/ 2984371 h 6858000"/>
              <a:gd name="connsiteX50" fmla="*/ 5482415 w 6127519"/>
              <a:gd name="connsiteY50" fmla="*/ 3004079 h 6858000"/>
              <a:gd name="connsiteX51" fmla="*/ 5503944 w 6127519"/>
              <a:gd name="connsiteY51" fmla="*/ 3123335 h 6858000"/>
              <a:gd name="connsiteX52" fmla="*/ 5516007 w 6127519"/>
              <a:gd name="connsiteY52" fmla="*/ 3258473 h 6858000"/>
              <a:gd name="connsiteX53" fmla="*/ 5566839 w 6127519"/>
              <a:gd name="connsiteY53" fmla="*/ 3345295 h 6858000"/>
              <a:gd name="connsiteX54" fmla="*/ 5589758 w 6127519"/>
              <a:gd name="connsiteY54" fmla="*/ 3506453 h 6858000"/>
              <a:gd name="connsiteX55" fmla="*/ 5596144 w 6127519"/>
              <a:gd name="connsiteY55" fmla="*/ 3534624 h 6858000"/>
              <a:gd name="connsiteX56" fmla="*/ 5597750 w 6127519"/>
              <a:gd name="connsiteY56" fmla="*/ 3534129 h 6858000"/>
              <a:gd name="connsiteX57" fmla="*/ 5599700 w 6127519"/>
              <a:gd name="connsiteY57" fmla="*/ 3547221 h 6858000"/>
              <a:gd name="connsiteX58" fmla="*/ 5615031 w 6127519"/>
              <a:gd name="connsiteY58" fmla="*/ 3557482 h 6858000"/>
              <a:gd name="connsiteX59" fmla="*/ 5618377 w 6127519"/>
              <a:gd name="connsiteY59" fmla="*/ 3588431 h 6858000"/>
              <a:gd name="connsiteX60" fmla="*/ 5612155 w 6127519"/>
              <a:gd name="connsiteY60" fmla="*/ 3589869 h 6858000"/>
              <a:gd name="connsiteX61" fmla="*/ 5620843 w 6127519"/>
              <a:gd name="connsiteY61" fmla="*/ 3606745 h 6858000"/>
              <a:gd name="connsiteX62" fmla="*/ 5655472 w 6127519"/>
              <a:gd name="connsiteY62" fmla="*/ 3678877 h 6858000"/>
              <a:gd name="connsiteX63" fmla="*/ 5680448 w 6127519"/>
              <a:gd name="connsiteY63" fmla="*/ 3717760 h 6858000"/>
              <a:gd name="connsiteX64" fmla="*/ 5683015 w 6127519"/>
              <a:gd name="connsiteY64" fmla="*/ 3762025 h 6858000"/>
              <a:gd name="connsiteX65" fmla="*/ 5696643 w 6127519"/>
              <a:gd name="connsiteY65" fmla="*/ 3773888 h 6858000"/>
              <a:gd name="connsiteX66" fmla="*/ 5699203 w 6127519"/>
              <a:gd name="connsiteY66" fmla="*/ 3775823 h 6858000"/>
              <a:gd name="connsiteX67" fmla="*/ 5704824 w 6127519"/>
              <a:gd name="connsiteY67" fmla="*/ 3785966 h 6858000"/>
              <a:gd name="connsiteX68" fmla="*/ 5712204 w 6127519"/>
              <a:gd name="connsiteY68" fmla="*/ 3785830 h 6858000"/>
              <a:gd name="connsiteX69" fmla="*/ 5724816 w 6127519"/>
              <a:gd name="connsiteY69" fmla="*/ 3798949 h 6858000"/>
              <a:gd name="connsiteX70" fmla="*/ 5733539 w 6127519"/>
              <a:gd name="connsiteY70" fmla="*/ 3818457 h 6858000"/>
              <a:gd name="connsiteX71" fmla="*/ 5768491 w 6127519"/>
              <a:gd name="connsiteY71" fmla="*/ 3914399 h 6858000"/>
              <a:gd name="connsiteX72" fmla="*/ 5793123 w 6127519"/>
              <a:gd name="connsiteY72" fmla="*/ 3969952 h 6858000"/>
              <a:gd name="connsiteX73" fmla="*/ 5808321 w 6127519"/>
              <a:gd name="connsiteY73" fmla="*/ 3988153 h 6858000"/>
              <a:gd name="connsiteX74" fmla="*/ 5825621 w 6127519"/>
              <a:gd name="connsiteY74" fmla="*/ 4015525 h 6858000"/>
              <a:gd name="connsiteX75" fmla="*/ 5860672 w 6127519"/>
              <a:gd name="connsiteY75" fmla="*/ 4061579 h 6858000"/>
              <a:gd name="connsiteX76" fmla="*/ 5872173 w 6127519"/>
              <a:gd name="connsiteY76" fmla="*/ 4088497 h 6858000"/>
              <a:gd name="connsiteX77" fmla="*/ 5883705 w 6127519"/>
              <a:gd name="connsiteY77" fmla="*/ 4101899 h 6858000"/>
              <a:gd name="connsiteX78" fmla="*/ 5885314 w 6127519"/>
              <a:gd name="connsiteY78" fmla="*/ 4108387 h 6858000"/>
              <a:gd name="connsiteX79" fmla="*/ 5894095 w 6127519"/>
              <a:gd name="connsiteY79" fmla="*/ 4128857 h 6858000"/>
              <a:gd name="connsiteX80" fmla="*/ 5898339 w 6127519"/>
              <a:gd name="connsiteY80" fmla="*/ 4140800 h 6858000"/>
              <a:gd name="connsiteX81" fmla="*/ 5899734 w 6127519"/>
              <a:gd name="connsiteY81" fmla="*/ 4145632 h 6858000"/>
              <a:gd name="connsiteX82" fmla="*/ 5903513 w 6127519"/>
              <a:gd name="connsiteY82" fmla="*/ 4187661 h 6858000"/>
              <a:gd name="connsiteX83" fmla="*/ 5917114 w 6127519"/>
              <a:gd name="connsiteY83" fmla="*/ 4213096 h 6858000"/>
              <a:gd name="connsiteX84" fmla="*/ 5921153 w 6127519"/>
              <a:gd name="connsiteY84" fmla="*/ 4236222 h 6858000"/>
              <a:gd name="connsiteX85" fmla="*/ 5924233 w 6127519"/>
              <a:gd name="connsiteY85" fmla="*/ 4242060 h 6858000"/>
              <a:gd name="connsiteX86" fmla="*/ 5928910 w 6127519"/>
              <a:gd name="connsiteY86" fmla="*/ 4300973 h 6858000"/>
              <a:gd name="connsiteX87" fmla="*/ 5939320 w 6127519"/>
              <a:gd name="connsiteY87" fmla="*/ 4340435 h 6858000"/>
              <a:gd name="connsiteX88" fmla="*/ 5946705 w 6127519"/>
              <a:gd name="connsiteY88" fmla="*/ 4428051 h 6858000"/>
              <a:gd name="connsiteX89" fmla="*/ 5949261 w 6127519"/>
              <a:gd name="connsiteY89" fmla="*/ 4449185 h 6858000"/>
              <a:gd name="connsiteX90" fmla="*/ 5957504 w 6127519"/>
              <a:gd name="connsiteY90" fmla="*/ 4465911 h 6858000"/>
              <a:gd name="connsiteX91" fmla="*/ 5964689 w 6127519"/>
              <a:gd name="connsiteY91" fmla="*/ 4468532 h 6858000"/>
              <a:gd name="connsiteX92" fmla="*/ 5967062 w 6127519"/>
              <a:gd name="connsiteY92" fmla="*/ 4479923 h 6858000"/>
              <a:gd name="connsiteX93" fmla="*/ 5968960 w 6127519"/>
              <a:gd name="connsiteY93" fmla="*/ 4482655 h 6858000"/>
              <a:gd name="connsiteX94" fmla="*/ 5978567 w 6127519"/>
              <a:gd name="connsiteY94" fmla="*/ 4498605 h 6858000"/>
              <a:gd name="connsiteX95" fmla="*/ 5980106 w 6127519"/>
              <a:gd name="connsiteY95" fmla="*/ 4585087 h 6858000"/>
              <a:gd name="connsiteX96" fmla="*/ 5998138 w 6127519"/>
              <a:gd name="connsiteY96" fmla="*/ 4697518 h 6858000"/>
              <a:gd name="connsiteX97" fmla="*/ 6013516 w 6127519"/>
              <a:gd name="connsiteY97" fmla="*/ 4786619 h 6858000"/>
              <a:gd name="connsiteX98" fmla="*/ 6025404 w 6127519"/>
              <a:gd name="connsiteY98" fmla="*/ 4858148 h 6858000"/>
              <a:gd name="connsiteX99" fmla="*/ 6007749 w 6127519"/>
              <a:gd name="connsiteY99" fmla="*/ 4964715 h 6858000"/>
              <a:gd name="connsiteX100" fmla="*/ 6005269 w 6127519"/>
              <a:gd name="connsiteY100" fmla="*/ 5150567 h 6858000"/>
              <a:gd name="connsiteX101" fmla="*/ 6001127 w 6127519"/>
              <a:gd name="connsiteY101" fmla="*/ 5164609 h 6858000"/>
              <a:gd name="connsiteX102" fmla="*/ 5996647 w 6127519"/>
              <a:gd name="connsiteY102" fmla="*/ 5185640 h 6858000"/>
              <a:gd name="connsiteX103" fmla="*/ 5998514 w 6127519"/>
              <a:gd name="connsiteY103" fmla="*/ 5189673 h 6858000"/>
              <a:gd name="connsiteX104" fmla="*/ 5995970 w 6127519"/>
              <a:gd name="connsiteY104" fmla="*/ 5221547 h 6858000"/>
              <a:gd name="connsiteX105" fmla="*/ 5997218 w 6127519"/>
              <a:gd name="connsiteY105" fmla="*/ 5222031 h 6858000"/>
              <a:gd name="connsiteX106" fmla="*/ 6002116 w 6127519"/>
              <a:gd name="connsiteY106" fmla="*/ 5231223 h 6858000"/>
              <a:gd name="connsiteX107" fmla="*/ 6008541 w 6127519"/>
              <a:gd name="connsiteY107" fmla="*/ 5248680 h 6858000"/>
              <a:gd name="connsiteX108" fmla="*/ 6039260 w 6127519"/>
              <a:gd name="connsiteY108" fmla="*/ 5289518 h 6858000"/>
              <a:gd name="connsiteX109" fmla="*/ 6036748 w 6127519"/>
              <a:gd name="connsiteY109" fmla="*/ 5322752 h 6858000"/>
              <a:gd name="connsiteX110" fmla="*/ 6036943 w 6127519"/>
              <a:gd name="connsiteY110" fmla="*/ 5329480 h 6858000"/>
              <a:gd name="connsiteX111" fmla="*/ 6037236 w 6127519"/>
              <a:gd name="connsiteY111" fmla="*/ 5329634 h 6858000"/>
              <a:gd name="connsiteX112" fmla="*/ 6038019 w 6127519"/>
              <a:gd name="connsiteY112" fmla="*/ 5336764 h 6858000"/>
              <a:gd name="connsiteX113" fmla="*/ 6037298 w 6127519"/>
              <a:gd name="connsiteY113" fmla="*/ 5341753 h 6858000"/>
              <a:gd name="connsiteX114" fmla="*/ 6037677 w 6127519"/>
              <a:gd name="connsiteY114" fmla="*/ 5354807 h 6858000"/>
              <a:gd name="connsiteX115" fmla="*/ 6039728 w 6127519"/>
              <a:gd name="connsiteY115" fmla="*/ 5359416 h 6858000"/>
              <a:gd name="connsiteX116" fmla="*/ 6043311 w 6127519"/>
              <a:gd name="connsiteY116" fmla="*/ 5361407 h 6858000"/>
              <a:gd name="connsiteX117" fmla="*/ 6042954 w 6127519"/>
              <a:gd name="connsiteY117" fmla="*/ 5362576 h 6858000"/>
              <a:gd name="connsiteX118" fmla="*/ 6053435 w 6127519"/>
              <a:gd name="connsiteY118" fmla="*/ 5387547 h 6858000"/>
              <a:gd name="connsiteX119" fmla="*/ 6065933 w 6127519"/>
              <a:gd name="connsiteY119" fmla="*/ 5443002 h 6858000"/>
              <a:gd name="connsiteX120" fmla="*/ 6068640 w 6127519"/>
              <a:gd name="connsiteY120" fmla="*/ 5474503 h 6858000"/>
              <a:gd name="connsiteX121" fmla="*/ 6080922 w 6127519"/>
              <a:gd name="connsiteY121" fmla="*/ 5561070 h 6858000"/>
              <a:gd name="connsiteX122" fmla="*/ 6096949 w 6127519"/>
              <a:gd name="connsiteY122" fmla="*/ 5648179 h 6858000"/>
              <a:gd name="connsiteX123" fmla="*/ 6125703 w 6127519"/>
              <a:gd name="connsiteY123" fmla="*/ 5692894 h 6858000"/>
              <a:gd name="connsiteX124" fmla="*/ 6126670 w 6127519"/>
              <a:gd name="connsiteY124" fmla="*/ 5697882 h 6858000"/>
              <a:gd name="connsiteX125" fmla="*/ 6124061 w 6127519"/>
              <a:gd name="connsiteY125" fmla="*/ 5710294 h 6858000"/>
              <a:gd name="connsiteX126" fmla="*/ 6122213 w 6127519"/>
              <a:gd name="connsiteY126" fmla="*/ 5714762 h 6858000"/>
              <a:gd name="connsiteX127" fmla="*/ 6121353 w 6127519"/>
              <a:gd name="connsiteY127" fmla="*/ 5721725 h 6858000"/>
              <a:gd name="connsiteX128" fmla="*/ 6121607 w 6127519"/>
              <a:gd name="connsiteY128" fmla="*/ 5721959 h 6858000"/>
              <a:gd name="connsiteX129" fmla="*/ 6120262 w 6127519"/>
              <a:gd name="connsiteY129" fmla="*/ 5728358 h 6858000"/>
              <a:gd name="connsiteX130" fmla="*/ 6110194 w 6127519"/>
              <a:gd name="connsiteY130" fmla="*/ 5758853 h 6858000"/>
              <a:gd name="connsiteX131" fmla="*/ 6127519 w 6127519"/>
              <a:gd name="connsiteY131" fmla="*/ 5865775 h 6858000"/>
              <a:gd name="connsiteX132" fmla="*/ 6119217 w 6127519"/>
              <a:gd name="connsiteY132" fmla="*/ 5888542 h 6858000"/>
              <a:gd name="connsiteX133" fmla="*/ 6102493 w 6127519"/>
              <a:gd name="connsiteY133" fmla="*/ 5928602 h 6858000"/>
              <a:gd name="connsiteX134" fmla="*/ 6056863 w 6127519"/>
              <a:gd name="connsiteY134" fmla="*/ 6000643 h 6858000"/>
              <a:gd name="connsiteX135" fmla="*/ 6045436 w 6127519"/>
              <a:gd name="connsiteY135" fmla="*/ 6124480 h 6858000"/>
              <a:gd name="connsiteX136" fmla="*/ 6030489 w 6127519"/>
              <a:gd name="connsiteY136" fmla="*/ 6317666 h 6858000"/>
              <a:gd name="connsiteX137" fmla="*/ 6007492 w 6127519"/>
              <a:gd name="connsiteY137" fmla="*/ 6440818 h 6858000"/>
              <a:gd name="connsiteX138" fmla="*/ 6009467 w 6127519"/>
              <a:gd name="connsiteY138" fmla="*/ 6487076 h 6858000"/>
              <a:gd name="connsiteX139" fmla="*/ 5995064 w 6127519"/>
              <a:gd name="connsiteY139" fmla="*/ 6540791 h 6858000"/>
              <a:gd name="connsiteX140" fmla="*/ 5996309 w 6127519"/>
              <a:gd name="connsiteY140" fmla="*/ 6543961 h 6858000"/>
              <a:gd name="connsiteX141" fmla="*/ 5996048 w 6127519"/>
              <a:gd name="connsiteY141" fmla="*/ 6555444 h 6858000"/>
              <a:gd name="connsiteX142" fmla="*/ 6002524 w 6127519"/>
              <a:gd name="connsiteY142" fmla="*/ 6560188 h 6858000"/>
              <a:gd name="connsiteX143" fmla="*/ 6006823 w 6127519"/>
              <a:gd name="connsiteY143" fmla="*/ 6578546 h 6858000"/>
              <a:gd name="connsiteX144" fmla="*/ 6004510 w 6127519"/>
              <a:gd name="connsiteY144" fmla="*/ 6599256 h 6858000"/>
              <a:gd name="connsiteX145" fmla="*/ 5986207 w 6127519"/>
              <a:gd name="connsiteY145" fmla="*/ 6695855 h 6858000"/>
              <a:gd name="connsiteX146" fmla="*/ 5979428 w 6127519"/>
              <a:gd name="connsiteY146" fmla="*/ 6754678 h 6858000"/>
              <a:gd name="connsiteX147" fmla="*/ 5983398 w 6127519"/>
              <a:gd name="connsiteY147" fmla="*/ 6778641 h 6858000"/>
              <a:gd name="connsiteX148" fmla="*/ 5984543 w 6127519"/>
              <a:gd name="connsiteY148" fmla="*/ 6811016 h 6858000"/>
              <a:gd name="connsiteX149" fmla="*/ 5981802 w 6127519"/>
              <a:gd name="connsiteY149" fmla="*/ 6838578 h 6858000"/>
              <a:gd name="connsiteX150" fmla="*/ 5979671 w 6127519"/>
              <a:gd name="connsiteY150" fmla="*/ 6858000 h 6858000"/>
              <a:gd name="connsiteX151" fmla="*/ 0 w 6127519"/>
              <a:gd name="connsiteY151" fmla="*/ 6858000 h 6858000"/>
              <a:gd name="connsiteX152" fmla="*/ 0 w 6127519"/>
              <a:gd name="connsiteY15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02116 w 6127689"/>
              <a:gd name="connsiteY106" fmla="*/ 5231223 h 6858000"/>
              <a:gd name="connsiteX107" fmla="*/ 6008541 w 6127689"/>
              <a:gd name="connsiteY107" fmla="*/ 5248680 h 6858000"/>
              <a:gd name="connsiteX108" fmla="*/ 6039260 w 6127689"/>
              <a:gd name="connsiteY108" fmla="*/ 5289518 h 6858000"/>
              <a:gd name="connsiteX109" fmla="*/ 6036748 w 6127689"/>
              <a:gd name="connsiteY109" fmla="*/ 5322752 h 6858000"/>
              <a:gd name="connsiteX110" fmla="*/ 6036943 w 6127689"/>
              <a:gd name="connsiteY110" fmla="*/ 5329480 h 6858000"/>
              <a:gd name="connsiteX111" fmla="*/ 6037236 w 6127689"/>
              <a:gd name="connsiteY111" fmla="*/ 5329634 h 6858000"/>
              <a:gd name="connsiteX112" fmla="*/ 6038019 w 6127689"/>
              <a:gd name="connsiteY112" fmla="*/ 5336764 h 6858000"/>
              <a:gd name="connsiteX113" fmla="*/ 6037298 w 6127689"/>
              <a:gd name="connsiteY113" fmla="*/ 5341753 h 6858000"/>
              <a:gd name="connsiteX114" fmla="*/ 6037677 w 6127689"/>
              <a:gd name="connsiteY114" fmla="*/ 5354807 h 6858000"/>
              <a:gd name="connsiteX115" fmla="*/ 6039728 w 6127689"/>
              <a:gd name="connsiteY115" fmla="*/ 5359416 h 6858000"/>
              <a:gd name="connsiteX116" fmla="*/ 6043311 w 6127689"/>
              <a:gd name="connsiteY116" fmla="*/ 5361407 h 6858000"/>
              <a:gd name="connsiteX117" fmla="*/ 6042954 w 6127689"/>
              <a:gd name="connsiteY117" fmla="*/ 5362576 h 6858000"/>
              <a:gd name="connsiteX118" fmla="*/ 6053435 w 6127689"/>
              <a:gd name="connsiteY118" fmla="*/ 5387547 h 6858000"/>
              <a:gd name="connsiteX119" fmla="*/ 6065933 w 6127689"/>
              <a:gd name="connsiteY119" fmla="*/ 5443002 h 6858000"/>
              <a:gd name="connsiteX120" fmla="*/ 6068640 w 6127689"/>
              <a:gd name="connsiteY120" fmla="*/ 5474503 h 6858000"/>
              <a:gd name="connsiteX121" fmla="*/ 6080922 w 6127689"/>
              <a:gd name="connsiteY121" fmla="*/ 5561070 h 6858000"/>
              <a:gd name="connsiteX122" fmla="*/ 6096949 w 6127689"/>
              <a:gd name="connsiteY122" fmla="*/ 5648179 h 6858000"/>
              <a:gd name="connsiteX123" fmla="*/ 6125703 w 6127689"/>
              <a:gd name="connsiteY123" fmla="*/ 5692894 h 6858000"/>
              <a:gd name="connsiteX124" fmla="*/ 6126670 w 6127689"/>
              <a:gd name="connsiteY124" fmla="*/ 5697882 h 6858000"/>
              <a:gd name="connsiteX125" fmla="*/ 6124061 w 6127689"/>
              <a:gd name="connsiteY125" fmla="*/ 5710294 h 6858000"/>
              <a:gd name="connsiteX126" fmla="*/ 6122213 w 6127689"/>
              <a:gd name="connsiteY126" fmla="*/ 5714762 h 6858000"/>
              <a:gd name="connsiteX127" fmla="*/ 6121353 w 6127689"/>
              <a:gd name="connsiteY127" fmla="*/ 5721725 h 6858000"/>
              <a:gd name="connsiteX128" fmla="*/ 6121607 w 6127689"/>
              <a:gd name="connsiteY128" fmla="*/ 5721959 h 6858000"/>
              <a:gd name="connsiteX129" fmla="*/ 6120262 w 6127689"/>
              <a:gd name="connsiteY129" fmla="*/ 5728358 h 6858000"/>
              <a:gd name="connsiteX130" fmla="*/ 6127024 w 6127689"/>
              <a:gd name="connsiteY130" fmla="*/ 5786902 h 6858000"/>
              <a:gd name="connsiteX131" fmla="*/ 6127519 w 6127689"/>
              <a:gd name="connsiteY131" fmla="*/ 5865775 h 6858000"/>
              <a:gd name="connsiteX132" fmla="*/ 6119217 w 6127689"/>
              <a:gd name="connsiteY132" fmla="*/ 5888542 h 6858000"/>
              <a:gd name="connsiteX133" fmla="*/ 6102493 w 6127689"/>
              <a:gd name="connsiteY133" fmla="*/ 5928602 h 6858000"/>
              <a:gd name="connsiteX134" fmla="*/ 6056863 w 6127689"/>
              <a:gd name="connsiteY134" fmla="*/ 6000643 h 6858000"/>
              <a:gd name="connsiteX135" fmla="*/ 6045436 w 6127689"/>
              <a:gd name="connsiteY135" fmla="*/ 6124480 h 6858000"/>
              <a:gd name="connsiteX136" fmla="*/ 6030489 w 6127689"/>
              <a:gd name="connsiteY136" fmla="*/ 6317666 h 6858000"/>
              <a:gd name="connsiteX137" fmla="*/ 6007492 w 6127689"/>
              <a:gd name="connsiteY137" fmla="*/ 6440818 h 6858000"/>
              <a:gd name="connsiteX138" fmla="*/ 6009467 w 6127689"/>
              <a:gd name="connsiteY138" fmla="*/ 6487076 h 6858000"/>
              <a:gd name="connsiteX139" fmla="*/ 5995064 w 6127689"/>
              <a:gd name="connsiteY139" fmla="*/ 6540791 h 6858000"/>
              <a:gd name="connsiteX140" fmla="*/ 5996309 w 6127689"/>
              <a:gd name="connsiteY140" fmla="*/ 6543961 h 6858000"/>
              <a:gd name="connsiteX141" fmla="*/ 5996048 w 6127689"/>
              <a:gd name="connsiteY141" fmla="*/ 6555444 h 6858000"/>
              <a:gd name="connsiteX142" fmla="*/ 6002524 w 6127689"/>
              <a:gd name="connsiteY142" fmla="*/ 6560188 h 6858000"/>
              <a:gd name="connsiteX143" fmla="*/ 6006823 w 6127689"/>
              <a:gd name="connsiteY143" fmla="*/ 6578546 h 6858000"/>
              <a:gd name="connsiteX144" fmla="*/ 6004510 w 6127689"/>
              <a:gd name="connsiteY144" fmla="*/ 6599256 h 6858000"/>
              <a:gd name="connsiteX145" fmla="*/ 5986207 w 6127689"/>
              <a:gd name="connsiteY145" fmla="*/ 6695855 h 6858000"/>
              <a:gd name="connsiteX146" fmla="*/ 5979428 w 6127689"/>
              <a:gd name="connsiteY146" fmla="*/ 6754678 h 6858000"/>
              <a:gd name="connsiteX147" fmla="*/ 5983398 w 6127689"/>
              <a:gd name="connsiteY147" fmla="*/ 6778641 h 6858000"/>
              <a:gd name="connsiteX148" fmla="*/ 5984543 w 6127689"/>
              <a:gd name="connsiteY148" fmla="*/ 6811016 h 6858000"/>
              <a:gd name="connsiteX149" fmla="*/ 5981802 w 6127689"/>
              <a:gd name="connsiteY149" fmla="*/ 6838578 h 6858000"/>
              <a:gd name="connsiteX150" fmla="*/ 5979671 w 6127689"/>
              <a:gd name="connsiteY150" fmla="*/ 6858000 h 6858000"/>
              <a:gd name="connsiteX151" fmla="*/ 0 w 6127689"/>
              <a:gd name="connsiteY151" fmla="*/ 6858000 h 6858000"/>
              <a:gd name="connsiteX152" fmla="*/ 0 w 6127689"/>
              <a:gd name="connsiteY15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02116 w 6127689"/>
              <a:gd name="connsiteY106" fmla="*/ 5231223 h 6858000"/>
              <a:gd name="connsiteX107" fmla="*/ 6039260 w 6127689"/>
              <a:gd name="connsiteY107" fmla="*/ 5289518 h 6858000"/>
              <a:gd name="connsiteX108" fmla="*/ 6036748 w 6127689"/>
              <a:gd name="connsiteY108" fmla="*/ 5322752 h 6858000"/>
              <a:gd name="connsiteX109" fmla="*/ 6036943 w 6127689"/>
              <a:gd name="connsiteY109" fmla="*/ 5329480 h 6858000"/>
              <a:gd name="connsiteX110" fmla="*/ 6037236 w 6127689"/>
              <a:gd name="connsiteY110" fmla="*/ 5329634 h 6858000"/>
              <a:gd name="connsiteX111" fmla="*/ 6038019 w 6127689"/>
              <a:gd name="connsiteY111" fmla="*/ 5336764 h 6858000"/>
              <a:gd name="connsiteX112" fmla="*/ 6037298 w 6127689"/>
              <a:gd name="connsiteY112" fmla="*/ 5341753 h 6858000"/>
              <a:gd name="connsiteX113" fmla="*/ 6037677 w 6127689"/>
              <a:gd name="connsiteY113" fmla="*/ 5354807 h 6858000"/>
              <a:gd name="connsiteX114" fmla="*/ 6039728 w 6127689"/>
              <a:gd name="connsiteY114" fmla="*/ 5359416 h 6858000"/>
              <a:gd name="connsiteX115" fmla="*/ 6043311 w 6127689"/>
              <a:gd name="connsiteY115" fmla="*/ 5361407 h 6858000"/>
              <a:gd name="connsiteX116" fmla="*/ 6042954 w 6127689"/>
              <a:gd name="connsiteY116" fmla="*/ 5362576 h 6858000"/>
              <a:gd name="connsiteX117" fmla="*/ 6053435 w 6127689"/>
              <a:gd name="connsiteY117" fmla="*/ 5387547 h 6858000"/>
              <a:gd name="connsiteX118" fmla="*/ 6065933 w 6127689"/>
              <a:gd name="connsiteY118" fmla="*/ 5443002 h 6858000"/>
              <a:gd name="connsiteX119" fmla="*/ 6068640 w 6127689"/>
              <a:gd name="connsiteY119" fmla="*/ 5474503 h 6858000"/>
              <a:gd name="connsiteX120" fmla="*/ 6080922 w 6127689"/>
              <a:gd name="connsiteY120" fmla="*/ 5561070 h 6858000"/>
              <a:gd name="connsiteX121" fmla="*/ 6096949 w 6127689"/>
              <a:gd name="connsiteY121" fmla="*/ 5648179 h 6858000"/>
              <a:gd name="connsiteX122" fmla="*/ 6125703 w 6127689"/>
              <a:gd name="connsiteY122" fmla="*/ 5692894 h 6858000"/>
              <a:gd name="connsiteX123" fmla="*/ 6126670 w 6127689"/>
              <a:gd name="connsiteY123" fmla="*/ 5697882 h 6858000"/>
              <a:gd name="connsiteX124" fmla="*/ 6124061 w 6127689"/>
              <a:gd name="connsiteY124" fmla="*/ 5710294 h 6858000"/>
              <a:gd name="connsiteX125" fmla="*/ 6122213 w 6127689"/>
              <a:gd name="connsiteY125" fmla="*/ 5714762 h 6858000"/>
              <a:gd name="connsiteX126" fmla="*/ 6121353 w 6127689"/>
              <a:gd name="connsiteY126" fmla="*/ 5721725 h 6858000"/>
              <a:gd name="connsiteX127" fmla="*/ 6121607 w 6127689"/>
              <a:gd name="connsiteY127" fmla="*/ 5721959 h 6858000"/>
              <a:gd name="connsiteX128" fmla="*/ 6120262 w 6127689"/>
              <a:gd name="connsiteY128" fmla="*/ 5728358 h 6858000"/>
              <a:gd name="connsiteX129" fmla="*/ 6127024 w 6127689"/>
              <a:gd name="connsiteY129" fmla="*/ 5786902 h 6858000"/>
              <a:gd name="connsiteX130" fmla="*/ 6127519 w 6127689"/>
              <a:gd name="connsiteY130" fmla="*/ 5865775 h 6858000"/>
              <a:gd name="connsiteX131" fmla="*/ 6119217 w 6127689"/>
              <a:gd name="connsiteY131" fmla="*/ 5888542 h 6858000"/>
              <a:gd name="connsiteX132" fmla="*/ 6102493 w 6127689"/>
              <a:gd name="connsiteY132" fmla="*/ 5928602 h 6858000"/>
              <a:gd name="connsiteX133" fmla="*/ 6056863 w 6127689"/>
              <a:gd name="connsiteY133" fmla="*/ 6000643 h 6858000"/>
              <a:gd name="connsiteX134" fmla="*/ 6045436 w 6127689"/>
              <a:gd name="connsiteY134" fmla="*/ 6124480 h 6858000"/>
              <a:gd name="connsiteX135" fmla="*/ 6030489 w 6127689"/>
              <a:gd name="connsiteY135" fmla="*/ 6317666 h 6858000"/>
              <a:gd name="connsiteX136" fmla="*/ 6007492 w 6127689"/>
              <a:gd name="connsiteY136" fmla="*/ 6440818 h 6858000"/>
              <a:gd name="connsiteX137" fmla="*/ 6009467 w 6127689"/>
              <a:gd name="connsiteY137" fmla="*/ 6487076 h 6858000"/>
              <a:gd name="connsiteX138" fmla="*/ 5995064 w 6127689"/>
              <a:gd name="connsiteY138" fmla="*/ 6540791 h 6858000"/>
              <a:gd name="connsiteX139" fmla="*/ 5996309 w 6127689"/>
              <a:gd name="connsiteY139" fmla="*/ 6543961 h 6858000"/>
              <a:gd name="connsiteX140" fmla="*/ 5996048 w 6127689"/>
              <a:gd name="connsiteY140" fmla="*/ 6555444 h 6858000"/>
              <a:gd name="connsiteX141" fmla="*/ 6002524 w 6127689"/>
              <a:gd name="connsiteY141" fmla="*/ 6560188 h 6858000"/>
              <a:gd name="connsiteX142" fmla="*/ 6006823 w 6127689"/>
              <a:gd name="connsiteY142" fmla="*/ 6578546 h 6858000"/>
              <a:gd name="connsiteX143" fmla="*/ 6004510 w 6127689"/>
              <a:gd name="connsiteY143" fmla="*/ 6599256 h 6858000"/>
              <a:gd name="connsiteX144" fmla="*/ 5986207 w 6127689"/>
              <a:gd name="connsiteY144" fmla="*/ 6695855 h 6858000"/>
              <a:gd name="connsiteX145" fmla="*/ 5979428 w 6127689"/>
              <a:gd name="connsiteY145" fmla="*/ 6754678 h 6858000"/>
              <a:gd name="connsiteX146" fmla="*/ 5983398 w 6127689"/>
              <a:gd name="connsiteY146" fmla="*/ 6778641 h 6858000"/>
              <a:gd name="connsiteX147" fmla="*/ 5984543 w 6127689"/>
              <a:gd name="connsiteY147" fmla="*/ 6811016 h 6858000"/>
              <a:gd name="connsiteX148" fmla="*/ 5981802 w 6127689"/>
              <a:gd name="connsiteY148" fmla="*/ 6838578 h 6858000"/>
              <a:gd name="connsiteX149" fmla="*/ 5979671 w 6127689"/>
              <a:gd name="connsiteY149" fmla="*/ 6858000 h 6858000"/>
              <a:gd name="connsiteX150" fmla="*/ 0 w 6127689"/>
              <a:gd name="connsiteY150" fmla="*/ 6858000 h 6858000"/>
              <a:gd name="connsiteX151" fmla="*/ 0 w 6127689"/>
              <a:gd name="connsiteY151"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39260 w 6127689"/>
              <a:gd name="connsiteY106" fmla="*/ 5289518 h 6858000"/>
              <a:gd name="connsiteX107" fmla="*/ 6036748 w 6127689"/>
              <a:gd name="connsiteY107" fmla="*/ 5322752 h 6858000"/>
              <a:gd name="connsiteX108" fmla="*/ 6036943 w 6127689"/>
              <a:gd name="connsiteY108" fmla="*/ 5329480 h 6858000"/>
              <a:gd name="connsiteX109" fmla="*/ 6037236 w 6127689"/>
              <a:gd name="connsiteY109" fmla="*/ 5329634 h 6858000"/>
              <a:gd name="connsiteX110" fmla="*/ 6038019 w 6127689"/>
              <a:gd name="connsiteY110" fmla="*/ 5336764 h 6858000"/>
              <a:gd name="connsiteX111" fmla="*/ 6037298 w 6127689"/>
              <a:gd name="connsiteY111" fmla="*/ 5341753 h 6858000"/>
              <a:gd name="connsiteX112" fmla="*/ 6037677 w 6127689"/>
              <a:gd name="connsiteY112" fmla="*/ 5354807 h 6858000"/>
              <a:gd name="connsiteX113" fmla="*/ 6039728 w 6127689"/>
              <a:gd name="connsiteY113" fmla="*/ 5359416 h 6858000"/>
              <a:gd name="connsiteX114" fmla="*/ 6043311 w 6127689"/>
              <a:gd name="connsiteY114" fmla="*/ 5361407 h 6858000"/>
              <a:gd name="connsiteX115" fmla="*/ 6042954 w 6127689"/>
              <a:gd name="connsiteY115" fmla="*/ 5362576 h 6858000"/>
              <a:gd name="connsiteX116" fmla="*/ 6053435 w 6127689"/>
              <a:gd name="connsiteY116" fmla="*/ 5387547 h 6858000"/>
              <a:gd name="connsiteX117" fmla="*/ 6065933 w 6127689"/>
              <a:gd name="connsiteY117" fmla="*/ 5443002 h 6858000"/>
              <a:gd name="connsiteX118" fmla="*/ 6068640 w 6127689"/>
              <a:gd name="connsiteY118" fmla="*/ 5474503 h 6858000"/>
              <a:gd name="connsiteX119" fmla="*/ 6080922 w 6127689"/>
              <a:gd name="connsiteY119" fmla="*/ 5561070 h 6858000"/>
              <a:gd name="connsiteX120" fmla="*/ 6096949 w 6127689"/>
              <a:gd name="connsiteY120" fmla="*/ 5648179 h 6858000"/>
              <a:gd name="connsiteX121" fmla="*/ 6125703 w 6127689"/>
              <a:gd name="connsiteY121" fmla="*/ 5692894 h 6858000"/>
              <a:gd name="connsiteX122" fmla="*/ 6126670 w 6127689"/>
              <a:gd name="connsiteY122" fmla="*/ 5697882 h 6858000"/>
              <a:gd name="connsiteX123" fmla="*/ 6124061 w 6127689"/>
              <a:gd name="connsiteY123" fmla="*/ 5710294 h 6858000"/>
              <a:gd name="connsiteX124" fmla="*/ 6122213 w 6127689"/>
              <a:gd name="connsiteY124" fmla="*/ 5714762 h 6858000"/>
              <a:gd name="connsiteX125" fmla="*/ 6121353 w 6127689"/>
              <a:gd name="connsiteY125" fmla="*/ 5721725 h 6858000"/>
              <a:gd name="connsiteX126" fmla="*/ 6121607 w 6127689"/>
              <a:gd name="connsiteY126" fmla="*/ 5721959 h 6858000"/>
              <a:gd name="connsiteX127" fmla="*/ 6120262 w 6127689"/>
              <a:gd name="connsiteY127" fmla="*/ 5728358 h 6858000"/>
              <a:gd name="connsiteX128" fmla="*/ 6127024 w 6127689"/>
              <a:gd name="connsiteY128" fmla="*/ 5786902 h 6858000"/>
              <a:gd name="connsiteX129" fmla="*/ 6127519 w 6127689"/>
              <a:gd name="connsiteY129" fmla="*/ 5865775 h 6858000"/>
              <a:gd name="connsiteX130" fmla="*/ 6119217 w 6127689"/>
              <a:gd name="connsiteY130" fmla="*/ 5888542 h 6858000"/>
              <a:gd name="connsiteX131" fmla="*/ 6102493 w 6127689"/>
              <a:gd name="connsiteY131" fmla="*/ 5928602 h 6858000"/>
              <a:gd name="connsiteX132" fmla="*/ 6056863 w 6127689"/>
              <a:gd name="connsiteY132" fmla="*/ 6000643 h 6858000"/>
              <a:gd name="connsiteX133" fmla="*/ 6045436 w 6127689"/>
              <a:gd name="connsiteY133" fmla="*/ 6124480 h 6858000"/>
              <a:gd name="connsiteX134" fmla="*/ 6030489 w 6127689"/>
              <a:gd name="connsiteY134" fmla="*/ 6317666 h 6858000"/>
              <a:gd name="connsiteX135" fmla="*/ 6007492 w 6127689"/>
              <a:gd name="connsiteY135" fmla="*/ 6440818 h 6858000"/>
              <a:gd name="connsiteX136" fmla="*/ 6009467 w 6127689"/>
              <a:gd name="connsiteY136" fmla="*/ 6487076 h 6858000"/>
              <a:gd name="connsiteX137" fmla="*/ 5995064 w 6127689"/>
              <a:gd name="connsiteY137" fmla="*/ 6540791 h 6858000"/>
              <a:gd name="connsiteX138" fmla="*/ 5996309 w 6127689"/>
              <a:gd name="connsiteY138" fmla="*/ 6543961 h 6858000"/>
              <a:gd name="connsiteX139" fmla="*/ 5996048 w 6127689"/>
              <a:gd name="connsiteY139" fmla="*/ 6555444 h 6858000"/>
              <a:gd name="connsiteX140" fmla="*/ 6002524 w 6127689"/>
              <a:gd name="connsiteY140" fmla="*/ 6560188 h 6858000"/>
              <a:gd name="connsiteX141" fmla="*/ 6006823 w 6127689"/>
              <a:gd name="connsiteY141" fmla="*/ 6578546 h 6858000"/>
              <a:gd name="connsiteX142" fmla="*/ 6004510 w 6127689"/>
              <a:gd name="connsiteY142" fmla="*/ 6599256 h 6858000"/>
              <a:gd name="connsiteX143" fmla="*/ 5986207 w 6127689"/>
              <a:gd name="connsiteY143" fmla="*/ 6695855 h 6858000"/>
              <a:gd name="connsiteX144" fmla="*/ 5979428 w 6127689"/>
              <a:gd name="connsiteY144" fmla="*/ 6754678 h 6858000"/>
              <a:gd name="connsiteX145" fmla="*/ 5983398 w 6127689"/>
              <a:gd name="connsiteY145" fmla="*/ 6778641 h 6858000"/>
              <a:gd name="connsiteX146" fmla="*/ 5984543 w 6127689"/>
              <a:gd name="connsiteY146" fmla="*/ 6811016 h 6858000"/>
              <a:gd name="connsiteX147" fmla="*/ 5981802 w 6127689"/>
              <a:gd name="connsiteY147" fmla="*/ 6838578 h 6858000"/>
              <a:gd name="connsiteX148" fmla="*/ 5979671 w 6127689"/>
              <a:gd name="connsiteY148" fmla="*/ 6858000 h 6858000"/>
              <a:gd name="connsiteX149" fmla="*/ 0 w 6127689"/>
              <a:gd name="connsiteY149" fmla="*/ 6858000 h 6858000"/>
              <a:gd name="connsiteX150" fmla="*/ 0 w 6127689"/>
              <a:gd name="connsiteY150"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36748 w 6127689"/>
              <a:gd name="connsiteY106" fmla="*/ 5322752 h 6858000"/>
              <a:gd name="connsiteX107" fmla="*/ 6036943 w 6127689"/>
              <a:gd name="connsiteY107" fmla="*/ 5329480 h 6858000"/>
              <a:gd name="connsiteX108" fmla="*/ 6037236 w 6127689"/>
              <a:gd name="connsiteY108" fmla="*/ 5329634 h 6858000"/>
              <a:gd name="connsiteX109" fmla="*/ 6038019 w 6127689"/>
              <a:gd name="connsiteY109" fmla="*/ 5336764 h 6858000"/>
              <a:gd name="connsiteX110" fmla="*/ 6037298 w 6127689"/>
              <a:gd name="connsiteY110" fmla="*/ 5341753 h 6858000"/>
              <a:gd name="connsiteX111" fmla="*/ 6037677 w 6127689"/>
              <a:gd name="connsiteY111" fmla="*/ 5354807 h 6858000"/>
              <a:gd name="connsiteX112" fmla="*/ 6039728 w 6127689"/>
              <a:gd name="connsiteY112" fmla="*/ 5359416 h 6858000"/>
              <a:gd name="connsiteX113" fmla="*/ 6043311 w 6127689"/>
              <a:gd name="connsiteY113" fmla="*/ 5361407 h 6858000"/>
              <a:gd name="connsiteX114" fmla="*/ 6042954 w 6127689"/>
              <a:gd name="connsiteY114" fmla="*/ 5362576 h 6858000"/>
              <a:gd name="connsiteX115" fmla="*/ 6053435 w 6127689"/>
              <a:gd name="connsiteY115" fmla="*/ 5387547 h 6858000"/>
              <a:gd name="connsiteX116" fmla="*/ 6065933 w 6127689"/>
              <a:gd name="connsiteY116" fmla="*/ 5443002 h 6858000"/>
              <a:gd name="connsiteX117" fmla="*/ 6068640 w 6127689"/>
              <a:gd name="connsiteY117" fmla="*/ 5474503 h 6858000"/>
              <a:gd name="connsiteX118" fmla="*/ 6080922 w 6127689"/>
              <a:gd name="connsiteY118" fmla="*/ 5561070 h 6858000"/>
              <a:gd name="connsiteX119" fmla="*/ 6096949 w 6127689"/>
              <a:gd name="connsiteY119" fmla="*/ 5648179 h 6858000"/>
              <a:gd name="connsiteX120" fmla="*/ 6125703 w 6127689"/>
              <a:gd name="connsiteY120" fmla="*/ 5692894 h 6858000"/>
              <a:gd name="connsiteX121" fmla="*/ 6126670 w 6127689"/>
              <a:gd name="connsiteY121" fmla="*/ 5697882 h 6858000"/>
              <a:gd name="connsiteX122" fmla="*/ 6124061 w 6127689"/>
              <a:gd name="connsiteY122" fmla="*/ 5710294 h 6858000"/>
              <a:gd name="connsiteX123" fmla="*/ 6122213 w 6127689"/>
              <a:gd name="connsiteY123" fmla="*/ 5714762 h 6858000"/>
              <a:gd name="connsiteX124" fmla="*/ 6121353 w 6127689"/>
              <a:gd name="connsiteY124" fmla="*/ 5721725 h 6858000"/>
              <a:gd name="connsiteX125" fmla="*/ 6121607 w 6127689"/>
              <a:gd name="connsiteY125" fmla="*/ 5721959 h 6858000"/>
              <a:gd name="connsiteX126" fmla="*/ 6120262 w 6127689"/>
              <a:gd name="connsiteY126" fmla="*/ 5728358 h 6858000"/>
              <a:gd name="connsiteX127" fmla="*/ 6127024 w 6127689"/>
              <a:gd name="connsiteY127" fmla="*/ 5786902 h 6858000"/>
              <a:gd name="connsiteX128" fmla="*/ 6127519 w 6127689"/>
              <a:gd name="connsiteY128" fmla="*/ 5865775 h 6858000"/>
              <a:gd name="connsiteX129" fmla="*/ 6119217 w 6127689"/>
              <a:gd name="connsiteY129" fmla="*/ 5888542 h 6858000"/>
              <a:gd name="connsiteX130" fmla="*/ 6102493 w 6127689"/>
              <a:gd name="connsiteY130" fmla="*/ 5928602 h 6858000"/>
              <a:gd name="connsiteX131" fmla="*/ 6056863 w 6127689"/>
              <a:gd name="connsiteY131" fmla="*/ 6000643 h 6858000"/>
              <a:gd name="connsiteX132" fmla="*/ 6045436 w 6127689"/>
              <a:gd name="connsiteY132" fmla="*/ 6124480 h 6858000"/>
              <a:gd name="connsiteX133" fmla="*/ 6030489 w 6127689"/>
              <a:gd name="connsiteY133" fmla="*/ 6317666 h 6858000"/>
              <a:gd name="connsiteX134" fmla="*/ 6007492 w 6127689"/>
              <a:gd name="connsiteY134" fmla="*/ 6440818 h 6858000"/>
              <a:gd name="connsiteX135" fmla="*/ 6009467 w 6127689"/>
              <a:gd name="connsiteY135" fmla="*/ 6487076 h 6858000"/>
              <a:gd name="connsiteX136" fmla="*/ 5995064 w 6127689"/>
              <a:gd name="connsiteY136" fmla="*/ 6540791 h 6858000"/>
              <a:gd name="connsiteX137" fmla="*/ 5996309 w 6127689"/>
              <a:gd name="connsiteY137" fmla="*/ 6543961 h 6858000"/>
              <a:gd name="connsiteX138" fmla="*/ 5996048 w 6127689"/>
              <a:gd name="connsiteY138" fmla="*/ 6555444 h 6858000"/>
              <a:gd name="connsiteX139" fmla="*/ 6002524 w 6127689"/>
              <a:gd name="connsiteY139" fmla="*/ 6560188 h 6858000"/>
              <a:gd name="connsiteX140" fmla="*/ 6006823 w 6127689"/>
              <a:gd name="connsiteY140" fmla="*/ 6578546 h 6858000"/>
              <a:gd name="connsiteX141" fmla="*/ 6004510 w 6127689"/>
              <a:gd name="connsiteY141" fmla="*/ 6599256 h 6858000"/>
              <a:gd name="connsiteX142" fmla="*/ 5986207 w 6127689"/>
              <a:gd name="connsiteY142" fmla="*/ 6695855 h 6858000"/>
              <a:gd name="connsiteX143" fmla="*/ 5979428 w 6127689"/>
              <a:gd name="connsiteY143" fmla="*/ 6754678 h 6858000"/>
              <a:gd name="connsiteX144" fmla="*/ 5983398 w 6127689"/>
              <a:gd name="connsiteY144" fmla="*/ 6778641 h 6858000"/>
              <a:gd name="connsiteX145" fmla="*/ 5984543 w 6127689"/>
              <a:gd name="connsiteY145" fmla="*/ 6811016 h 6858000"/>
              <a:gd name="connsiteX146" fmla="*/ 5981802 w 6127689"/>
              <a:gd name="connsiteY146" fmla="*/ 6838578 h 6858000"/>
              <a:gd name="connsiteX147" fmla="*/ 5979671 w 6127689"/>
              <a:gd name="connsiteY147" fmla="*/ 6858000 h 6858000"/>
              <a:gd name="connsiteX148" fmla="*/ 0 w 6127689"/>
              <a:gd name="connsiteY148" fmla="*/ 6858000 h 6858000"/>
              <a:gd name="connsiteX149" fmla="*/ 0 w 6127689"/>
              <a:gd name="connsiteY14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6042096 w 6127689"/>
              <a:gd name="connsiteY105" fmla="*/ 5233251 h 6858000"/>
              <a:gd name="connsiteX106" fmla="*/ 6036748 w 6127689"/>
              <a:gd name="connsiteY106" fmla="*/ 5322752 h 6858000"/>
              <a:gd name="connsiteX107" fmla="*/ 6036943 w 6127689"/>
              <a:gd name="connsiteY107" fmla="*/ 5329480 h 6858000"/>
              <a:gd name="connsiteX108" fmla="*/ 6037236 w 6127689"/>
              <a:gd name="connsiteY108" fmla="*/ 5329634 h 6858000"/>
              <a:gd name="connsiteX109" fmla="*/ 6038019 w 6127689"/>
              <a:gd name="connsiteY109" fmla="*/ 5336764 h 6858000"/>
              <a:gd name="connsiteX110" fmla="*/ 6037298 w 6127689"/>
              <a:gd name="connsiteY110" fmla="*/ 5341753 h 6858000"/>
              <a:gd name="connsiteX111" fmla="*/ 6037677 w 6127689"/>
              <a:gd name="connsiteY111" fmla="*/ 5354807 h 6858000"/>
              <a:gd name="connsiteX112" fmla="*/ 6039728 w 6127689"/>
              <a:gd name="connsiteY112" fmla="*/ 5359416 h 6858000"/>
              <a:gd name="connsiteX113" fmla="*/ 6043311 w 6127689"/>
              <a:gd name="connsiteY113" fmla="*/ 5361407 h 6858000"/>
              <a:gd name="connsiteX114" fmla="*/ 6042954 w 6127689"/>
              <a:gd name="connsiteY114" fmla="*/ 5362576 h 6858000"/>
              <a:gd name="connsiteX115" fmla="*/ 6053435 w 6127689"/>
              <a:gd name="connsiteY115" fmla="*/ 5387547 h 6858000"/>
              <a:gd name="connsiteX116" fmla="*/ 6065933 w 6127689"/>
              <a:gd name="connsiteY116" fmla="*/ 5443002 h 6858000"/>
              <a:gd name="connsiteX117" fmla="*/ 6068640 w 6127689"/>
              <a:gd name="connsiteY117" fmla="*/ 5474503 h 6858000"/>
              <a:gd name="connsiteX118" fmla="*/ 6080922 w 6127689"/>
              <a:gd name="connsiteY118" fmla="*/ 5561070 h 6858000"/>
              <a:gd name="connsiteX119" fmla="*/ 6096949 w 6127689"/>
              <a:gd name="connsiteY119" fmla="*/ 5648179 h 6858000"/>
              <a:gd name="connsiteX120" fmla="*/ 6125703 w 6127689"/>
              <a:gd name="connsiteY120" fmla="*/ 5692894 h 6858000"/>
              <a:gd name="connsiteX121" fmla="*/ 6126670 w 6127689"/>
              <a:gd name="connsiteY121" fmla="*/ 5697882 h 6858000"/>
              <a:gd name="connsiteX122" fmla="*/ 6124061 w 6127689"/>
              <a:gd name="connsiteY122" fmla="*/ 5710294 h 6858000"/>
              <a:gd name="connsiteX123" fmla="*/ 6122213 w 6127689"/>
              <a:gd name="connsiteY123" fmla="*/ 5714762 h 6858000"/>
              <a:gd name="connsiteX124" fmla="*/ 6121353 w 6127689"/>
              <a:gd name="connsiteY124" fmla="*/ 5721725 h 6858000"/>
              <a:gd name="connsiteX125" fmla="*/ 6121607 w 6127689"/>
              <a:gd name="connsiteY125" fmla="*/ 5721959 h 6858000"/>
              <a:gd name="connsiteX126" fmla="*/ 6120262 w 6127689"/>
              <a:gd name="connsiteY126" fmla="*/ 5728358 h 6858000"/>
              <a:gd name="connsiteX127" fmla="*/ 6127024 w 6127689"/>
              <a:gd name="connsiteY127" fmla="*/ 5786902 h 6858000"/>
              <a:gd name="connsiteX128" fmla="*/ 6127519 w 6127689"/>
              <a:gd name="connsiteY128" fmla="*/ 5865775 h 6858000"/>
              <a:gd name="connsiteX129" fmla="*/ 6119217 w 6127689"/>
              <a:gd name="connsiteY129" fmla="*/ 5888542 h 6858000"/>
              <a:gd name="connsiteX130" fmla="*/ 6102493 w 6127689"/>
              <a:gd name="connsiteY130" fmla="*/ 5928602 h 6858000"/>
              <a:gd name="connsiteX131" fmla="*/ 6056863 w 6127689"/>
              <a:gd name="connsiteY131" fmla="*/ 6000643 h 6858000"/>
              <a:gd name="connsiteX132" fmla="*/ 6045436 w 6127689"/>
              <a:gd name="connsiteY132" fmla="*/ 6124480 h 6858000"/>
              <a:gd name="connsiteX133" fmla="*/ 6030489 w 6127689"/>
              <a:gd name="connsiteY133" fmla="*/ 6317666 h 6858000"/>
              <a:gd name="connsiteX134" fmla="*/ 6007492 w 6127689"/>
              <a:gd name="connsiteY134" fmla="*/ 6440818 h 6858000"/>
              <a:gd name="connsiteX135" fmla="*/ 6009467 w 6127689"/>
              <a:gd name="connsiteY135" fmla="*/ 6487076 h 6858000"/>
              <a:gd name="connsiteX136" fmla="*/ 5995064 w 6127689"/>
              <a:gd name="connsiteY136" fmla="*/ 6540791 h 6858000"/>
              <a:gd name="connsiteX137" fmla="*/ 5996309 w 6127689"/>
              <a:gd name="connsiteY137" fmla="*/ 6543961 h 6858000"/>
              <a:gd name="connsiteX138" fmla="*/ 5996048 w 6127689"/>
              <a:gd name="connsiteY138" fmla="*/ 6555444 h 6858000"/>
              <a:gd name="connsiteX139" fmla="*/ 6002524 w 6127689"/>
              <a:gd name="connsiteY139" fmla="*/ 6560188 h 6858000"/>
              <a:gd name="connsiteX140" fmla="*/ 6006823 w 6127689"/>
              <a:gd name="connsiteY140" fmla="*/ 6578546 h 6858000"/>
              <a:gd name="connsiteX141" fmla="*/ 6004510 w 6127689"/>
              <a:gd name="connsiteY141" fmla="*/ 6599256 h 6858000"/>
              <a:gd name="connsiteX142" fmla="*/ 5986207 w 6127689"/>
              <a:gd name="connsiteY142" fmla="*/ 6695855 h 6858000"/>
              <a:gd name="connsiteX143" fmla="*/ 5979428 w 6127689"/>
              <a:gd name="connsiteY143" fmla="*/ 6754678 h 6858000"/>
              <a:gd name="connsiteX144" fmla="*/ 5983398 w 6127689"/>
              <a:gd name="connsiteY144" fmla="*/ 6778641 h 6858000"/>
              <a:gd name="connsiteX145" fmla="*/ 5984543 w 6127689"/>
              <a:gd name="connsiteY145" fmla="*/ 6811016 h 6858000"/>
              <a:gd name="connsiteX146" fmla="*/ 5981802 w 6127689"/>
              <a:gd name="connsiteY146" fmla="*/ 6838578 h 6858000"/>
              <a:gd name="connsiteX147" fmla="*/ 5979671 w 6127689"/>
              <a:gd name="connsiteY147" fmla="*/ 6858000 h 6858000"/>
              <a:gd name="connsiteX148" fmla="*/ 0 w 6127689"/>
              <a:gd name="connsiteY148" fmla="*/ 6858000 h 6858000"/>
              <a:gd name="connsiteX149" fmla="*/ 0 w 6127689"/>
              <a:gd name="connsiteY14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6036748 w 6127689"/>
              <a:gd name="connsiteY105" fmla="*/ 5322752 h 6858000"/>
              <a:gd name="connsiteX106" fmla="*/ 6036943 w 6127689"/>
              <a:gd name="connsiteY106" fmla="*/ 5329480 h 6858000"/>
              <a:gd name="connsiteX107" fmla="*/ 6037236 w 6127689"/>
              <a:gd name="connsiteY107" fmla="*/ 5329634 h 6858000"/>
              <a:gd name="connsiteX108" fmla="*/ 6038019 w 6127689"/>
              <a:gd name="connsiteY108" fmla="*/ 5336764 h 6858000"/>
              <a:gd name="connsiteX109" fmla="*/ 6037298 w 6127689"/>
              <a:gd name="connsiteY109" fmla="*/ 5341753 h 6858000"/>
              <a:gd name="connsiteX110" fmla="*/ 6037677 w 6127689"/>
              <a:gd name="connsiteY110" fmla="*/ 5354807 h 6858000"/>
              <a:gd name="connsiteX111" fmla="*/ 6039728 w 6127689"/>
              <a:gd name="connsiteY111" fmla="*/ 5359416 h 6858000"/>
              <a:gd name="connsiteX112" fmla="*/ 6043311 w 6127689"/>
              <a:gd name="connsiteY112" fmla="*/ 5361407 h 6858000"/>
              <a:gd name="connsiteX113" fmla="*/ 6042954 w 6127689"/>
              <a:gd name="connsiteY113" fmla="*/ 5362576 h 6858000"/>
              <a:gd name="connsiteX114" fmla="*/ 6053435 w 6127689"/>
              <a:gd name="connsiteY114" fmla="*/ 5387547 h 6858000"/>
              <a:gd name="connsiteX115" fmla="*/ 6065933 w 6127689"/>
              <a:gd name="connsiteY115" fmla="*/ 5443002 h 6858000"/>
              <a:gd name="connsiteX116" fmla="*/ 6068640 w 6127689"/>
              <a:gd name="connsiteY116" fmla="*/ 5474503 h 6858000"/>
              <a:gd name="connsiteX117" fmla="*/ 6080922 w 6127689"/>
              <a:gd name="connsiteY117" fmla="*/ 5561070 h 6858000"/>
              <a:gd name="connsiteX118" fmla="*/ 6096949 w 6127689"/>
              <a:gd name="connsiteY118" fmla="*/ 5648179 h 6858000"/>
              <a:gd name="connsiteX119" fmla="*/ 6125703 w 6127689"/>
              <a:gd name="connsiteY119" fmla="*/ 5692894 h 6858000"/>
              <a:gd name="connsiteX120" fmla="*/ 6126670 w 6127689"/>
              <a:gd name="connsiteY120" fmla="*/ 5697882 h 6858000"/>
              <a:gd name="connsiteX121" fmla="*/ 6124061 w 6127689"/>
              <a:gd name="connsiteY121" fmla="*/ 5710294 h 6858000"/>
              <a:gd name="connsiteX122" fmla="*/ 6122213 w 6127689"/>
              <a:gd name="connsiteY122" fmla="*/ 5714762 h 6858000"/>
              <a:gd name="connsiteX123" fmla="*/ 6121353 w 6127689"/>
              <a:gd name="connsiteY123" fmla="*/ 5721725 h 6858000"/>
              <a:gd name="connsiteX124" fmla="*/ 6121607 w 6127689"/>
              <a:gd name="connsiteY124" fmla="*/ 5721959 h 6858000"/>
              <a:gd name="connsiteX125" fmla="*/ 6120262 w 6127689"/>
              <a:gd name="connsiteY125" fmla="*/ 5728358 h 6858000"/>
              <a:gd name="connsiteX126" fmla="*/ 6127024 w 6127689"/>
              <a:gd name="connsiteY126" fmla="*/ 5786902 h 6858000"/>
              <a:gd name="connsiteX127" fmla="*/ 6127519 w 6127689"/>
              <a:gd name="connsiteY127" fmla="*/ 5865775 h 6858000"/>
              <a:gd name="connsiteX128" fmla="*/ 6119217 w 6127689"/>
              <a:gd name="connsiteY128" fmla="*/ 5888542 h 6858000"/>
              <a:gd name="connsiteX129" fmla="*/ 6102493 w 6127689"/>
              <a:gd name="connsiteY129" fmla="*/ 5928602 h 6858000"/>
              <a:gd name="connsiteX130" fmla="*/ 6056863 w 6127689"/>
              <a:gd name="connsiteY130" fmla="*/ 6000643 h 6858000"/>
              <a:gd name="connsiteX131" fmla="*/ 6045436 w 6127689"/>
              <a:gd name="connsiteY131" fmla="*/ 6124480 h 6858000"/>
              <a:gd name="connsiteX132" fmla="*/ 6030489 w 6127689"/>
              <a:gd name="connsiteY132" fmla="*/ 6317666 h 6858000"/>
              <a:gd name="connsiteX133" fmla="*/ 6007492 w 6127689"/>
              <a:gd name="connsiteY133" fmla="*/ 6440818 h 6858000"/>
              <a:gd name="connsiteX134" fmla="*/ 6009467 w 6127689"/>
              <a:gd name="connsiteY134" fmla="*/ 6487076 h 6858000"/>
              <a:gd name="connsiteX135" fmla="*/ 5995064 w 6127689"/>
              <a:gd name="connsiteY135" fmla="*/ 6540791 h 6858000"/>
              <a:gd name="connsiteX136" fmla="*/ 5996309 w 6127689"/>
              <a:gd name="connsiteY136" fmla="*/ 6543961 h 6858000"/>
              <a:gd name="connsiteX137" fmla="*/ 5996048 w 6127689"/>
              <a:gd name="connsiteY137" fmla="*/ 6555444 h 6858000"/>
              <a:gd name="connsiteX138" fmla="*/ 6002524 w 6127689"/>
              <a:gd name="connsiteY138" fmla="*/ 6560188 h 6858000"/>
              <a:gd name="connsiteX139" fmla="*/ 6006823 w 6127689"/>
              <a:gd name="connsiteY139" fmla="*/ 6578546 h 6858000"/>
              <a:gd name="connsiteX140" fmla="*/ 6004510 w 6127689"/>
              <a:gd name="connsiteY140" fmla="*/ 6599256 h 6858000"/>
              <a:gd name="connsiteX141" fmla="*/ 5986207 w 6127689"/>
              <a:gd name="connsiteY141" fmla="*/ 6695855 h 6858000"/>
              <a:gd name="connsiteX142" fmla="*/ 5979428 w 6127689"/>
              <a:gd name="connsiteY142" fmla="*/ 6754678 h 6858000"/>
              <a:gd name="connsiteX143" fmla="*/ 5983398 w 6127689"/>
              <a:gd name="connsiteY143" fmla="*/ 6778641 h 6858000"/>
              <a:gd name="connsiteX144" fmla="*/ 5984543 w 6127689"/>
              <a:gd name="connsiteY144" fmla="*/ 6811016 h 6858000"/>
              <a:gd name="connsiteX145" fmla="*/ 5981802 w 6127689"/>
              <a:gd name="connsiteY145" fmla="*/ 6838578 h 6858000"/>
              <a:gd name="connsiteX146" fmla="*/ 5979671 w 6127689"/>
              <a:gd name="connsiteY146" fmla="*/ 6858000 h 6858000"/>
              <a:gd name="connsiteX147" fmla="*/ 0 w 6127689"/>
              <a:gd name="connsiteY147" fmla="*/ 6858000 h 6858000"/>
              <a:gd name="connsiteX148" fmla="*/ 0 w 6127689"/>
              <a:gd name="connsiteY14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6018409 w 6127689"/>
              <a:gd name="connsiteY104" fmla="*/ 5227157 h 6858000"/>
              <a:gd name="connsiteX105" fmla="*/ 6036748 w 6127689"/>
              <a:gd name="connsiteY105" fmla="*/ 5322752 h 6858000"/>
              <a:gd name="connsiteX106" fmla="*/ 6036943 w 6127689"/>
              <a:gd name="connsiteY106" fmla="*/ 5329480 h 6858000"/>
              <a:gd name="connsiteX107" fmla="*/ 6037236 w 6127689"/>
              <a:gd name="connsiteY107" fmla="*/ 5329634 h 6858000"/>
              <a:gd name="connsiteX108" fmla="*/ 6038019 w 6127689"/>
              <a:gd name="connsiteY108" fmla="*/ 5336764 h 6858000"/>
              <a:gd name="connsiteX109" fmla="*/ 6037298 w 6127689"/>
              <a:gd name="connsiteY109" fmla="*/ 5341753 h 6858000"/>
              <a:gd name="connsiteX110" fmla="*/ 6037677 w 6127689"/>
              <a:gd name="connsiteY110" fmla="*/ 5354807 h 6858000"/>
              <a:gd name="connsiteX111" fmla="*/ 6039728 w 6127689"/>
              <a:gd name="connsiteY111" fmla="*/ 5359416 h 6858000"/>
              <a:gd name="connsiteX112" fmla="*/ 6043311 w 6127689"/>
              <a:gd name="connsiteY112" fmla="*/ 5361407 h 6858000"/>
              <a:gd name="connsiteX113" fmla="*/ 6042954 w 6127689"/>
              <a:gd name="connsiteY113" fmla="*/ 5362576 h 6858000"/>
              <a:gd name="connsiteX114" fmla="*/ 6053435 w 6127689"/>
              <a:gd name="connsiteY114" fmla="*/ 5387547 h 6858000"/>
              <a:gd name="connsiteX115" fmla="*/ 6065933 w 6127689"/>
              <a:gd name="connsiteY115" fmla="*/ 5443002 h 6858000"/>
              <a:gd name="connsiteX116" fmla="*/ 6068640 w 6127689"/>
              <a:gd name="connsiteY116" fmla="*/ 5474503 h 6858000"/>
              <a:gd name="connsiteX117" fmla="*/ 6080922 w 6127689"/>
              <a:gd name="connsiteY117" fmla="*/ 5561070 h 6858000"/>
              <a:gd name="connsiteX118" fmla="*/ 6096949 w 6127689"/>
              <a:gd name="connsiteY118" fmla="*/ 5648179 h 6858000"/>
              <a:gd name="connsiteX119" fmla="*/ 6125703 w 6127689"/>
              <a:gd name="connsiteY119" fmla="*/ 5692894 h 6858000"/>
              <a:gd name="connsiteX120" fmla="*/ 6126670 w 6127689"/>
              <a:gd name="connsiteY120" fmla="*/ 5697882 h 6858000"/>
              <a:gd name="connsiteX121" fmla="*/ 6124061 w 6127689"/>
              <a:gd name="connsiteY121" fmla="*/ 5710294 h 6858000"/>
              <a:gd name="connsiteX122" fmla="*/ 6122213 w 6127689"/>
              <a:gd name="connsiteY122" fmla="*/ 5714762 h 6858000"/>
              <a:gd name="connsiteX123" fmla="*/ 6121353 w 6127689"/>
              <a:gd name="connsiteY123" fmla="*/ 5721725 h 6858000"/>
              <a:gd name="connsiteX124" fmla="*/ 6121607 w 6127689"/>
              <a:gd name="connsiteY124" fmla="*/ 5721959 h 6858000"/>
              <a:gd name="connsiteX125" fmla="*/ 6120262 w 6127689"/>
              <a:gd name="connsiteY125" fmla="*/ 5728358 h 6858000"/>
              <a:gd name="connsiteX126" fmla="*/ 6127024 w 6127689"/>
              <a:gd name="connsiteY126" fmla="*/ 5786902 h 6858000"/>
              <a:gd name="connsiteX127" fmla="*/ 6127519 w 6127689"/>
              <a:gd name="connsiteY127" fmla="*/ 5865775 h 6858000"/>
              <a:gd name="connsiteX128" fmla="*/ 6119217 w 6127689"/>
              <a:gd name="connsiteY128" fmla="*/ 5888542 h 6858000"/>
              <a:gd name="connsiteX129" fmla="*/ 6102493 w 6127689"/>
              <a:gd name="connsiteY129" fmla="*/ 5928602 h 6858000"/>
              <a:gd name="connsiteX130" fmla="*/ 6056863 w 6127689"/>
              <a:gd name="connsiteY130" fmla="*/ 6000643 h 6858000"/>
              <a:gd name="connsiteX131" fmla="*/ 6045436 w 6127689"/>
              <a:gd name="connsiteY131" fmla="*/ 6124480 h 6858000"/>
              <a:gd name="connsiteX132" fmla="*/ 6030489 w 6127689"/>
              <a:gd name="connsiteY132" fmla="*/ 6317666 h 6858000"/>
              <a:gd name="connsiteX133" fmla="*/ 6007492 w 6127689"/>
              <a:gd name="connsiteY133" fmla="*/ 6440818 h 6858000"/>
              <a:gd name="connsiteX134" fmla="*/ 6009467 w 6127689"/>
              <a:gd name="connsiteY134" fmla="*/ 6487076 h 6858000"/>
              <a:gd name="connsiteX135" fmla="*/ 5995064 w 6127689"/>
              <a:gd name="connsiteY135" fmla="*/ 6540791 h 6858000"/>
              <a:gd name="connsiteX136" fmla="*/ 5996309 w 6127689"/>
              <a:gd name="connsiteY136" fmla="*/ 6543961 h 6858000"/>
              <a:gd name="connsiteX137" fmla="*/ 5996048 w 6127689"/>
              <a:gd name="connsiteY137" fmla="*/ 6555444 h 6858000"/>
              <a:gd name="connsiteX138" fmla="*/ 6002524 w 6127689"/>
              <a:gd name="connsiteY138" fmla="*/ 6560188 h 6858000"/>
              <a:gd name="connsiteX139" fmla="*/ 6006823 w 6127689"/>
              <a:gd name="connsiteY139" fmla="*/ 6578546 h 6858000"/>
              <a:gd name="connsiteX140" fmla="*/ 6004510 w 6127689"/>
              <a:gd name="connsiteY140" fmla="*/ 6599256 h 6858000"/>
              <a:gd name="connsiteX141" fmla="*/ 5986207 w 6127689"/>
              <a:gd name="connsiteY141" fmla="*/ 6695855 h 6858000"/>
              <a:gd name="connsiteX142" fmla="*/ 5979428 w 6127689"/>
              <a:gd name="connsiteY142" fmla="*/ 6754678 h 6858000"/>
              <a:gd name="connsiteX143" fmla="*/ 5983398 w 6127689"/>
              <a:gd name="connsiteY143" fmla="*/ 6778641 h 6858000"/>
              <a:gd name="connsiteX144" fmla="*/ 5984543 w 6127689"/>
              <a:gd name="connsiteY144" fmla="*/ 6811016 h 6858000"/>
              <a:gd name="connsiteX145" fmla="*/ 5981802 w 6127689"/>
              <a:gd name="connsiteY145" fmla="*/ 6838578 h 6858000"/>
              <a:gd name="connsiteX146" fmla="*/ 5979671 w 6127689"/>
              <a:gd name="connsiteY146" fmla="*/ 6858000 h 6858000"/>
              <a:gd name="connsiteX147" fmla="*/ 0 w 6127689"/>
              <a:gd name="connsiteY147" fmla="*/ 6858000 h 6858000"/>
              <a:gd name="connsiteX148" fmla="*/ 0 w 6127689"/>
              <a:gd name="connsiteY14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94095 w 6127689"/>
              <a:gd name="connsiteY78" fmla="*/ 4128857 h 6858000"/>
              <a:gd name="connsiteX79" fmla="*/ 5898339 w 6127689"/>
              <a:gd name="connsiteY79" fmla="*/ 4140800 h 6858000"/>
              <a:gd name="connsiteX80" fmla="*/ 5899734 w 6127689"/>
              <a:gd name="connsiteY80" fmla="*/ 4145632 h 6858000"/>
              <a:gd name="connsiteX81" fmla="*/ 5903513 w 6127689"/>
              <a:gd name="connsiteY81" fmla="*/ 4187661 h 6858000"/>
              <a:gd name="connsiteX82" fmla="*/ 5917114 w 6127689"/>
              <a:gd name="connsiteY82" fmla="*/ 4213096 h 6858000"/>
              <a:gd name="connsiteX83" fmla="*/ 5921153 w 6127689"/>
              <a:gd name="connsiteY83" fmla="*/ 4236222 h 6858000"/>
              <a:gd name="connsiteX84" fmla="*/ 5924233 w 6127689"/>
              <a:gd name="connsiteY84" fmla="*/ 4242060 h 6858000"/>
              <a:gd name="connsiteX85" fmla="*/ 5928910 w 6127689"/>
              <a:gd name="connsiteY85" fmla="*/ 4300973 h 6858000"/>
              <a:gd name="connsiteX86" fmla="*/ 5939320 w 6127689"/>
              <a:gd name="connsiteY86" fmla="*/ 4340435 h 6858000"/>
              <a:gd name="connsiteX87" fmla="*/ 5946705 w 6127689"/>
              <a:gd name="connsiteY87" fmla="*/ 4428051 h 6858000"/>
              <a:gd name="connsiteX88" fmla="*/ 5949261 w 6127689"/>
              <a:gd name="connsiteY88" fmla="*/ 4449185 h 6858000"/>
              <a:gd name="connsiteX89" fmla="*/ 5957504 w 6127689"/>
              <a:gd name="connsiteY89" fmla="*/ 4465911 h 6858000"/>
              <a:gd name="connsiteX90" fmla="*/ 5964689 w 6127689"/>
              <a:gd name="connsiteY90" fmla="*/ 4468532 h 6858000"/>
              <a:gd name="connsiteX91" fmla="*/ 5967062 w 6127689"/>
              <a:gd name="connsiteY91" fmla="*/ 4479923 h 6858000"/>
              <a:gd name="connsiteX92" fmla="*/ 5968960 w 6127689"/>
              <a:gd name="connsiteY92" fmla="*/ 4482655 h 6858000"/>
              <a:gd name="connsiteX93" fmla="*/ 5978567 w 6127689"/>
              <a:gd name="connsiteY93" fmla="*/ 4498605 h 6858000"/>
              <a:gd name="connsiteX94" fmla="*/ 5980106 w 6127689"/>
              <a:gd name="connsiteY94" fmla="*/ 4585087 h 6858000"/>
              <a:gd name="connsiteX95" fmla="*/ 5998138 w 6127689"/>
              <a:gd name="connsiteY95" fmla="*/ 4697518 h 6858000"/>
              <a:gd name="connsiteX96" fmla="*/ 6013516 w 6127689"/>
              <a:gd name="connsiteY96" fmla="*/ 4786619 h 6858000"/>
              <a:gd name="connsiteX97" fmla="*/ 6025404 w 6127689"/>
              <a:gd name="connsiteY97" fmla="*/ 4858148 h 6858000"/>
              <a:gd name="connsiteX98" fmla="*/ 6007749 w 6127689"/>
              <a:gd name="connsiteY98" fmla="*/ 4964715 h 6858000"/>
              <a:gd name="connsiteX99" fmla="*/ 6005269 w 6127689"/>
              <a:gd name="connsiteY99" fmla="*/ 5150567 h 6858000"/>
              <a:gd name="connsiteX100" fmla="*/ 6001127 w 6127689"/>
              <a:gd name="connsiteY100" fmla="*/ 5164609 h 6858000"/>
              <a:gd name="connsiteX101" fmla="*/ 5996647 w 6127689"/>
              <a:gd name="connsiteY101" fmla="*/ 5185640 h 6858000"/>
              <a:gd name="connsiteX102" fmla="*/ 5998514 w 6127689"/>
              <a:gd name="connsiteY102" fmla="*/ 5189673 h 6858000"/>
              <a:gd name="connsiteX103" fmla="*/ 6018409 w 6127689"/>
              <a:gd name="connsiteY103" fmla="*/ 5227157 h 6858000"/>
              <a:gd name="connsiteX104" fmla="*/ 6036748 w 6127689"/>
              <a:gd name="connsiteY104" fmla="*/ 5322752 h 6858000"/>
              <a:gd name="connsiteX105" fmla="*/ 6036943 w 6127689"/>
              <a:gd name="connsiteY105" fmla="*/ 5329480 h 6858000"/>
              <a:gd name="connsiteX106" fmla="*/ 6037236 w 6127689"/>
              <a:gd name="connsiteY106" fmla="*/ 5329634 h 6858000"/>
              <a:gd name="connsiteX107" fmla="*/ 6038019 w 6127689"/>
              <a:gd name="connsiteY107" fmla="*/ 5336764 h 6858000"/>
              <a:gd name="connsiteX108" fmla="*/ 6037298 w 6127689"/>
              <a:gd name="connsiteY108" fmla="*/ 5341753 h 6858000"/>
              <a:gd name="connsiteX109" fmla="*/ 6037677 w 6127689"/>
              <a:gd name="connsiteY109" fmla="*/ 5354807 h 6858000"/>
              <a:gd name="connsiteX110" fmla="*/ 6039728 w 6127689"/>
              <a:gd name="connsiteY110" fmla="*/ 5359416 h 6858000"/>
              <a:gd name="connsiteX111" fmla="*/ 6043311 w 6127689"/>
              <a:gd name="connsiteY111" fmla="*/ 5361407 h 6858000"/>
              <a:gd name="connsiteX112" fmla="*/ 6042954 w 6127689"/>
              <a:gd name="connsiteY112" fmla="*/ 5362576 h 6858000"/>
              <a:gd name="connsiteX113" fmla="*/ 6053435 w 6127689"/>
              <a:gd name="connsiteY113" fmla="*/ 5387547 h 6858000"/>
              <a:gd name="connsiteX114" fmla="*/ 6065933 w 6127689"/>
              <a:gd name="connsiteY114" fmla="*/ 5443002 h 6858000"/>
              <a:gd name="connsiteX115" fmla="*/ 6068640 w 6127689"/>
              <a:gd name="connsiteY115" fmla="*/ 5474503 h 6858000"/>
              <a:gd name="connsiteX116" fmla="*/ 6080922 w 6127689"/>
              <a:gd name="connsiteY116" fmla="*/ 5561070 h 6858000"/>
              <a:gd name="connsiteX117" fmla="*/ 6096949 w 6127689"/>
              <a:gd name="connsiteY117" fmla="*/ 5648179 h 6858000"/>
              <a:gd name="connsiteX118" fmla="*/ 6125703 w 6127689"/>
              <a:gd name="connsiteY118" fmla="*/ 5692894 h 6858000"/>
              <a:gd name="connsiteX119" fmla="*/ 6126670 w 6127689"/>
              <a:gd name="connsiteY119" fmla="*/ 5697882 h 6858000"/>
              <a:gd name="connsiteX120" fmla="*/ 6124061 w 6127689"/>
              <a:gd name="connsiteY120" fmla="*/ 5710294 h 6858000"/>
              <a:gd name="connsiteX121" fmla="*/ 6122213 w 6127689"/>
              <a:gd name="connsiteY121" fmla="*/ 5714762 h 6858000"/>
              <a:gd name="connsiteX122" fmla="*/ 6121353 w 6127689"/>
              <a:gd name="connsiteY122" fmla="*/ 5721725 h 6858000"/>
              <a:gd name="connsiteX123" fmla="*/ 6121607 w 6127689"/>
              <a:gd name="connsiteY123" fmla="*/ 5721959 h 6858000"/>
              <a:gd name="connsiteX124" fmla="*/ 6120262 w 6127689"/>
              <a:gd name="connsiteY124" fmla="*/ 5728358 h 6858000"/>
              <a:gd name="connsiteX125" fmla="*/ 6127024 w 6127689"/>
              <a:gd name="connsiteY125" fmla="*/ 5786902 h 6858000"/>
              <a:gd name="connsiteX126" fmla="*/ 6127519 w 6127689"/>
              <a:gd name="connsiteY126" fmla="*/ 5865775 h 6858000"/>
              <a:gd name="connsiteX127" fmla="*/ 6119217 w 6127689"/>
              <a:gd name="connsiteY127" fmla="*/ 5888542 h 6858000"/>
              <a:gd name="connsiteX128" fmla="*/ 6102493 w 6127689"/>
              <a:gd name="connsiteY128" fmla="*/ 5928602 h 6858000"/>
              <a:gd name="connsiteX129" fmla="*/ 6056863 w 6127689"/>
              <a:gd name="connsiteY129" fmla="*/ 6000643 h 6858000"/>
              <a:gd name="connsiteX130" fmla="*/ 6045436 w 6127689"/>
              <a:gd name="connsiteY130" fmla="*/ 6124480 h 6858000"/>
              <a:gd name="connsiteX131" fmla="*/ 6030489 w 6127689"/>
              <a:gd name="connsiteY131" fmla="*/ 6317666 h 6858000"/>
              <a:gd name="connsiteX132" fmla="*/ 6007492 w 6127689"/>
              <a:gd name="connsiteY132" fmla="*/ 6440818 h 6858000"/>
              <a:gd name="connsiteX133" fmla="*/ 6009467 w 6127689"/>
              <a:gd name="connsiteY133" fmla="*/ 6487076 h 6858000"/>
              <a:gd name="connsiteX134" fmla="*/ 5995064 w 6127689"/>
              <a:gd name="connsiteY134" fmla="*/ 6540791 h 6858000"/>
              <a:gd name="connsiteX135" fmla="*/ 5996309 w 6127689"/>
              <a:gd name="connsiteY135" fmla="*/ 6543961 h 6858000"/>
              <a:gd name="connsiteX136" fmla="*/ 5996048 w 6127689"/>
              <a:gd name="connsiteY136" fmla="*/ 6555444 h 6858000"/>
              <a:gd name="connsiteX137" fmla="*/ 6002524 w 6127689"/>
              <a:gd name="connsiteY137" fmla="*/ 6560188 h 6858000"/>
              <a:gd name="connsiteX138" fmla="*/ 6006823 w 6127689"/>
              <a:gd name="connsiteY138" fmla="*/ 6578546 h 6858000"/>
              <a:gd name="connsiteX139" fmla="*/ 6004510 w 6127689"/>
              <a:gd name="connsiteY139" fmla="*/ 6599256 h 6858000"/>
              <a:gd name="connsiteX140" fmla="*/ 5986207 w 6127689"/>
              <a:gd name="connsiteY140" fmla="*/ 6695855 h 6858000"/>
              <a:gd name="connsiteX141" fmla="*/ 5979428 w 6127689"/>
              <a:gd name="connsiteY141" fmla="*/ 6754678 h 6858000"/>
              <a:gd name="connsiteX142" fmla="*/ 5983398 w 6127689"/>
              <a:gd name="connsiteY142" fmla="*/ 6778641 h 6858000"/>
              <a:gd name="connsiteX143" fmla="*/ 5984543 w 6127689"/>
              <a:gd name="connsiteY143" fmla="*/ 6811016 h 6858000"/>
              <a:gd name="connsiteX144" fmla="*/ 5981802 w 6127689"/>
              <a:gd name="connsiteY144" fmla="*/ 6838578 h 6858000"/>
              <a:gd name="connsiteX145" fmla="*/ 5979671 w 6127689"/>
              <a:gd name="connsiteY145" fmla="*/ 6858000 h 6858000"/>
              <a:gd name="connsiteX146" fmla="*/ 0 w 6127689"/>
              <a:gd name="connsiteY146" fmla="*/ 6858000 h 6858000"/>
              <a:gd name="connsiteX147" fmla="*/ 0 w 6127689"/>
              <a:gd name="connsiteY147"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94095 w 6127689"/>
              <a:gd name="connsiteY78" fmla="*/ 4128857 h 6858000"/>
              <a:gd name="connsiteX79" fmla="*/ 5898339 w 6127689"/>
              <a:gd name="connsiteY79" fmla="*/ 4140800 h 6858000"/>
              <a:gd name="connsiteX80" fmla="*/ 5899734 w 6127689"/>
              <a:gd name="connsiteY80" fmla="*/ 4145632 h 6858000"/>
              <a:gd name="connsiteX81" fmla="*/ 5903513 w 6127689"/>
              <a:gd name="connsiteY81" fmla="*/ 4187661 h 6858000"/>
              <a:gd name="connsiteX82" fmla="*/ 5917114 w 6127689"/>
              <a:gd name="connsiteY82" fmla="*/ 4213096 h 6858000"/>
              <a:gd name="connsiteX83" fmla="*/ 5924233 w 6127689"/>
              <a:gd name="connsiteY83" fmla="*/ 4242060 h 6858000"/>
              <a:gd name="connsiteX84" fmla="*/ 5928910 w 6127689"/>
              <a:gd name="connsiteY84" fmla="*/ 4300973 h 6858000"/>
              <a:gd name="connsiteX85" fmla="*/ 5939320 w 6127689"/>
              <a:gd name="connsiteY85" fmla="*/ 4340435 h 6858000"/>
              <a:gd name="connsiteX86" fmla="*/ 5946705 w 6127689"/>
              <a:gd name="connsiteY86" fmla="*/ 4428051 h 6858000"/>
              <a:gd name="connsiteX87" fmla="*/ 5949261 w 6127689"/>
              <a:gd name="connsiteY87" fmla="*/ 4449185 h 6858000"/>
              <a:gd name="connsiteX88" fmla="*/ 5957504 w 6127689"/>
              <a:gd name="connsiteY88" fmla="*/ 4465911 h 6858000"/>
              <a:gd name="connsiteX89" fmla="*/ 5964689 w 6127689"/>
              <a:gd name="connsiteY89" fmla="*/ 4468532 h 6858000"/>
              <a:gd name="connsiteX90" fmla="*/ 5967062 w 6127689"/>
              <a:gd name="connsiteY90" fmla="*/ 4479923 h 6858000"/>
              <a:gd name="connsiteX91" fmla="*/ 5968960 w 6127689"/>
              <a:gd name="connsiteY91" fmla="*/ 4482655 h 6858000"/>
              <a:gd name="connsiteX92" fmla="*/ 5978567 w 6127689"/>
              <a:gd name="connsiteY92" fmla="*/ 4498605 h 6858000"/>
              <a:gd name="connsiteX93" fmla="*/ 5980106 w 6127689"/>
              <a:gd name="connsiteY93" fmla="*/ 4585087 h 6858000"/>
              <a:gd name="connsiteX94" fmla="*/ 5998138 w 6127689"/>
              <a:gd name="connsiteY94" fmla="*/ 4697518 h 6858000"/>
              <a:gd name="connsiteX95" fmla="*/ 6013516 w 6127689"/>
              <a:gd name="connsiteY95" fmla="*/ 4786619 h 6858000"/>
              <a:gd name="connsiteX96" fmla="*/ 6025404 w 6127689"/>
              <a:gd name="connsiteY96" fmla="*/ 4858148 h 6858000"/>
              <a:gd name="connsiteX97" fmla="*/ 6007749 w 6127689"/>
              <a:gd name="connsiteY97" fmla="*/ 4964715 h 6858000"/>
              <a:gd name="connsiteX98" fmla="*/ 6005269 w 6127689"/>
              <a:gd name="connsiteY98" fmla="*/ 5150567 h 6858000"/>
              <a:gd name="connsiteX99" fmla="*/ 6001127 w 6127689"/>
              <a:gd name="connsiteY99" fmla="*/ 5164609 h 6858000"/>
              <a:gd name="connsiteX100" fmla="*/ 5996647 w 6127689"/>
              <a:gd name="connsiteY100" fmla="*/ 5185640 h 6858000"/>
              <a:gd name="connsiteX101" fmla="*/ 5998514 w 6127689"/>
              <a:gd name="connsiteY101" fmla="*/ 5189673 h 6858000"/>
              <a:gd name="connsiteX102" fmla="*/ 6018409 w 6127689"/>
              <a:gd name="connsiteY102" fmla="*/ 5227157 h 6858000"/>
              <a:gd name="connsiteX103" fmla="*/ 6036748 w 6127689"/>
              <a:gd name="connsiteY103" fmla="*/ 5322752 h 6858000"/>
              <a:gd name="connsiteX104" fmla="*/ 6036943 w 6127689"/>
              <a:gd name="connsiteY104" fmla="*/ 5329480 h 6858000"/>
              <a:gd name="connsiteX105" fmla="*/ 6037236 w 6127689"/>
              <a:gd name="connsiteY105" fmla="*/ 5329634 h 6858000"/>
              <a:gd name="connsiteX106" fmla="*/ 6038019 w 6127689"/>
              <a:gd name="connsiteY106" fmla="*/ 5336764 h 6858000"/>
              <a:gd name="connsiteX107" fmla="*/ 6037298 w 6127689"/>
              <a:gd name="connsiteY107" fmla="*/ 5341753 h 6858000"/>
              <a:gd name="connsiteX108" fmla="*/ 6037677 w 6127689"/>
              <a:gd name="connsiteY108" fmla="*/ 5354807 h 6858000"/>
              <a:gd name="connsiteX109" fmla="*/ 6039728 w 6127689"/>
              <a:gd name="connsiteY109" fmla="*/ 5359416 h 6858000"/>
              <a:gd name="connsiteX110" fmla="*/ 6043311 w 6127689"/>
              <a:gd name="connsiteY110" fmla="*/ 5361407 h 6858000"/>
              <a:gd name="connsiteX111" fmla="*/ 6042954 w 6127689"/>
              <a:gd name="connsiteY111" fmla="*/ 5362576 h 6858000"/>
              <a:gd name="connsiteX112" fmla="*/ 6053435 w 6127689"/>
              <a:gd name="connsiteY112" fmla="*/ 5387547 h 6858000"/>
              <a:gd name="connsiteX113" fmla="*/ 6065933 w 6127689"/>
              <a:gd name="connsiteY113" fmla="*/ 5443002 h 6858000"/>
              <a:gd name="connsiteX114" fmla="*/ 6068640 w 6127689"/>
              <a:gd name="connsiteY114" fmla="*/ 5474503 h 6858000"/>
              <a:gd name="connsiteX115" fmla="*/ 6080922 w 6127689"/>
              <a:gd name="connsiteY115" fmla="*/ 5561070 h 6858000"/>
              <a:gd name="connsiteX116" fmla="*/ 6096949 w 6127689"/>
              <a:gd name="connsiteY116" fmla="*/ 5648179 h 6858000"/>
              <a:gd name="connsiteX117" fmla="*/ 6125703 w 6127689"/>
              <a:gd name="connsiteY117" fmla="*/ 5692894 h 6858000"/>
              <a:gd name="connsiteX118" fmla="*/ 6126670 w 6127689"/>
              <a:gd name="connsiteY118" fmla="*/ 5697882 h 6858000"/>
              <a:gd name="connsiteX119" fmla="*/ 6124061 w 6127689"/>
              <a:gd name="connsiteY119" fmla="*/ 5710294 h 6858000"/>
              <a:gd name="connsiteX120" fmla="*/ 6122213 w 6127689"/>
              <a:gd name="connsiteY120" fmla="*/ 5714762 h 6858000"/>
              <a:gd name="connsiteX121" fmla="*/ 6121353 w 6127689"/>
              <a:gd name="connsiteY121" fmla="*/ 5721725 h 6858000"/>
              <a:gd name="connsiteX122" fmla="*/ 6121607 w 6127689"/>
              <a:gd name="connsiteY122" fmla="*/ 5721959 h 6858000"/>
              <a:gd name="connsiteX123" fmla="*/ 6120262 w 6127689"/>
              <a:gd name="connsiteY123" fmla="*/ 5728358 h 6858000"/>
              <a:gd name="connsiteX124" fmla="*/ 6127024 w 6127689"/>
              <a:gd name="connsiteY124" fmla="*/ 5786902 h 6858000"/>
              <a:gd name="connsiteX125" fmla="*/ 6127519 w 6127689"/>
              <a:gd name="connsiteY125" fmla="*/ 5865775 h 6858000"/>
              <a:gd name="connsiteX126" fmla="*/ 6119217 w 6127689"/>
              <a:gd name="connsiteY126" fmla="*/ 5888542 h 6858000"/>
              <a:gd name="connsiteX127" fmla="*/ 6102493 w 6127689"/>
              <a:gd name="connsiteY127" fmla="*/ 5928602 h 6858000"/>
              <a:gd name="connsiteX128" fmla="*/ 6056863 w 6127689"/>
              <a:gd name="connsiteY128" fmla="*/ 6000643 h 6858000"/>
              <a:gd name="connsiteX129" fmla="*/ 6045436 w 6127689"/>
              <a:gd name="connsiteY129" fmla="*/ 6124480 h 6858000"/>
              <a:gd name="connsiteX130" fmla="*/ 6030489 w 6127689"/>
              <a:gd name="connsiteY130" fmla="*/ 6317666 h 6858000"/>
              <a:gd name="connsiteX131" fmla="*/ 6007492 w 6127689"/>
              <a:gd name="connsiteY131" fmla="*/ 6440818 h 6858000"/>
              <a:gd name="connsiteX132" fmla="*/ 6009467 w 6127689"/>
              <a:gd name="connsiteY132" fmla="*/ 6487076 h 6858000"/>
              <a:gd name="connsiteX133" fmla="*/ 5995064 w 6127689"/>
              <a:gd name="connsiteY133" fmla="*/ 6540791 h 6858000"/>
              <a:gd name="connsiteX134" fmla="*/ 5996309 w 6127689"/>
              <a:gd name="connsiteY134" fmla="*/ 6543961 h 6858000"/>
              <a:gd name="connsiteX135" fmla="*/ 5996048 w 6127689"/>
              <a:gd name="connsiteY135" fmla="*/ 6555444 h 6858000"/>
              <a:gd name="connsiteX136" fmla="*/ 6002524 w 6127689"/>
              <a:gd name="connsiteY136" fmla="*/ 6560188 h 6858000"/>
              <a:gd name="connsiteX137" fmla="*/ 6006823 w 6127689"/>
              <a:gd name="connsiteY137" fmla="*/ 6578546 h 6858000"/>
              <a:gd name="connsiteX138" fmla="*/ 6004510 w 6127689"/>
              <a:gd name="connsiteY138" fmla="*/ 6599256 h 6858000"/>
              <a:gd name="connsiteX139" fmla="*/ 5986207 w 6127689"/>
              <a:gd name="connsiteY139" fmla="*/ 6695855 h 6858000"/>
              <a:gd name="connsiteX140" fmla="*/ 5979428 w 6127689"/>
              <a:gd name="connsiteY140" fmla="*/ 6754678 h 6858000"/>
              <a:gd name="connsiteX141" fmla="*/ 5983398 w 6127689"/>
              <a:gd name="connsiteY141" fmla="*/ 6778641 h 6858000"/>
              <a:gd name="connsiteX142" fmla="*/ 5984543 w 6127689"/>
              <a:gd name="connsiteY142" fmla="*/ 6811016 h 6858000"/>
              <a:gd name="connsiteX143" fmla="*/ 5981802 w 6127689"/>
              <a:gd name="connsiteY143" fmla="*/ 6838578 h 6858000"/>
              <a:gd name="connsiteX144" fmla="*/ 5979671 w 6127689"/>
              <a:gd name="connsiteY144" fmla="*/ 6858000 h 6858000"/>
              <a:gd name="connsiteX145" fmla="*/ 0 w 6127689"/>
              <a:gd name="connsiteY145" fmla="*/ 6858000 h 6858000"/>
              <a:gd name="connsiteX146" fmla="*/ 0 w 6127689"/>
              <a:gd name="connsiteY146"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33539 w 6127689"/>
              <a:gd name="connsiteY69" fmla="*/ 3818457 h 6858000"/>
              <a:gd name="connsiteX70" fmla="*/ 5768491 w 6127689"/>
              <a:gd name="connsiteY70" fmla="*/ 3914399 h 6858000"/>
              <a:gd name="connsiteX71" fmla="*/ 5793123 w 6127689"/>
              <a:gd name="connsiteY71" fmla="*/ 3969952 h 6858000"/>
              <a:gd name="connsiteX72" fmla="*/ 5808321 w 6127689"/>
              <a:gd name="connsiteY72" fmla="*/ 3988153 h 6858000"/>
              <a:gd name="connsiteX73" fmla="*/ 5825621 w 6127689"/>
              <a:gd name="connsiteY73" fmla="*/ 4015525 h 6858000"/>
              <a:gd name="connsiteX74" fmla="*/ 5860672 w 6127689"/>
              <a:gd name="connsiteY74" fmla="*/ 4061579 h 6858000"/>
              <a:gd name="connsiteX75" fmla="*/ 5872173 w 6127689"/>
              <a:gd name="connsiteY75" fmla="*/ 4088497 h 6858000"/>
              <a:gd name="connsiteX76" fmla="*/ 5883705 w 6127689"/>
              <a:gd name="connsiteY76" fmla="*/ 4101899 h 6858000"/>
              <a:gd name="connsiteX77" fmla="*/ 5894095 w 6127689"/>
              <a:gd name="connsiteY77" fmla="*/ 4128857 h 6858000"/>
              <a:gd name="connsiteX78" fmla="*/ 5898339 w 6127689"/>
              <a:gd name="connsiteY78" fmla="*/ 4140800 h 6858000"/>
              <a:gd name="connsiteX79" fmla="*/ 5899734 w 6127689"/>
              <a:gd name="connsiteY79" fmla="*/ 4145632 h 6858000"/>
              <a:gd name="connsiteX80" fmla="*/ 5903513 w 6127689"/>
              <a:gd name="connsiteY80" fmla="*/ 4187661 h 6858000"/>
              <a:gd name="connsiteX81" fmla="*/ 5917114 w 6127689"/>
              <a:gd name="connsiteY81" fmla="*/ 4213096 h 6858000"/>
              <a:gd name="connsiteX82" fmla="*/ 5924233 w 6127689"/>
              <a:gd name="connsiteY82" fmla="*/ 4242060 h 6858000"/>
              <a:gd name="connsiteX83" fmla="*/ 5928910 w 6127689"/>
              <a:gd name="connsiteY83" fmla="*/ 4300973 h 6858000"/>
              <a:gd name="connsiteX84" fmla="*/ 5939320 w 6127689"/>
              <a:gd name="connsiteY84" fmla="*/ 4340435 h 6858000"/>
              <a:gd name="connsiteX85" fmla="*/ 5946705 w 6127689"/>
              <a:gd name="connsiteY85" fmla="*/ 4428051 h 6858000"/>
              <a:gd name="connsiteX86" fmla="*/ 5949261 w 6127689"/>
              <a:gd name="connsiteY86" fmla="*/ 4449185 h 6858000"/>
              <a:gd name="connsiteX87" fmla="*/ 5957504 w 6127689"/>
              <a:gd name="connsiteY87" fmla="*/ 4465911 h 6858000"/>
              <a:gd name="connsiteX88" fmla="*/ 5964689 w 6127689"/>
              <a:gd name="connsiteY88" fmla="*/ 4468532 h 6858000"/>
              <a:gd name="connsiteX89" fmla="*/ 5967062 w 6127689"/>
              <a:gd name="connsiteY89" fmla="*/ 4479923 h 6858000"/>
              <a:gd name="connsiteX90" fmla="*/ 5968960 w 6127689"/>
              <a:gd name="connsiteY90" fmla="*/ 4482655 h 6858000"/>
              <a:gd name="connsiteX91" fmla="*/ 5978567 w 6127689"/>
              <a:gd name="connsiteY91" fmla="*/ 4498605 h 6858000"/>
              <a:gd name="connsiteX92" fmla="*/ 5980106 w 6127689"/>
              <a:gd name="connsiteY92" fmla="*/ 4585087 h 6858000"/>
              <a:gd name="connsiteX93" fmla="*/ 5998138 w 6127689"/>
              <a:gd name="connsiteY93" fmla="*/ 4697518 h 6858000"/>
              <a:gd name="connsiteX94" fmla="*/ 6013516 w 6127689"/>
              <a:gd name="connsiteY94" fmla="*/ 4786619 h 6858000"/>
              <a:gd name="connsiteX95" fmla="*/ 6025404 w 6127689"/>
              <a:gd name="connsiteY95" fmla="*/ 4858148 h 6858000"/>
              <a:gd name="connsiteX96" fmla="*/ 6007749 w 6127689"/>
              <a:gd name="connsiteY96" fmla="*/ 4964715 h 6858000"/>
              <a:gd name="connsiteX97" fmla="*/ 6005269 w 6127689"/>
              <a:gd name="connsiteY97" fmla="*/ 5150567 h 6858000"/>
              <a:gd name="connsiteX98" fmla="*/ 6001127 w 6127689"/>
              <a:gd name="connsiteY98" fmla="*/ 5164609 h 6858000"/>
              <a:gd name="connsiteX99" fmla="*/ 5996647 w 6127689"/>
              <a:gd name="connsiteY99" fmla="*/ 5185640 h 6858000"/>
              <a:gd name="connsiteX100" fmla="*/ 5998514 w 6127689"/>
              <a:gd name="connsiteY100" fmla="*/ 5189673 h 6858000"/>
              <a:gd name="connsiteX101" fmla="*/ 6018409 w 6127689"/>
              <a:gd name="connsiteY101" fmla="*/ 5227157 h 6858000"/>
              <a:gd name="connsiteX102" fmla="*/ 6036748 w 6127689"/>
              <a:gd name="connsiteY102" fmla="*/ 5322752 h 6858000"/>
              <a:gd name="connsiteX103" fmla="*/ 6036943 w 6127689"/>
              <a:gd name="connsiteY103" fmla="*/ 5329480 h 6858000"/>
              <a:gd name="connsiteX104" fmla="*/ 6037236 w 6127689"/>
              <a:gd name="connsiteY104" fmla="*/ 5329634 h 6858000"/>
              <a:gd name="connsiteX105" fmla="*/ 6038019 w 6127689"/>
              <a:gd name="connsiteY105" fmla="*/ 5336764 h 6858000"/>
              <a:gd name="connsiteX106" fmla="*/ 6037298 w 6127689"/>
              <a:gd name="connsiteY106" fmla="*/ 5341753 h 6858000"/>
              <a:gd name="connsiteX107" fmla="*/ 6037677 w 6127689"/>
              <a:gd name="connsiteY107" fmla="*/ 5354807 h 6858000"/>
              <a:gd name="connsiteX108" fmla="*/ 6039728 w 6127689"/>
              <a:gd name="connsiteY108" fmla="*/ 5359416 h 6858000"/>
              <a:gd name="connsiteX109" fmla="*/ 6043311 w 6127689"/>
              <a:gd name="connsiteY109" fmla="*/ 5361407 h 6858000"/>
              <a:gd name="connsiteX110" fmla="*/ 6042954 w 6127689"/>
              <a:gd name="connsiteY110" fmla="*/ 5362576 h 6858000"/>
              <a:gd name="connsiteX111" fmla="*/ 6053435 w 6127689"/>
              <a:gd name="connsiteY111" fmla="*/ 5387547 h 6858000"/>
              <a:gd name="connsiteX112" fmla="*/ 6065933 w 6127689"/>
              <a:gd name="connsiteY112" fmla="*/ 5443002 h 6858000"/>
              <a:gd name="connsiteX113" fmla="*/ 6068640 w 6127689"/>
              <a:gd name="connsiteY113" fmla="*/ 5474503 h 6858000"/>
              <a:gd name="connsiteX114" fmla="*/ 6080922 w 6127689"/>
              <a:gd name="connsiteY114" fmla="*/ 5561070 h 6858000"/>
              <a:gd name="connsiteX115" fmla="*/ 6096949 w 6127689"/>
              <a:gd name="connsiteY115" fmla="*/ 5648179 h 6858000"/>
              <a:gd name="connsiteX116" fmla="*/ 6125703 w 6127689"/>
              <a:gd name="connsiteY116" fmla="*/ 5692894 h 6858000"/>
              <a:gd name="connsiteX117" fmla="*/ 6126670 w 6127689"/>
              <a:gd name="connsiteY117" fmla="*/ 5697882 h 6858000"/>
              <a:gd name="connsiteX118" fmla="*/ 6124061 w 6127689"/>
              <a:gd name="connsiteY118" fmla="*/ 5710294 h 6858000"/>
              <a:gd name="connsiteX119" fmla="*/ 6122213 w 6127689"/>
              <a:gd name="connsiteY119" fmla="*/ 5714762 h 6858000"/>
              <a:gd name="connsiteX120" fmla="*/ 6121353 w 6127689"/>
              <a:gd name="connsiteY120" fmla="*/ 5721725 h 6858000"/>
              <a:gd name="connsiteX121" fmla="*/ 6121607 w 6127689"/>
              <a:gd name="connsiteY121" fmla="*/ 5721959 h 6858000"/>
              <a:gd name="connsiteX122" fmla="*/ 6120262 w 6127689"/>
              <a:gd name="connsiteY122" fmla="*/ 5728358 h 6858000"/>
              <a:gd name="connsiteX123" fmla="*/ 6127024 w 6127689"/>
              <a:gd name="connsiteY123" fmla="*/ 5786902 h 6858000"/>
              <a:gd name="connsiteX124" fmla="*/ 6127519 w 6127689"/>
              <a:gd name="connsiteY124" fmla="*/ 5865775 h 6858000"/>
              <a:gd name="connsiteX125" fmla="*/ 6119217 w 6127689"/>
              <a:gd name="connsiteY125" fmla="*/ 5888542 h 6858000"/>
              <a:gd name="connsiteX126" fmla="*/ 6102493 w 6127689"/>
              <a:gd name="connsiteY126" fmla="*/ 5928602 h 6858000"/>
              <a:gd name="connsiteX127" fmla="*/ 6056863 w 6127689"/>
              <a:gd name="connsiteY127" fmla="*/ 6000643 h 6858000"/>
              <a:gd name="connsiteX128" fmla="*/ 6045436 w 6127689"/>
              <a:gd name="connsiteY128" fmla="*/ 6124480 h 6858000"/>
              <a:gd name="connsiteX129" fmla="*/ 6030489 w 6127689"/>
              <a:gd name="connsiteY129" fmla="*/ 6317666 h 6858000"/>
              <a:gd name="connsiteX130" fmla="*/ 6007492 w 6127689"/>
              <a:gd name="connsiteY130" fmla="*/ 6440818 h 6858000"/>
              <a:gd name="connsiteX131" fmla="*/ 6009467 w 6127689"/>
              <a:gd name="connsiteY131" fmla="*/ 6487076 h 6858000"/>
              <a:gd name="connsiteX132" fmla="*/ 5995064 w 6127689"/>
              <a:gd name="connsiteY132" fmla="*/ 6540791 h 6858000"/>
              <a:gd name="connsiteX133" fmla="*/ 5996309 w 6127689"/>
              <a:gd name="connsiteY133" fmla="*/ 6543961 h 6858000"/>
              <a:gd name="connsiteX134" fmla="*/ 5996048 w 6127689"/>
              <a:gd name="connsiteY134" fmla="*/ 6555444 h 6858000"/>
              <a:gd name="connsiteX135" fmla="*/ 6002524 w 6127689"/>
              <a:gd name="connsiteY135" fmla="*/ 6560188 h 6858000"/>
              <a:gd name="connsiteX136" fmla="*/ 6006823 w 6127689"/>
              <a:gd name="connsiteY136" fmla="*/ 6578546 h 6858000"/>
              <a:gd name="connsiteX137" fmla="*/ 6004510 w 6127689"/>
              <a:gd name="connsiteY137" fmla="*/ 6599256 h 6858000"/>
              <a:gd name="connsiteX138" fmla="*/ 5986207 w 6127689"/>
              <a:gd name="connsiteY138" fmla="*/ 6695855 h 6858000"/>
              <a:gd name="connsiteX139" fmla="*/ 5979428 w 6127689"/>
              <a:gd name="connsiteY139" fmla="*/ 6754678 h 6858000"/>
              <a:gd name="connsiteX140" fmla="*/ 5983398 w 6127689"/>
              <a:gd name="connsiteY140" fmla="*/ 6778641 h 6858000"/>
              <a:gd name="connsiteX141" fmla="*/ 5984543 w 6127689"/>
              <a:gd name="connsiteY141" fmla="*/ 6811016 h 6858000"/>
              <a:gd name="connsiteX142" fmla="*/ 5981802 w 6127689"/>
              <a:gd name="connsiteY142" fmla="*/ 6838578 h 6858000"/>
              <a:gd name="connsiteX143" fmla="*/ 5979671 w 6127689"/>
              <a:gd name="connsiteY143" fmla="*/ 6858000 h 6858000"/>
              <a:gd name="connsiteX144" fmla="*/ 0 w 6127689"/>
              <a:gd name="connsiteY144" fmla="*/ 6858000 h 6858000"/>
              <a:gd name="connsiteX145" fmla="*/ 0 w 6127689"/>
              <a:gd name="connsiteY145"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3015 w 6127689"/>
              <a:gd name="connsiteY63" fmla="*/ 3762025 h 6858000"/>
              <a:gd name="connsiteX64" fmla="*/ 5696643 w 6127689"/>
              <a:gd name="connsiteY64" fmla="*/ 3773888 h 6858000"/>
              <a:gd name="connsiteX65" fmla="*/ 5699203 w 6127689"/>
              <a:gd name="connsiteY65" fmla="*/ 3775823 h 6858000"/>
              <a:gd name="connsiteX66" fmla="*/ 5704824 w 6127689"/>
              <a:gd name="connsiteY66" fmla="*/ 3785966 h 6858000"/>
              <a:gd name="connsiteX67" fmla="*/ 5712204 w 6127689"/>
              <a:gd name="connsiteY67" fmla="*/ 3785830 h 6858000"/>
              <a:gd name="connsiteX68" fmla="*/ 5733539 w 6127689"/>
              <a:gd name="connsiteY68" fmla="*/ 3818457 h 6858000"/>
              <a:gd name="connsiteX69" fmla="*/ 5768491 w 6127689"/>
              <a:gd name="connsiteY69" fmla="*/ 3914399 h 6858000"/>
              <a:gd name="connsiteX70" fmla="*/ 5793123 w 6127689"/>
              <a:gd name="connsiteY70" fmla="*/ 3969952 h 6858000"/>
              <a:gd name="connsiteX71" fmla="*/ 5808321 w 6127689"/>
              <a:gd name="connsiteY71" fmla="*/ 3988153 h 6858000"/>
              <a:gd name="connsiteX72" fmla="*/ 5825621 w 6127689"/>
              <a:gd name="connsiteY72" fmla="*/ 4015525 h 6858000"/>
              <a:gd name="connsiteX73" fmla="*/ 5860672 w 6127689"/>
              <a:gd name="connsiteY73" fmla="*/ 4061579 h 6858000"/>
              <a:gd name="connsiteX74" fmla="*/ 5872173 w 6127689"/>
              <a:gd name="connsiteY74" fmla="*/ 4088497 h 6858000"/>
              <a:gd name="connsiteX75" fmla="*/ 5883705 w 6127689"/>
              <a:gd name="connsiteY75" fmla="*/ 4101899 h 6858000"/>
              <a:gd name="connsiteX76" fmla="*/ 5894095 w 6127689"/>
              <a:gd name="connsiteY76" fmla="*/ 4128857 h 6858000"/>
              <a:gd name="connsiteX77" fmla="*/ 5898339 w 6127689"/>
              <a:gd name="connsiteY77" fmla="*/ 4140800 h 6858000"/>
              <a:gd name="connsiteX78" fmla="*/ 5899734 w 6127689"/>
              <a:gd name="connsiteY78" fmla="*/ 4145632 h 6858000"/>
              <a:gd name="connsiteX79" fmla="*/ 5903513 w 6127689"/>
              <a:gd name="connsiteY79" fmla="*/ 4187661 h 6858000"/>
              <a:gd name="connsiteX80" fmla="*/ 5917114 w 6127689"/>
              <a:gd name="connsiteY80" fmla="*/ 4213096 h 6858000"/>
              <a:gd name="connsiteX81" fmla="*/ 5924233 w 6127689"/>
              <a:gd name="connsiteY81" fmla="*/ 4242060 h 6858000"/>
              <a:gd name="connsiteX82" fmla="*/ 5928910 w 6127689"/>
              <a:gd name="connsiteY82" fmla="*/ 4300973 h 6858000"/>
              <a:gd name="connsiteX83" fmla="*/ 5939320 w 6127689"/>
              <a:gd name="connsiteY83" fmla="*/ 4340435 h 6858000"/>
              <a:gd name="connsiteX84" fmla="*/ 5946705 w 6127689"/>
              <a:gd name="connsiteY84" fmla="*/ 4428051 h 6858000"/>
              <a:gd name="connsiteX85" fmla="*/ 5949261 w 6127689"/>
              <a:gd name="connsiteY85" fmla="*/ 4449185 h 6858000"/>
              <a:gd name="connsiteX86" fmla="*/ 5957504 w 6127689"/>
              <a:gd name="connsiteY86" fmla="*/ 4465911 h 6858000"/>
              <a:gd name="connsiteX87" fmla="*/ 5964689 w 6127689"/>
              <a:gd name="connsiteY87" fmla="*/ 4468532 h 6858000"/>
              <a:gd name="connsiteX88" fmla="*/ 5967062 w 6127689"/>
              <a:gd name="connsiteY88" fmla="*/ 4479923 h 6858000"/>
              <a:gd name="connsiteX89" fmla="*/ 5968960 w 6127689"/>
              <a:gd name="connsiteY89" fmla="*/ 4482655 h 6858000"/>
              <a:gd name="connsiteX90" fmla="*/ 5978567 w 6127689"/>
              <a:gd name="connsiteY90" fmla="*/ 4498605 h 6858000"/>
              <a:gd name="connsiteX91" fmla="*/ 5980106 w 6127689"/>
              <a:gd name="connsiteY91" fmla="*/ 4585087 h 6858000"/>
              <a:gd name="connsiteX92" fmla="*/ 5998138 w 6127689"/>
              <a:gd name="connsiteY92" fmla="*/ 4697518 h 6858000"/>
              <a:gd name="connsiteX93" fmla="*/ 6013516 w 6127689"/>
              <a:gd name="connsiteY93" fmla="*/ 4786619 h 6858000"/>
              <a:gd name="connsiteX94" fmla="*/ 6025404 w 6127689"/>
              <a:gd name="connsiteY94" fmla="*/ 4858148 h 6858000"/>
              <a:gd name="connsiteX95" fmla="*/ 6007749 w 6127689"/>
              <a:gd name="connsiteY95" fmla="*/ 4964715 h 6858000"/>
              <a:gd name="connsiteX96" fmla="*/ 6005269 w 6127689"/>
              <a:gd name="connsiteY96" fmla="*/ 5150567 h 6858000"/>
              <a:gd name="connsiteX97" fmla="*/ 6001127 w 6127689"/>
              <a:gd name="connsiteY97" fmla="*/ 5164609 h 6858000"/>
              <a:gd name="connsiteX98" fmla="*/ 5996647 w 6127689"/>
              <a:gd name="connsiteY98" fmla="*/ 5185640 h 6858000"/>
              <a:gd name="connsiteX99" fmla="*/ 5998514 w 6127689"/>
              <a:gd name="connsiteY99" fmla="*/ 5189673 h 6858000"/>
              <a:gd name="connsiteX100" fmla="*/ 6018409 w 6127689"/>
              <a:gd name="connsiteY100" fmla="*/ 5227157 h 6858000"/>
              <a:gd name="connsiteX101" fmla="*/ 6036748 w 6127689"/>
              <a:gd name="connsiteY101" fmla="*/ 5322752 h 6858000"/>
              <a:gd name="connsiteX102" fmla="*/ 6036943 w 6127689"/>
              <a:gd name="connsiteY102" fmla="*/ 5329480 h 6858000"/>
              <a:gd name="connsiteX103" fmla="*/ 6037236 w 6127689"/>
              <a:gd name="connsiteY103" fmla="*/ 5329634 h 6858000"/>
              <a:gd name="connsiteX104" fmla="*/ 6038019 w 6127689"/>
              <a:gd name="connsiteY104" fmla="*/ 5336764 h 6858000"/>
              <a:gd name="connsiteX105" fmla="*/ 6037298 w 6127689"/>
              <a:gd name="connsiteY105" fmla="*/ 5341753 h 6858000"/>
              <a:gd name="connsiteX106" fmla="*/ 6037677 w 6127689"/>
              <a:gd name="connsiteY106" fmla="*/ 5354807 h 6858000"/>
              <a:gd name="connsiteX107" fmla="*/ 6039728 w 6127689"/>
              <a:gd name="connsiteY107" fmla="*/ 5359416 h 6858000"/>
              <a:gd name="connsiteX108" fmla="*/ 6043311 w 6127689"/>
              <a:gd name="connsiteY108" fmla="*/ 5361407 h 6858000"/>
              <a:gd name="connsiteX109" fmla="*/ 6042954 w 6127689"/>
              <a:gd name="connsiteY109" fmla="*/ 5362576 h 6858000"/>
              <a:gd name="connsiteX110" fmla="*/ 6053435 w 6127689"/>
              <a:gd name="connsiteY110" fmla="*/ 5387547 h 6858000"/>
              <a:gd name="connsiteX111" fmla="*/ 6065933 w 6127689"/>
              <a:gd name="connsiteY111" fmla="*/ 5443002 h 6858000"/>
              <a:gd name="connsiteX112" fmla="*/ 6068640 w 6127689"/>
              <a:gd name="connsiteY112" fmla="*/ 5474503 h 6858000"/>
              <a:gd name="connsiteX113" fmla="*/ 6080922 w 6127689"/>
              <a:gd name="connsiteY113" fmla="*/ 5561070 h 6858000"/>
              <a:gd name="connsiteX114" fmla="*/ 6096949 w 6127689"/>
              <a:gd name="connsiteY114" fmla="*/ 5648179 h 6858000"/>
              <a:gd name="connsiteX115" fmla="*/ 6125703 w 6127689"/>
              <a:gd name="connsiteY115" fmla="*/ 5692894 h 6858000"/>
              <a:gd name="connsiteX116" fmla="*/ 6126670 w 6127689"/>
              <a:gd name="connsiteY116" fmla="*/ 5697882 h 6858000"/>
              <a:gd name="connsiteX117" fmla="*/ 6124061 w 6127689"/>
              <a:gd name="connsiteY117" fmla="*/ 5710294 h 6858000"/>
              <a:gd name="connsiteX118" fmla="*/ 6122213 w 6127689"/>
              <a:gd name="connsiteY118" fmla="*/ 5714762 h 6858000"/>
              <a:gd name="connsiteX119" fmla="*/ 6121353 w 6127689"/>
              <a:gd name="connsiteY119" fmla="*/ 5721725 h 6858000"/>
              <a:gd name="connsiteX120" fmla="*/ 6121607 w 6127689"/>
              <a:gd name="connsiteY120" fmla="*/ 5721959 h 6858000"/>
              <a:gd name="connsiteX121" fmla="*/ 6120262 w 6127689"/>
              <a:gd name="connsiteY121" fmla="*/ 5728358 h 6858000"/>
              <a:gd name="connsiteX122" fmla="*/ 6127024 w 6127689"/>
              <a:gd name="connsiteY122" fmla="*/ 5786902 h 6858000"/>
              <a:gd name="connsiteX123" fmla="*/ 6127519 w 6127689"/>
              <a:gd name="connsiteY123" fmla="*/ 5865775 h 6858000"/>
              <a:gd name="connsiteX124" fmla="*/ 6119217 w 6127689"/>
              <a:gd name="connsiteY124" fmla="*/ 5888542 h 6858000"/>
              <a:gd name="connsiteX125" fmla="*/ 6102493 w 6127689"/>
              <a:gd name="connsiteY125" fmla="*/ 5928602 h 6858000"/>
              <a:gd name="connsiteX126" fmla="*/ 6056863 w 6127689"/>
              <a:gd name="connsiteY126" fmla="*/ 6000643 h 6858000"/>
              <a:gd name="connsiteX127" fmla="*/ 6045436 w 6127689"/>
              <a:gd name="connsiteY127" fmla="*/ 6124480 h 6858000"/>
              <a:gd name="connsiteX128" fmla="*/ 6030489 w 6127689"/>
              <a:gd name="connsiteY128" fmla="*/ 6317666 h 6858000"/>
              <a:gd name="connsiteX129" fmla="*/ 6007492 w 6127689"/>
              <a:gd name="connsiteY129" fmla="*/ 6440818 h 6858000"/>
              <a:gd name="connsiteX130" fmla="*/ 6009467 w 6127689"/>
              <a:gd name="connsiteY130" fmla="*/ 6487076 h 6858000"/>
              <a:gd name="connsiteX131" fmla="*/ 5995064 w 6127689"/>
              <a:gd name="connsiteY131" fmla="*/ 6540791 h 6858000"/>
              <a:gd name="connsiteX132" fmla="*/ 5996309 w 6127689"/>
              <a:gd name="connsiteY132" fmla="*/ 6543961 h 6858000"/>
              <a:gd name="connsiteX133" fmla="*/ 5996048 w 6127689"/>
              <a:gd name="connsiteY133" fmla="*/ 6555444 h 6858000"/>
              <a:gd name="connsiteX134" fmla="*/ 6002524 w 6127689"/>
              <a:gd name="connsiteY134" fmla="*/ 6560188 h 6858000"/>
              <a:gd name="connsiteX135" fmla="*/ 6006823 w 6127689"/>
              <a:gd name="connsiteY135" fmla="*/ 6578546 h 6858000"/>
              <a:gd name="connsiteX136" fmla="*/ 6004510 w 6127689"/>
              <a:gd name="connsiteY136" fmla="*/ 6599256 h 6858000"/>
              <a:gd name="connsiteX137" fmla="*/ 5986207 w 6127689"/>
              <a:gd name="connsiteY137" fmla="*/ 6695855 h 6858000"/>
              <a:gd name="connsiteX138" fmla="*/ 5979428 w 6127689"/>
              <a:gd name="connsiteY138" fmla="*/ 6754678 h 6858000"/>
              <a:gd name="connsiteX139" fmla="*/ 5983398 w 6127689"/>
              <a:gd name="connsiteY139" fmla="*/ 6778641 h 6858000"/>
              <a:gd name="connsiteX140" fmla="*/ 5984543 w 6127689"/>
              <a:gd name="connsiteY140" fmla="*/ 6811016 h 6858000"/>
              <a:gd name="connsiteX141" fmla="*/ 5981802 w 6127689"/>
              <a:gd name="connsiteY141" fmla="*/ 6838578 h 6858000"/>
              <a:gd name="connsiteX142" fmla="*/ 5979671 w 6127689"/>
              <a:gd name="connsiteY142" fmla="*/ 6858000 h 6858000"/>
              <a:gd name="connsiteX143" fmla="*/ 0 w 6127689"/>
              <a:gd name="connsiteY143" fmla="*/ 6858000 h 6858000"/>
              <a:gd name="connsiteX144" fmla="*/ 0 w 6127689"/>
              <a:gd name="connsiteY144"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3015 w 6127689"/>
              <a:gd name="connsiteY63" fmla="*/ 3762025 h 6858000"/>
              <a:gd name="connsiteX64" fmla="*/ 5696643 w 6127689"/>
              <a:gd name="connsiteY64" fmla="*/ 3773888 h 6858000"/>
              <a:gd name="connsiteX65" fmla="*/ 5699203 w 6127689"/>
              <a:gd name="connsiteY65" fmla="*/ 3775823 h 6858000"/>
              <a:gd name="connsiteX66" fmla="*/ 5704824 w 6127689"/>
              <a:gd name="connsiteY66" fmla="*/ 3785966 h 6858000"/>
              <a:gd name="connsiteX67" fmla="*/ 5733539 w 6127689"/>
              <a:gd name="connsiteY67" fmla="*/ 3818457 h 6858000"/>
              <a:gd name="connsiteX68" fmla="*/ 5768491 w 6127689"/>
              <a:gd name="connsiteY68" fmla="*/ 3914399 h 6858000"/>
              <a:gd name="connsiteX69" fmla="*/ 5793123 w 6127689"/>
              <a:gd name="connsiteY69" fmla="*/ 3969952 h 6858000"/>
              <a:gd name="connsiteX70" fmla="*/ 5808321 w 6127689"/>
              <a:gd name="connsiteY70" fmla="*/ 3988153 h 6858000"/>
              <a:gd name="connsiteX71" fmla="*/ 5825621 w 6127689"/>
              <a:gd name="connsiteY71" fmla="*/ 4015525 h 6858000"/>
              <a:gd name="connsiteX72" fmla="*/ 5860672 w 6127689"/>
              <a:gd name="connsiteY72" fmla="*/ 4061579 h 6858000"/>
              <a:gd name="connsiteX73" fmla="*/ 5872173 w 6127689"/>
              <a:gd name="connsiteY73" fmla="*/ 4088497 h 6858000"/>
              <a:gd name="connsiteX74" fmla="*/ 5883705 w 6127689"/>
              <a:gd name="connsiteY74" fmla="*/ 4101899 h 6858000"/>
              <a:gd name="connsiteX75" fmla="*/ 5894095 w 6127689"/>
              <a:gd name="connsiteY75" fmla="*/ 4128857 h 6858000"/>
              <a:gd name="connsiteX76" fmla="*/ 5898339 w 6127689"/>
              <a:gd name="connsiteY76" fmla="*/ 4140800 h 6858000"/>
              <a:gd name="connsiteX77" fmla="*/ 5899734 w 6127689"/>
              <a:gd name="connsiteY77" fmla="*/ 4145632 h 6858000"/>
              <a:gd name="connsiteX78" fmla="*/ 5903513 w 6127689"/>
              <a:gd name="connsiteY78" fmla="*/ 4187661 h 6858000"/>
              <a:gd name="connsiteX79" fmla="*/ 5917114 w 6127689"/>
              <a:gd name="connsiteY79" fmla="*/ 4213096 h 6858000"/>
              <a:gd name="connsiteX80" fmla="*/ 5924233 w 6127689"/>
              <a:gd name="connsiteY80" fmla="*/ 4242060 h 6858000"/>
              <a:gd name="connsiteX81" fmla="*/ 5928910 w 6127689"/>
              <a:gd name="connsiteY81" fmla="*/ 4300973 h 6858000"/>
              <a:gd name="connsiteX82" fmla="*/ 5939320 w 6127689"/>
              <a:gd name="connsiteY82" fmla="*/ 4340435 h 6858000"/>
              <a:gd name="connsiteX83" fmla="*/ 5946705 w 6127689"/>
              <a:gd name="connsiteY83" fmla="*/ 4428051 h 6858000"/>
              <a:gd name="connsiteX84" fmla="*/ 5949261 w 6127689"/>
              <a:gd name="connsiteY84" fmla="*/ 4449185 h 6858000"/>
              <a:gd name="connsiteX85" fmla="*/ 5957504 w 6127689"/>
              <a:gd name="connsiteY85" fmla="*/ 4465911 h 6858000"/>
              <a:gd name="connsiteX86" fmla="*/ 5964689 w 6127689"/>
              <a:gd name="connsiteY86" fmla="*/ 4468532 h 6858000"/>
              <a:gd name="connsiteX87" fmla="*/ 5967062 w 6127689"/>
              <a:gd name="connsiteY87" fmla="*/ 4479923 h 6858000"/>
              <a:gd name="connsiteX88" fmla="*/ 5968960 w 6127689"/>
              <a:gd name="connsiteY88" fmla="*/ 4482655 h 6858000"/>
              <a:gd name="connsiteX89" fmla="*/ 5978567 w 6127689"/>
              <a:gd name="connsiteY89" fmla="*/ 4498605 h 6858000"/>
              <a:gd name="connsiteX90" fmla="*/ 5980106 w 6127689"/>
              <a:gd name="connsiteY90" fmla="*/ 4585087 h 6858000"/>
              <a:gd name="connsiteX91" fmla="*/ 5998138 w 6127689"/>
              <a:gd name="connsiteY91" fmla="*/ 4697518 h 6858000"/>
              <a:gd name="connsiteX92" fmla="*/ 6013516 w 6127689"/>
              <a:gd name="connsiteY92" fmla="*/ 4786619 h 6858000"/>
              <a:gd name="connsiteX93" fmla="*/ 6025404 w 6127689"/>
              <a:gd name="connsiteY93" fmla="*/ 4858148 h 6858000"/>
              <a:gd name="connsiteX94" fmla="*/ 6007749 w 6127689"/>
              <a:gd name="connsiteY94" fmla="*/ 4964715 h 6858000"/>
              <a:gd name="connsiteX95" fmla="*/ 6005269 w 6127689"/>
              <a:gd name="connsiteY95" fmla="*/ 5150567 h 6858000"/>
              <a:gd name="connsiteX96" fmla="*/ 6001127 w 6127689"/>
              <a:gd name="connsiteY96" fmla="*/ 5164609 h 6858000"/>
              <a:gd name="connsiteX97" fmla="*/ 5996647 w 6127689"/>
              <a:gd name="connsiteY97" fmla="*/ 5185640 h 6858000"/>
              <a:gd name="connsiteX98" fmla="*/ 5998514 w 6127689"/>
              <a:gd name="connsiteY98" fmla="*/ 5189673 h 6858000"/>
              <a:gd name="connsiteX99" fmla="*/ 6018409 w 6127689"/>
              <a:gd name="connsiteY99" fmla="*/ 5227157 h 6858000"/>
              <a:gd name="connsiteX100" fmla="*/ 6036748 w 6127689"/>
              <a:gd name="connsiteY100" fmla="*/ 5322752 h 6858000"/>
              <a:gd name="connsiteX101" fmla="*/ 6036943 w 6127689"/>
              <a:gd name="connsiteY101" fmla="*/ 5329480 h 6858000"/>
              <a:gd name="connsiteX102" fmla="*/ 6037236 w 6127689"/>
              <a:gd name="connsiteY102" fmla="*/ 5329634 h 6858000"/>
              <a:gd name="connsiteX103" fmla="*/ 6038019 w 6127689"/>
              <a:gd name="connsiteY103" fmla="*/ 5336764 h 6858000"/>
              <a:gd name="connsiteX104" fmla="*/ 6037298 w 6127689"/>
              <a:gd name="connsiteY104" fmla="*/ 5341753 h 6858000"/>
              <a:gd name="connsiteX105" fmla="*/ 6037677 w 6127689"/>
              <a:gd name="connsiteY105" fmla="*/ 5354807 h 6858000"/>
              <a:gd name="connsiteX106" fmla="*/ 6039728 w 6127689"/>
              <a:gd name="connsiteY106" fmla="*/ 5359416 h 6858000"/>
              <a:gd name="connsiteX107" fmla="*/ 6043311 w 6127689"/>
              <a:gd name="connsiteY107" fmla="*/ 5361407 h 6858000"/>
              <a:gd name="connsiteX108" fmla="*/ 6042954 w 6127689"/>
              <a:gd name="connsiteY108" fmla="*/ 5362576 h 6858000"/>
              <a:gd name="connsiteX109" fmla="*/ 6053435 w 6127689"/>
              <a:gd name="connsiteY109" fmla="*/ 5387547 h 6858000"/>
              <a:gd name="connsiteX110" fmla="*/ 6065933 w 6127689"/>
              <a:gd name="connsiteY110" fmla="*/ 5443002 h 6858000"/>
              <a:gd name="connsiteX111" fmla="*/ 6068640 w 6127689"/>
              <a:gd name="connsiteY111" fmla="*/ 5474503 h 6858000"/>
              <a:gd name="connsiteX112" fmla="*/ 6080922 w 6127689"/>
              <a:gd name="connsiteY112" fmla="*/ 5561070 h 6858000"/>
              <a:gd name="connsiteX113" fmla="*/ 6096949 w 6127689"/>
              <a:gd name="connsiteY113" fmla="*/ 5648179 h 6858000"/>
              <a:gd name="connsiteX114" fmla="*/ 6125703 w 6127689"/>
              <a:gd name="connsiteY114" fmla="*/ 5692894 h 6858000"/>
              <a:gd name="connsiteX115" fmla="*/ 6126670 w 6127689"/>
              <a:gd name="connsiteY115" fmla="*/ 5697882 h 6858000"/>
              <a:gd name="connsiteX116" fmla="*/ 6124061 w 6127689"/>
              <a:gd name="connsiteY116" fmla="*/ 5710294 h 6858000"/>
              <a:gd name="connsiteX117" fmla="*/ 6122213 w 6127689"/>
              <a:gd name="connsiteY117" fmla="*/ 5714762 h 6858000"/>
              <a:gd name="connsiteX118" fmla="*/ 6121353 w 6127689"/>
              <a:gd name="connsiteY118" fmla="*/ 5721725 h 6858000"/>
              <a:gd name="connsiteX119" fmla="*/ 6121607 w 6127689"/>
              <a:gd name="connsiteY119" fmla="*/ 5721959 h 6858000"/>
              <a:gd name="connsiteX120" fmla="*/ 6120262 w 6127689"/>
              <a:gd name="connsiteY120" fmla="*/ 5728358 h 6858000"/>
              <a:gd name="connsiteX121" fmla="*/ 6127024 w 6127689"/>
              <a:gd name="connsiteY121" fmla="*/ 5786902 h 6858000"/>
              <a:gd name="connsiteX122" fmla="*/ 6127519 w 6127689"/>
              <a:gd name="connsiteY122" fmla="*/ 5865775 h 6858000"/>
              <a:gd name="connsiteX123" fmla="*/ 6119217 w 6127689"/>
              <a:gd name="connsiteY123" fmla="*/ 5888542 h 6858000"/>
              <a:gd name="connsiteX124" fmla="*/ 6102493 w 6127689"/>
              <a:gd name="connsiteY124" fmla="*/ 5928602 h 6858000"/>
              <a:gd name="connsiteX125" fmla="*/ 6056863 w 6127689"/>
              <a:gd name="connsiteY125" fmla="*/ 6000643 h 6858000"/>
              <a:gd name="connsiteX126" fmla="*/ 6045436 w 6127689"/>
              <a:gd name="connsiteY126" fmla="*/ 6124480 h 6858000"/>
              <a:gd name="connsiteX127" fmla="*/ 6030489 w 6127689"/>
              <a:gd name="connsiteY127" fmla="*/ 6317666 h 6858000"/>
              <a:gd name="connsiteX128" fmla="*/ 6007492 w 6127689"/>
              <a:gd name="connsiteY128" fmla="*/ 6440818 h 6858000"/>
              <a:gd name="connsiteX129" fmla="*/ 6009467 w 6127689"/>
              <a:gd name="connsiteY129" fmla="*/ 6487076 h 6858000"/>
              <a:gd name="connsiteX130" fmla="*/ 5995064 w 6127689"/>
              <a:gd name="connsiteY130" fmla="*/ 6540791 h 6858000"/>
              <a:gd name="connsiteX131" fmla="*/ 5996309 w 6127689"/>
              <a:gd name="connsiteY131" fmla="*/ 6543961 h 6858000"/>
              <a:gd name="connsiteX132" fmla="*/ 5996048 w 6127689"/>
              <a:gd name="connsiteY132" fmla="*/ 6555444 h 6858000"/>
              <a:gd name="connsiteX133" fmla="*/ 6002524 w 6127689"/>
              <a:gd name="connsiteY133" fmla="*/ 6560188 h 6858000"/>
              <a:gd name="connsiteX134" fmla="*/ 6006823 w 6127689"/>
              <a:gd name="connsiteY134" fmla="*/ 6578546 h 6858000"/>
              <a:gd name="connsiteX135" fmla="*/ 6004510 w 6127689"/>
              <a:gd name="connsiteY135" fmla="*/ 6599256 h 6858000"/>
              <a:gd name="connsiteX136" fmla="*/ 5986207 w 6127689"/>
              <a:gd name="connsiteY136" fmla="*/ 6695855 h 6858000"/>
              <a:gd name="connsiteX137" fmla="*/ 5979428 w 6127689"/>
              <a:gd name="connsiteY137" fmla="*/ 6754678 h 6858000"/>
              <a:gd name="connsiteX138" fmla="*/ 5983398 w 6127689"/>
              <a:gd name="connsiteY138" fmla="*/ 6778641 h 6858000"/>
              <a:gd name="connsiteX139" fmla="*/ 5984543 w 6127689"/>
              <a:gd name="connsiteY139" fmla="*/ 6811016 h 6858000"/>
              <a:gd name="connsiteX140" fmla="*/ 5981802 w 6127689"/>
              <a:gd name="connsiteY140" fmla="*/ 6838578 h 6858000"/>
              <a:gd name="connsiteX141" fmla="*/ 5979671 w 6127689"/>
              <a:gd name="connsiteY141" fmla="*/ 6858000 h 6858000"/>
              <a:gd name="connsiteX142" fmla="*/ 0 w 6127689"/>
              <a:gd name="connsiteY142" fmla="*/ 6858000 h 6858000"/>
              <a:gd name="connsiteX143" fmla="*/ 0 w 6127689"/>
              <a:gd name="connsiteY143"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3015 w 6127689"/>
              <a:gd name="connsiteY63" fmla="*/ 3762025 h 6858000"/>
              <a:gd name="connsiteX64" fmla="*/ 5696643 w 6127689"/>
              <a:gd name="connsiteY64" fmla="*/ 3773888 h 6858000"/>
              <a:gd name="connsiteX65" fmla="*/ 5699203 w 6127689"/>
              <a:gd name="connsiteY65" fmla="*/ 3775823 h 6858000"/>
              <a:gd name="connsiteX66" fmla="*/ 5704824 w 6127689"/>
              <a:gd name="connsiteY66" fmla="*/ 3785966 h 6858000"/>
              <a:gd name="connsiteX67" fmla="*/ 5733539 w 6127689"/>
              <a:gd name="connsiteY67" fmla="*/ 3818457 h 6858000"/>
              <a:gd name="connsiteX68" fmla="*/ 5768491 w 6127689"/>
              <a:gd name="connsiteY68" fmla="*/ 3914399 h 6858000"/>
              <a:gd name="connsiteX69" fmla="*/ 5793123 w 6127689"/>
              <a:gd name="connsiteY69" fmla="*/ 3969952 h 6858000"/>
              <a:gd name="connsiteX70" fmla="*/ 5808321 w 6127689"/>
              <a:gd name="connsiteY70" fmla="*/ 3988153 h 6858000"/>
              <a:gd name="connsiteX71" fmla="*/ 5825621 w 6127689"/>
              <a:gd name="connsiteY71" fmla="*/ 4015525 h 6858000"/>
              <a:gd name="connsiteX72" fmla="*/ 5860672 w 6127689"/>
              <a:gd name="connsiteY72" fmla="*/ 4061579 h 6858000"/>
              <a:gd name="connsiteX73" fmla="*/ 5872173 w 6127689"/>
              <a:gd name="connsiteY73" fmla="*/ 4088497 h 6858000"/>
              <a:gd name="connsiteX74" fmla="*/ 5883705 w 6127689"/>
              <a:gd name="connsiteY74" fmla="*/ 4101899 h 6858000"/>
              <a:gd name="connsiteX75" fmla="*/ 5894095 w 6127689"/>
              <a:gd name="connsiteY75" fmla="*/ 4128857 h 6858000"/>
              <a:gd name="connsiteX76" fmla="*/ 5898339 w 6127689"/>
              <a:gd name="connsiteY76" fmla="*/ 4140800 h 6858000"/>
              <a:gd name="connsiteX77" fmla="*/ 5903513 w 6127689"/>
              <a:gd name="connsiteY77" fmla="*/ 4187661 h 6858000"/>
              <a:gd name="connsiteX78" fmla="*/ 5917114 w 6127689"/>
              <a:gd name="connsiteY78" fmla="*/ 4213096 h 6858000"/>
              <a:gd name="connsiteX79" fmla="*/ 5924233 w 6127689"/>
              <a:gd name="connsiteY79" fmla="*/ 4242060 h 6858000"/>
              <a:gd name="connsiteX80" fmla="*/ 5928910 w 6127689"/>
              <a:gd name="connsiteY80" fmla="*/ 4300973 h 6858000"/>
              <a:gd name="connsiteX81" fmla="*/ 5939320 w 6127689"/>
              <a:gd name="connsiteY81" fmla="*/ 4340435 h 6858000"/>
              <a:gd name="connsiteX82" fmla="*/ 5946705 w 6127689"/>
              <a:gd name="connsiteY82" fmla="*/ 4428051 h 6858000"/>
              <a:gd name="connsiteX83" fmla="*/ 5949261 w 6127689"/>
              <a:gd name="connsiteY83" fmla="*/ 4449185 h 6858000"/>
              <a:gd name="connsiteX84" fmla="*/ 5957504 w 6127689"/>
              <a:gd name="connsiteY84" fmla="*/ 4465911 h 6858000"/>
              <a:gd name="connsiteX85" fmla="*/ 5964689 w 6127689"/>
              <a:gd name="connsiteY85" fmla="*/ 4468532 h 6858000"/>
              <a:gd name="connsiteX86" fmla="*/ 5967062 w 6127689"/>
              <a:gd name="connsiteY86" fmla="*/ 4479923 h 6858000"/>
              <a:gd name="connsiteX87" fmla="*/ 5968960 w 6127689"/>
              <a:gd name="connsiteY87" fmla="*/ 4482655 h 6858000"/>
              <a:gd name="connsiteX88" fmla="*/ 5978567 w 6127689"/>
              <a:gd name="connsiteY88" fmla="*/ 4498605 h 6858000"/>
              <a:gd name="connsiteX89" fmla="*/ 5980106 w 6127689"/>
              <a:gd name="connsiteY89" fmla="*/ 4585087 h 6858000"/>
              <a:gd name="connsiteX90" fmla="*/ 5998138 w 6127689"/>
              <a:gd name="connsiteY90" fmla="*/ 4697518 h 6858000"/>
              <a:gd name="connsiteX91" fmla="*/ 6013516 w 6127689"/>
              <a:gd name="connsiteY91" fmla="*/ 4786619 h 6858000"/>
              <a:gd name="connsiteX92" fmla="*/ 6025404 w 6127689"/>
              <a:gd name="connsiteY92" fmla="*/ 4858148 h 6858000"/>
              <a:gd name="connsiteX93" fmla="*/ 6007749 w 6127689"/>
              <a:gd name="connsiteY93" fmla="*/ 4964715 h 6858000"/>
              <a:gd name="connsiteX94" fmla="*/ 6005269 w 6127689"/>
              <a:gd name="connsiteY94" fmla="*/ 5150567 h 6858000"/>
              <a:gd name="connsiteX95" fmla="*/ 6001127 w 6127689"/>
              <a:gd name="connsiteY95" fmla="*/ 5164609 h 6858000"/>
              <a:gd name="connsiteX96" fmla="*/ 5996647 w 6127689"/>
              <a:gd name="connsiteY96" fmla="*/ 5185640 h 6858000"/>
              <a:gd name="connsiteX97" fmla="*/ 5998514 w 6127689"/>
              <a:gd name="connsiteY97" fmla="*/ 5189673 h 6858000"/>
              <a:gd name="connsiteX98" fmla="*/ 6018409 w 6127689"/>
              <a:gd name="connsiteY98" fmla="*/ 5227157 h 6858000"/>
              <a:gd name="connsiteX99" fmla="*/ 6036748 w 6127689"/>
              <a:gd name="connsiteY99" fmla="*/ 5322752 h 6858000"/>
              <a:gd name="connsiteX100" fmla="*/ 6036943 w 6127689"/>
              <a:gd name="connsiteY100" fmla="*/ 5329480 h 6858000"/>
              <a:gd name="connsiteX101" fmla="*/ 6037236 w 6127689"/>
              <a:gd name="connsiteY101" fmla="*/ 5329634 h 6858000"/>
              <a:gd name="connsiteX102" fmla="*/ 6038019 w 6127689"/>
              <a:gd name="connsiteY102" fmla="*/ 5336764 h 6858000"/>
              <a:gd name="connsiteX103" fmla="*/ 6037298 w 6127689"/>
              <a:gd name="connsiteY103" fmla="*/ 5341753 h 6858000"/>
              <a:gd name="connsiteX104" fmla="*/ 6037677 w 6127689"/>
              <a:gd name="connsiteY104" fmla="*/ 5354807 h 6858000"/>
              <a:gd name="connsiteX105" fmla="*/ 6039728 w 6127689"/>
              <a:gd name="connsiteY105" fmla="*/ 5359416 h 6858000"/>
              <a:gd name="connsiteX106" fmla="*/ 6043311 w 6127689"/>
              <a:gd name="connsiteY106" fmla="*/ 5361407 h 6858000"/>
              <a:gd name="connsiteX107" fmla="*/ 6042954 w 6127689"/>
              <a:gd name="connsiteY107" fmla="*/ 5362576 h 6858000"/>
              <a:gd name="connsiteX108" fmla="*/ 6053435 w 6127689"/>
              <a:gd name="connsiteY108" fmla="*/ 5387547 h 6858000"/>
              <a:gd name="connsiteX109" fmla="*/ 6065933 w 6127689"/>
              <a:gd name="connsiteY109" fmla="*/ 5443002 h 6858000"/>
              <a:gd name="connsiteX110" fmla="*/ 6068640 w 6127689"/>
              <a:gd name="connsiteY110" fmla="*/ 5474503 h 6858000"/>
              <a:gd name="connsiteX111" fmla="*/ 6080922 w 6127689"/>
              <a:gd name="connsiteY111" fmla="*/ 5561070 h 6858000"/>
              <a:gd name="connsiteX112" fmla="*/ 6096949 w 6127689"/>
              <a:gd name="connsiteY112" fmla="*/ 5648179 h 6858000"/>
              <a:gd name="connsiteX113" fmla="*/ 6125703 w 6127689"/>
              <a:gd name="connsiteY113" fmla="*/ 5692894 h 6858000"/>
              <a:gd name="connsiteX114" fmla="*/ 6126670 w 6127689"/>
              <a:gd name="connsiteY114" fmla="*/ 5697882 h 6858000"/>
              <a:gd name="connsiteX115" fmla="*/ 6124061 w 6127689"/>
              <a:gd name="connsiteY115" fmla="*/ 5710294 h 6858000"/>
              <a:gd name="connsiteX116" fmla="*/ 6122213 w 6127689"/>
              <a:gd name="connsiteY116" fmla="*/ 5714762 h 6858000"/>
              <a:gd name="connsiteX117" fmla="*/ 6121353 w 6127689"/>
              <a:gd name="connsiteY117" fmla="*/ 5721725 h 6858000"/>
              <a:gd name="connsiteX118" fmla="*/ 6121607 w 6127689"/>
              <a:gd name="connsiteY118" fmla="*/ 5721959 h 6858000"/>
              <a:gd name="connsiteX119" fmla="*/ 6120262 w 6127689"/>
              <a:gd name="connsiteY119" fmla="*/ 5728358 h 6858000"/>
              <a:gd name="connsiteX120" fmla="*/ 6127024 w 6127689"/>
              <a:gd name="connsiteY120" fmla="*/ 5786902 h 6858000"/>
              <a:gd name="connsiteX121" fmla="*/ 6127519 w 6127689"/>
              <a:gd name="connsiteY121" fmla="*/ 5865775 h 6858000"/>
              <a:gd name="connsiteX122" fmla="*/ 6119217 w 6127689"/>
              <a:gd name="connsiteY122" fmla="*/ 5888542 h 6858000"/>
              <a:gd name="connsiteX123" fmla="*/ 6102493 w 6127689"/>
              <a:gd name="connsiteY123" fmla="*/ 5928602 h 6858000"/>
              <a:gd name="connsiteX124" fmla="*/ 6056863 w 6127689"/>
              <a:gd name="connsiteY124" fmla="*/ 6000643 h 6858000"/>
              <a:gd name="connsiteX125" fmla="*/ 6045436 w 6127689"/>
              <a:gd name="connsiteY125" fmla="*/ 6124480 h 6858000"/>
              <a:gd name="connsiteX126" fmla="*/ 6030489 w 6127689"/>
              <a:gd name="connsiteY126" fmla="*/ 6317666 h 6858000"/>
              <a:gd name="connsiteX127" fmla="*/ 6007492 w 6127689"/>
              <a:gd name="connsiteY127" fmla="*/ 6440818 h 6858000"/>
              <a:gd name="connsiteX128" fmla="*/ 6009467 w 6127689"/>
              <a:gd name="connsiteY128" fmla="*/ 6487076 h 6858000"/>
              <a:gd name="connsiteX129" fmla="*/ 5995064 w 6127689"/>
              <a:gd name="connsiteY129" fmla="*/ 6540791 h 6858000"/>
              <a:gd name="connsiteX130" fmla="*/ 5996309 w 6127689"/>
              <a:gd name="connsiteY130" fmla="*/ 6543961 h 6858000"/>
              <a:gd name="connsiteX131" fmla="*/ 5996048 w 6127689"/>
              <a:gd name="connsiteY131" fmla="*/ 6555444 h 6858000"/>
              <a:gd name="connsiteX132" fmla="*/ 6002524 w 6127689"/>
              <a:gd name="connsiteY132" fmla="*/ 6560188 h 6858000"/>
              <a:gd name="connsiteX133" fmla="*/ 6006823 w 6127689"/>
              <a:gd name="connsiteY133" fmla="*/ 6578546 h 6858000"/>
              <a:gd name="connsiteX134" fmla="*/ 6004510 w 6127689"/>
              <a:gd name="connsiteY134" fmla="*/ 6599256 h 6858000"/>
              <a:gd name="connsiteX135" fmla="*/ 5986207 w 6127689"/>
              <a:gd name="connsiteY135" fmla="*/ 6695855 h 6858000"/>
              <a:gd name="connsiteX136" fmla="*/ 5979428 w 6127689"/>
              <a:gd name="connsiteY136" fmla="*/ 6754678 h 6858000"/>
              <a:gd name="connsiteX137" fmla="*/ 5983398 w 6127689"/>
              <a:gd name="connsiteY137" fmla="*/ 6778641 h 6858000"/>
              <a:gd name="connsiteX138" fmla="*/ 5984543 w 6127689"/>
              <a:gd name="connsiteY138" fmla="*/ 6811016 h 6858000"/>
              <a:gd name="connsiteX139" fmla="*/ 5981802 w 6127689"/>
              <a:gd name="connsiteY139" fmla="*/ 6838578 h 6858000"/>
              <a:gd name="connsiteX140" fmla="*/ 5979671 w 6127689"/>
              <a:gd name="connsiteY140" fmla="*/ 6858000 h 6858000"/>
              <a:gd name="connsiteX141" fmla="*/ 0 w 6127689"/>
              <a:gd name="connsiteY141" fmla="*/ 6858000 h 6858000"/>
              <a:gd name="connsiteX142" fmla="*/ 0 w 6127689"/>
              <a:gd name="connsiteY14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57023 w 6127689"/>
              <a:gd name="connsiteY45" fmla="*/ 2858292 h 6858000"/>
              <a:gd name="connsiteX46" fmla="*/ 5479298 w 6127689"/>
              <a:gd name="connsiteY46" fmla="*/ 2947791 h 6858000"/>
              <a:gd name="connsiteX47" fmla="*/ 5481770 w 6127689"/>
              <a:gd name="connsiteY47" fmla="*/ 2951352 h 6858000"/>
              <a:gd name="connsiteX48" fmla="*/ 5482045 w 6127689"/>
              <a:gd name="connsiteY48" fmla="*/ 2984371 h 6858000"/>
              <a:gd name="connsiteX49" fmla="*/ 5482415 w 6127689"/>
              <a:gd name="connsiteY49" fmla="*/ 3004079 h 6858000"/>
              <a:gd name="connsiteX50" fmla="*/ 5503944 w 6127689"/>
              <a:gd name="connsiteY50" fmla="*/ 3123335 h 6858000"/>
              <a:gd name="connsiteX51" fmla="*/ 5516007 w 6127689"/>
              <a:gd name="connsiteY51" fmla="*/ 3258473 h 6858000"/>
              <a:gd name="connsiteX52" fmla="*/ 5566839 w 6127689"/>
              <a:gd name="connsiteY52" fmla="*/ 3345295 h 6858000"/>
              <a:gd name="connsiteX53" fmla="*/ 5589758 w 6127689"/>
              <a:gd name="connsiteY53" fmla="*/ 3506453 h 6858000"/>
              <a:gd name="connsiteX54" fmla="*/ 5596144 w 6127689"/>
              <a:gd name="connsiteY54" fmla="*/ 3534624 h 6858000"/>
              <a:gd name="connsiteX55" fmla="*/ 5597750 w 6127689"/>
              <a:gd name="connsiteY55" fmla="*/ 3534129 h 6858000"/>
              <a:gd name="connsiteX56" fmla="*/ 5599700 w 6127689"/>
              <a:gd name="connsiteY56" fmla="*/ 3547221 h 6858000"/>
              <a:gd name="connsiteX57" fmla="*/ 5615031 w 6127689"/>
              <a:gd name="connsiteY57" fmla="*/ 3557482 h 6858000"/>
              <a:gd name="connsiteX58" fmla="*/ 5618377 w 6127689"/>
              <a:gd name="connsiteY58" fmla="*/ 3588431 h 6858000"/>
              <a:gd name="connsiteX59" fmla="*/ 5612155 w 6127689"/>
              <a:gd name="connsiteY59" fmla="*/ 3589869 h 6858000"/>
              <a:gd name="connsiteX60" fmla="*/ 5620843 w 6127689"/>
              <a:gd name="connsiteY60" fmla="*/ 3606745 h 6858000"/>
              <a:gd name="connsiteX61" fmla="*/ 5655472 w 6127689"/>
              <a:gd name="connsiteY61" fmla="*/ 3678877 h 6858000"/>
              <a:gd name="connsiteX62" fmla="*/ 5683015 w 6127689"/>
              <a:gd name="connsiteY62" fmla="*/ 3762025 h 6858000"/>
              <a:gd name="connsiteX63" fmla="*/ 5696643 w 6127689"/>
              <a:gd name="connsiteY63" fmla="*/ 3773888 h 6858000"/>
              <a:gd name="connsiteX64" fmla="*/ 5699203 w 6127689"/>
              <a:gd name="connsiteY64" fmla="*/ 3775823 h 6858000"/>
              <a:gd name="connsiteX65" fmla="*/ 5704824 w 6127689"/>
              <a:gd name="connsiteY65" fmla="*/ 3785966 h 6858000"/>
              <a:gd name="connsiteX66" fmla="*/ 5733539 w 6127689"/>
              <a:gd name="connsiteY66" fmla="*/ 3818457 h 6858000"/>
              <a:gd name="connsiteX67" fmla="*/ 5768491 w 6127689"/>
              <a:gd name="connsiteY67" fmla="*/ 3914399 h 6858000"/>
              <a:gd name="connsiteX68" fmla="*/ 5793123 w 6127689"/>
              <a:gd name="connsiteY68" fmla="*/ 3969952 h 6858000"/>
              <a:gd name="connsiteX69" fmla="*/ 5808321 w 6127689"/>
              <a:gd name="connsiteY69" fmla="*/ 3988153 h 6858000"/>
              <a:gd name="connsiteX70" fmla="*/ 5825621 w 6127689"/>
              <a:gd name="connsiteY70" fmla="*/ 4015525 h 6858000"/>
              <a:gd name="connsiteX71" fmla="*/ 5860672 w 6127689"/>
              <a:gd name="connsiteY71" fmla="*/ 4061579 h 6858000"/>
              <a:gd name="connsiteX72" fmla="*/ 5872173 w 6127689"/>
              <a:gd name="connsiteY72" fmla="*/ 4088497 h 6858000"/>
              <a:gd name="connsiteX73" fmla="*/ 5883705 w 6127689"/>
              <a:gd name="connsiteY73" fmla="*/ 4101899 h 6858000"/>
              <a:gd name="connsiteX74" fmla="*/ 5894095 w 6127689"/>
              <a:gd name="connsiteY74" fmla="*/ 4128857 h 6858000"/>
              <a:gd name="connsiteX75" fmla="*/ 5898339 w 6127689"/>
              <a:gd name="connsiteY75" fmla="*/ 4140800 h 6858000"/>
              <a:gd name="connsiteX76" fmla="*/ 5903513 w 6127689"/>
              <a:gd name="connsiteY76" fmla="*/ 4187661 h 6858000"/>
              <a:gd name="connsiteX77" fmla="*/ 5917114 w 6127689"/>
              <a:gd name="connsiteY77" fmla="*/ 4213096 h 6858000"/>
              <a:gd name="connsiteX78" fmla="*/ 5924233 w 6127689"/>
              <a:gd name="connsiteY78" fmla="*/ 4242060 h 6858000"/>
              <a:gd name="connsiteX79" fmla="*/ 5928910 w 6127689"/>
              <a:gd name="connsiteY79" fmla="*/ 4300973 h 6858000"/>
              <a:gd name="connsiteX80" fmla="*/ 5939320 w 6127689"/>
              <a:gd name="connsiteY80" fmla="*/ 4340435 h 6858000"/>
              <a:gd name="connsiteX81" fmla="*/ 5946705 w 6127689"/>
              <a:gd name="connsiteY81" fmla="*/ 4428051 h 6858000"/>
              <a:gd name="connsiteX82" fmla="*/ 5949261 w 6127689"/>
              <a:gd name="connsiteY82" fmla="*/ 4449185 h 6858000"/>
              <a:gd name="connsiteX83" fmla="*/ 5957504 w 6127689"/>
              <a:gd name="connsiteY83" fmla="*/ 4465911 h 6858000"/>
              <a:gd name="connsiteX84" fmla="*/ 5964689 w 6127689"/>
              <a:gd name="connsiteY84" fmla="*/ 4468532 h 6858000"/>
              <a:gd name="connsiteX85" fmla="*/ 5967062 w 6127689"/>
              <a:gd name="connsiteY85" fmla="*/ 4479923 h 6858000"/>
              <a:gd name="connsiteX86" fmla="*/ 5968960 w 6127689"/>
              <a:gd name="connsiteY86" fmla="*/ 4482655 h 6858000"/>
              <a:gd name="connsiteX87" fmla="*/ 5978567 w 6127689"/>
              <a:gd name="connsiteY87" fmla="*/ 4498605 h 6858000"/>
              <a:gd name="connsiteX88" fmla="*/ 5980106 w 6127689"/>
              <a:gd name="connsiteY88" fmla="*/ 4585087 h 6858000"/>
              <a:gd name="connsiteX89" fmla="*/ 5998138 w 6127689"/>
              <a:gd name="connsiteY89" fmla="*/ 4697518 h 6858000"/>
              <a:gd name="connsiteX90" fmla="*/ 6013516 w 6127689"/>
              <a:gd name="connsiteY90" fmla="*/ 4786619 h 6858000"/>
              <a:gd name="connsiteX91" fmla="*/ 6025404 w 6127689"/>
              <a:gd name="connsiteY91" fmla="*/ 4858148 h 6858000"/>
              <a:gd name="connsiteX92" fmla="*/ 6007749 w 6127689"/>
              <a:gd name="connsiteY92" fmla="*/ 4964715 h 6858000"/>
              <a:gd name="connsiteX93" fmla="*/ 6005269 w 6127689"/>
              <a:gd name="connsiteY93" fmla="*/ 5150567 h 6858000"/>
              <a:gd name="connsiteX94" fmla="*/ 6001127 w 6127689"/>
              <a:gd name="connsiteY94" fmla="*/ 5164609 h 6858000"/>
              <a:gd name="connsiteX95" fmla="*/ 5996647 w 6127689"/>
              <a:gd name="connsiteY95" fmla="*/ 5185640 h 6858000"/>
              <a:gd name="connsiteX96" fmla="*/ 5998514 w 6127689"/>
              <a:gd name="connsiteY96" fmla="*/ 5189673 h 6858000"/>
              <a:gd name="connsiteX97" fmla="*/ 6018409 w 6127689"/>
              <a:gd name="connsiteY97" fmla="*/ 5227157 h 6858000"/>
              <a:gd name="connsiteX98" fmla="*/ 6036748 w 6127689"/>
              <a:gd name="connsiteY98" fmla="*/ 5322752 h 6858000"/>
              <a:gd name="connsiteX99" fmla="*/ 6036943 w 6127689"/>
              <a:gd name="connsiteY99" fmla="*/ 5329480 h 6858000"/>
              <a:gd name="connsiteX100" fmla="*/ 6037236 w 6127689"/>
              <a:gd name="connsiteY100" fmla="*/ 5329634 h 6858000"/>
              <a:gd name="connsiteX101" fmla="*/ 6038019 w 6127689"/>
              <a:gd name="connsiteY101" fmla="*/ 5336764 h 6858000"/>
              <a:gd name="connsiteX102" fmla="*/ 6037298 w 6127689"/>
              <a:gd name="connsiteY102" fmla="*/ 5341753 h 6858000"/>
              <a:gd name="connsiteX103" fmla="*/ 6037677 w 6127689"/>
              <a:gd name="connsiteY103" fmla="*/ 5354807 h 6858000"/>
              <a:gd name="connsiteX104" fmla="*/ 6039728 w 6127689"/>
              <a:gd name="connsiteY104" fmla="*/ 5359416 h 6858000"/>
              <a:gd name="connsiteX105" fmla="*/ 6043311 w 6127689"/>
              <a:gd name="connsiteY105" fmla="*/ 5361407 h 6858000"/>
              <a:gd name="connsiteX106" fmla="*/ 6042954 w 6127689"/>
              <a:gd name="connsiteY106" fmla="*/ 5362576 h 6858000"/>
              <a:gd name="connsiteX107" fmla="*/ 6053435 w 6127689"/>
              <a:gd name="connsiteY107" fmla="*/ 5387547 h 6858000"/>
              <a:gd name="connsiteX108" fmla="*/ 6065933 w 6127689"/>
              <a:gd name="connsiteY108" fmla="*/ 5443002 h 6858000"/>
              <a:gd name="connsiteX109" fmla="*/ 6068640 w 6127689"/>
              <a:gd name="connsiteY109" fmla="*/ 5474503 h 6858000"/>
              <a:gd name="connsiteX110" fmla="*/ 6080922 w 6127689"/>
              <a:gd name="connsiteY110" fmla="*/ 5561070 h 6858000"/>
              <a:gd name="connsiteX111" fmla="*/ 6096949 w 6127689"/>
              <a:gd name="connsiteY111" fmla="*/ 5648179 h 6858000"/>
              <a:gd name="connsiteX112" fmla="*/ 6125703 w 6127689"/>
              <a:gd name="connsiteY112" fmla="*/ 5692894 h 6858000"/>
              <a:gd name="connsiteX113" fmla="*/ 6126670 w 6127689"/>
              <a:gd name="connsiteY113" fmla="*/ 5697882 h 6858000"/>
              <a:gd name="connsiteX114" fmla="*/ 6124061 w 6127689"/>
              <a:gd name="connsiteY114" fmla="*/ 5710294 h 6858000"/>
              <a:gd name="connsiteX115" fmla="*/ 6122213 w 6127689"/>
              <a:gd name="connsiteY115" fmla="*/ 5714762 h 6858000"/>
              <a:gd name="connsiteX116" fmla="*/ 6121353 w 6127689"/>
              <a:gd name="connsiteY116" fmla="*/ 5721725 h 6858000"/>
              <a:gd name="connsiteX117" fmla="*/ 6121607 w 6127689"/>
              <a:gd name="connsiteY117" fmla="*/ 5721959 h 6858000"/>
              <a:gd name="connsiteX118" fmla="*/ 6120262 w 6127689"/>
              <a:gd name="connsiteY118" fmla="*/ 5728358 h 6858000"/>
              <a:gd name="connsiteX119" fmla="*/ 6127024 w 6127689"/>
              <a:gd name="connsiteY119" fmla="*/ 5786902 h 6858000"/>
              <a:gd name="connsiteX120" fmla="*/ 6127519 w 6127689"/>
              <a:gd name="connsiteY120" fmla="*/ 5865775 h 6858000"/>
              <a:gd name="connsiteX121" fmla="*/ 6119217 w 6127689"/>
              <a:gd name="connsiteY121" fmla="*/ 5888542 h 6858000"/>
              <a:gd name="connsiteX122" fmla="*/ 6102493 w 6127689"/>
              <a:gd name="connsiteY122" fmla="*/ 5928602 h 6858000"/>
              <a:gd name="connsiteX123" fmla="*/ 6056863 w 6127689"/>
              <a:gd name="connsiteY123" fmla="*/ 6000643 h 6858000"/>
              <a:gd name="connsiteX124" fmla="*/ 6045436 w 6127689"/>
              <a:gd name="connsiteY124" fmla="*/ 6124480 h 6858000"/>
              <a:gd name="connsiteX125" fmla="*/ 6030489 w 6127689"/>
              <a:gd name="connsiteY125" fmla="*/ 6317666 h 6858000"/>
              <a:gd name="connsiteX126" fmla="*/ 6007492 w 6127689"/>
              <a:gd name="connsiteY126" fmla="*/ 6440818 h 6858000"/>
              <a:gd name="connsiteX127" fmla="*/ 6009467 w 6127689"/>
              <a:gd name="connsiteY127" fmla="*/ 6487076 h 6858000"/>
              <a:gd name="connsiteX128" fmla="*/ 5995064 w 6127689"/>
              <a:gd name="connsiteY128" fmla="*/ 6540791 h 6858000"/>
              <a:gd name="connsiteX129" fmla="*/ 5996309 w 6127689"/>
              <a:gd name="connsiteY129" fmla="*/ 6543961 h 6858000"/>
              <a:gd name="connsiteX130" fmla="*/ 5996048 w 6127689"/>
              <a:gd name="connsiteY130" fmla="*/ 6555444 h 6858000"/>
              <a:gd name="connsiteX131" fmla="*/ 6002524 w 6127689"/>
              <a:gd name="connsiteY131" fmla="*/ 6560188 h 6858000"/>
              <a:gd name="connsiteX132" fmla="*/ 6006823 w 6127689"/>
              <a:gd name="connsiteY132" fmla="*/ 6578546 h 6858000"/>
              <a:gd name="connsiteX133" fmla="*/ 6004510 w 6127689"/>
              <a:gd name="connsiteY133" fmla="*/ 6599256 h 6858000"/>
              <a:gd name="connsiteX134" fmla="*/ 5986207 w 6127689"/>
              <a:gd name="connsiteY134" fmla="*/ 6695855 h 6858000"/>
              <a:gd name="connsiteX135" fmla="*/ 5979428 w 6127689"/>
              <a:gd name="connsiteY135" fmla="*/ 6754678 h 6858000"/>
              <a:gd name="connsiteX136" fmla="*/ 5983398 w 6127689"/>
              <a:gd name="connsiteY136" fmla="*/ 6778641 h 6858000"/>
              <a:gd name="connsiteX137" fmla="*/ 5984543 w 6127689"/>
              <a:gd name="connsiteY137" fmla="*/ 6811016 h 6858000"/>
              <a:gd name="connsiteX138" fmla="*/ 5981802 w 6127689"/>
              <a:gd name="connsiteY138" fmla="*/ 6838578 h 6858000"/>
              <a:gd name="connsiteX139" fmla="*/ 5979671 w 6127689"/>
              <a:gd name="connsiteY139" fmla="*/ 6858000 h 6858000"/>
              <a:gd name="connsiteX140" fmla="*/ 0 w 6127689"/>
              <a:gd name="connsiteY140" fmla="*/ 6858000 h 6858000"/>
              <a:gd name="connsiteX141" fmla="*/ 0 w 6127689"/>
              <a:gd name="connsiteY141"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8542 w 6127689"/>
              <a:gd name="connsiteY43" fmla="*/ 2817745 h 6858000"/>
              <a:gd name="connsiteX44" fmla="*/ 5457023 w 6127689"/>
              <a:gd name="connsiteY44" fmla="*/ 2858292 h 6858000"/>
              <a:gd name="connsiteX45" fmla="*/ 5479298 w 6127689"/>
              <a:gd name="connsiteY45" fmla="*/ 2947791 h 6858000"/>
              <a:gd name="connsiteX46" fmla="*/ 5481770 w 6127689"/>
              <a:gd name="connsiteY46" fmla="*/ 2951352 h 6858000"/>
              <a:gd name="connsiteX47" fmla="*/ 5482045 w 6127689"/>
              <a:gd name="connsiteY47" fmla="*/ 2984371 h 6858000"/>
              <a:gd name="connsiteX48" fmla="*/ 5482415 w 6127689"/>
              <a:gd name="connsiteY48" fmla="*/ 3004079 h 6858000"/>
              <a:gd name="connsiteX49" fmla="*/ 5503944 w 6127689"/>
              <a:gd name="connsiteY49" fmla="*/ 3123335 h 6858000"/>
              <a:gd name="connsiteX50" fmla="*/ 5516007 w 6127689"/>
              <a:gd name="connsiteY50" fmla="*/ 3258473 h 6858000"/>
              <a:gd name="connsiteX51" fmla="*/ 5566839 w 6127689"/>
              <a:gd name="connsiteY51" fmla="*/ 3345295 h 6858000"/>
              <a:gd name="connsiteX52" fmla="*/ 5589758 w 6127689"/>
              <a:gd name="connsiteY52" fmla="*/ 3506453 h 6858000"/>
              <a:gd name="connsiteX53" fmla="*/ 5596144 w 6127689"/>
              <a:gd name="connsiteY53" fmla="*/ 3534624 h 6858000"/>
              <a:gd name="connsiteX54" fmla="*/ 5597750 w 6127689"/>
              <a:gd name="connsiteY54" fmla="*/ 3534129 h 6858000"/>
              <a:gd name="connsiteX55" fmla="*/ 5599700 w 6127689"/>
              <a:gd name="connsiteY55" fmla="*/ 3547221 h 6858000"/>
              <a:gd name="connsiteX56" fmla="*/ 5615031 w 6127689"/>
              <a:gd name="connsiteY56" fmla="*/ 3557482 h 6858000"/>
              <a:gd name="connsiteX57" fmla="*/ 5618377 w 6127689"/>
              <a:gd name="connsiteY57" fmla="*/ 3588431 h 6858000"/>
              <a:gd name="connsiteX58" fmla="*/ 5612155 w 6127689"/>
              <a:gd name="connsiteY58" fmla="*/ 3589869 h 6858000"/>
              <a:gd name="connsiteX59" fmla="*/ 5620843 w 6127689"/>
              <a:gd name="connsiteY59" fmla="*/ 3606745 h 6858000"/>
              <a:gd name="connsiteX60" fmla="*/ 5655472 w 6127689"/>
              <a:gd name="connsiteY60" fmla="*/ 3678877 h 6858000"/>
              <a:gd name="connsiteX61" fmla="*/ 5683015 w 6127689"/>
              <a:gd name="connsiteY61" fmla="*/ 3762025 h 6858000"/>
              <a:gd name="connsiteX62" fmla="*/ 5696643 w 6127689"/>
              <a:gd name="connsiteY62" fmla="*/ 3773888 h 6858000"/>
              <a:gd name="connsiteX63" fmla="*/ 5699203 w 6127689"/>
              <a:gd name="connsiteY63" fmla="*/ 3775823 h 6858000"/>
              <a:gd name="connsiteX64" fmla="*/ 5704824 w 6127689"/>
              <a:gd name="connsiteY64" fmla="*/ 3785966 h 6858000"/>
              <a:gd name="connsiteX65" fmla="*/ 5733539 w 6127689"/>
              <a:gd name="connsiteY65" fmla="*/ 3818457 h 6858000"/>
              <a:gd name="connsiteX66" fmla="*/ 5768491 w 6127689"/>
              <a:gd name="connsiteY66" fmla="*/ 3914399 h 6858000"/>
              <a:gd name="connsiteX67" fmla="*/ 5793123 w 6127689"/>
              <a:gd name="connsiteY67" fmla="*/ 3969952 h 6858000"/>
              <a:gd name="connsiteX68" fmla="*/ 5808321 w 6127689"/>
              <a:gd name="connsiteY68" fmla="*/ 3988153 h 6858000"/>
              <a:gd name="connsiteX69" fmla="*/ 5825621 w 6127689"/>
              <a:gd name="connsiteY69" fmla="*/ 4015525 h 6858000"/>
              <a:gd name="connsiteX70" fmla="*/ 5860672 w 6127689"/>
              <a:gd name="connsiteY70" fmla="*/ 4061579 h 6858000"/>
              <a:gd name="connsiteX71" fmla="*/ 5872173 w 6127689"/>
              <a:gd name="connsiteY71" fmla="*/ 4088497 h 6858000"/>
              <a:gd name="connsiteX72" fmla="*/ 5883705 w 6127689"/>
              <a:gd name="connsiteY72" fmla="*/ 4101899 h 6858000"/>
              <a:gd name="connsiteX73" fmla="*/ 5894095 w 6127689"/>
              <a:gd name="connsiteY73" fmla="*/ 4128857 h 6858000"/>
              <a:gd name="connsiteX74" fmla="*/ 5898339 w 6127689"/>
              <a:gd name="connsiteY74" fmla="*/ 4140800 h 6858000"/>
              <a:gd name="connsiteX75" fmla="*/ 5903513 w 6127689"/>
              <a:gd name="connsiteY75" fmla="*/ 4187661 h 6858000"/>
              <a:gd name="connsiteX76" fmla="*/ 5917114 w 6127689"/>
              <a:gd name="connsiteY76" fmla="*/ 4213096 h 6858000"/>
              <a:gd name="connsiteX77" fmla="*/ 5924233 w 6127689"/>
              <a:gd name="connsiteY77" fmla="*/ 4242060 h 6858000"/>
              <a:gd name="connsiteX78" fmla="*/ 5928910 w 6127689"/>
              <a:gd name="connsiteY78" fmla="*/ 4300973 h 6858000"/>
              <a:gd name="connsiteX79" fmla="*/ 5939320 w 6127689"/>
              <a:gd name="connsiteY79" fmla="*/ 4340435 h 6858000"/>
              <a:gd name="connsiteX80" fmla="*/ 5946705 w 6127689"/>
              <a:gd name="connsiteY80" fmla="*/ 4428051 h 6858000"/>
              <a:gd name="connsiteX81" fmla="*/ 5949261 w 6127689"/>
              <a:gd name="connsiteY81" fmla="*/ 4449185 h 6858000"/>
              <a:gd name="connsiteX82" fmla="*/ 5957504 w 6127689"/>
              <a:gd name="connsiteY82" fmla="*/ 4465911 h 6858000"/>
              <a:gd name="connsiteX83" fmla="*/ 5964689 w 6127689"/>
              <a:gd name="connsiteY83" fmla="*/ 4468532 h 6858000"/>
              <a:gd name="connsiteX84" fmla="*/ 5967062 w 6127689"/>
              <a:gd name="connsiteY84" fmla="*/ 4479923 h 6858000"/>
              <a:gd name="connsiteX85" fmla="*/ 5968960 w 6127689"/>
              <a:gd name="connsiteY85" fmla="*/ 4482655 h 6858000"/>
              <a:gd name="connsiteX86" fmla="*/ 5978567 w 6127689"/>
              <a:gd name="connsiteY86" fmla="*/ 4498605 h 6858000"/>
              <a:gd name="connsiteX87" fmla="*/ 5980106 w 6127689"/>
              <a:gd name="connsiteY87" fmla="*/ 4585087 h 6858000"/>
              <a:gd name="connsiteX88" fmla="*/ 5998138 w 6127689"/>
              <a:gd name="connsiteY88" fmla="*/ 4697518 h 6858000"/>
              <a:gd name="connsiteX89" fmla="*/ 6013516 w 6127689"/>
              <a:gd name="connsiteY89" fmla="*/ 4786619 h 6858000"/>
              <a:gd name="connsiteX90" fmla="*/ 6025404 w 6127689"/>
              <a:gd name="connsiteY90" fmla="*/ 4858148 h 6858000"/>
              <a:gd name="connsiteX91" fmla="*/ 6007749 w 6127689"/>
              <a:gd name="connsiteY91" fmla="*/ 4964715 h 6858000"/>
              <a:gd name="connsiteX92" fmla="*/ 6005269 w 6127689"/>
              <a:gd name="connsiteY92" fmla="*/ 5150567 h 6858000"/>
              <a:gd name="connsiteX93" fmla="*/ 6001127 w 6127689"/>
              <a:gd name="connsiteY93" fmla="*/ 5164609 h 6858000"/>
              <a:gd name="connsiteX94" fmla="*/ 5996647 w 6127689"/>
              <a:gd name="connsiteY94" fmla="*/ 5185640 h 6858000"/>
              <a:gd name="connsiteX95" fmla="*/ 5998514 w 6127689"/>
              <a:gd name="connsiteY95" fmla="*/ 5189673 h 6858000"/>
              <a:gd name="connsiteX96" fmla="*/ 6018409 w 6127689"/>
              <a:gd name="connsiteY96" fmla="*/ 5227157 h 6858000"/>
              <a:gd name="connsiteX97" fmla="*/ 6036748 w 6127689"/>
              <a:gd name="connsiteY97" fmla="*/ 5322752 h 6858000"/>
              <a:gd name="connsiteX98" fmla="*/ 6036943 w 6127689"/>
              <a:gd name="connsiteY98" fmla="*/ 5329480 h 6858000"/>
              <a:gd name="connsiteX99" fmla="*/ 6037236 w 6127689"/>
              <a:gd name="connsiteY99" fmla="*/ 5329634 h 6858000"/>
              <a:gd name="connsiteX100" fmla="*/ 6038019 w 6127689"/>
              <a:gd name="connsiteY100" fmla="*/ 5336764 h 6858000"/>
              <a:gd name="connsiteX101" fmla="*/ 6037298 w 6127689"/>
              <a:gd name="connsiteY101" fmla="*/ 5341753 h 6858000"/>
              <a:gd name="connsiteX102" fmla="*/ 6037677 w 6127689"/>
              <a:gd name="connsiteY102" fmla="*/ 5354807 h 6858000"/>
              <a:gd name="connsiteX103" fmla="*/ 6039728 w 6127689"/>
              <a:gd name="connsiteY103" fmla="*/ 5359416 h 6858000"/>
              <a:gd name="connsiteX104" fmla="*/ 6043311 w 6127689"/>
              <a:gd name="connsiteY104" fmla="*/ 5361407 h 6858000"/>
              <a:gd name="connsiteX105" fmla="*/ 6042954 w 6127689"/>
              <a:gd name="connsiteY105" fmla="*/ 5362576 h 6858000"/>
              <a:gd name="connsiteX106" fmla="*/ 6053435 w 6127689"/>
              <a:gd name="connsiteY106" fmla="*/ 5387547 h 6858000"/>
              <a:gd name="connsiteX107" fmla="*/ 6065933 w 6127689"/>
              <a:gd name="connsiteY107" fmla="*/ 5443002 h 6858000"/>
              <a:gd name="connsiteX108" fmla="*/ 6068640 w 6127689"/>
              <a:gd name="connsiteY108" fmla="*/ 5474503 h 6858000"/>
              <a:gd name="connsiteX109" fmla="*/ 6080922 w 6127689"/>
              <a:gd name="connsiteY109" fmla="*/ 5561070 h 6858000"/>
              <a:gd name="connsiteX110" fmla="*/ 6096949 w 6127689"/>
              <a:gd name="connsiteY110" fmla="*/ 5648179 h 6858000"/>
              <a:gd name="connsiteX111" fmla="*/ 6125703 w 6127689"/>
              <a:gd name="connsiteY111" fmla="*/ 5692894 h 6858000"/>
              <a:gd name="connsiteX112" fmla="*/ 6126670 w 6127689"/>
              <a:gd name="connsiteY112" fmla="*/ 5697882 h 6858000"/>
              <a:gd name="connsiteX113" fmla="*/ 6124061 w 6127689"/>
              <a:gd name="connsiteY113" fmla="*/ 5710294 h 6858000"/>
              <a:gd name="connsiteX114" fmla="*/ 6122213 w 6127689"/>
              <a:gd name="connsiteY114" fmla="*/ 5714762 h 6858000"/>
              <a:gd name="connsiteX115" fmla="*/ 6121353 w 6127689"/>
              <a:gd name="connsiteY115" fmla="*/ 5721725 h 6858000"/>
              <a:gd name="connsiteX116" fmla="*/ 6121607 w 6127689"/>
              <a:gd name="connsiteY116" fmla="*/ 5721959 h 6858000"/>
              <a:gd name="connsiteX117" fmla="*/ 6120262 w 6127689"/>
              <a:gd name="connsiteY117" fmla="*/ 5728358 h 6858000"/>
              <a:gd name="connsiteX118" fmla="*/ 6127024 w 6127689"/>
              <a:gd name="connsiteY118" fmla="*/ 5786902 h 6858000"/>
              <a:gd name="connsiteX119" fmla="*/ 6127519 w 6127689"/>
              <a:gd name="connsiteY119" fmla="*/ 5865775 h 6858000"/>
              <a:gd name="connsiteX120" fmla="*/ 6119217 w 6127689"/>
              <a:gd name="connsiteY120" fmla="*/ 5888542 h 6858000"/>
              <a:gd name="connsiteX121" fmla="*/ 6102493 w 6127689"/>
              <a:gd name="connsiteY121" fmla="*/ 5928602 h 6858000"/>
              <a:gd name="connsiteX122" fmla="*/ 6056863 w 6127689"/>
              <a:gd name="connsiteY122" fmla="*/ 6000643 h 6858000"/>
              <a:gd name="connsiteX123" fmla="*/ 6045436 w 6127689"/>
              <a:gd name="connsiteY123" fmla="*/ 6124480 h 6858000"/>
              <a:gd name="connsiteX124" fmla="*/ 6030489 w 6127689"/>
              <a:gd name="connsiteY124" fmla="*/ 6317666 h 6858000"/>
              <a:gd name="connsiteX125" fmla="*/ 6007492 w 6127689"/>
              <a:gd name="connsiteY125" fmla="*/ 6440818 h 6858000"/>
              <a:gd name="connsiteX126" fmla="*/ 6009467 w 6127689"/>
              <a:gd name="connsiteY126" fmla="*/ 6487076 h 6858000"/>
              <a:gd name="connsiteX127" fmla="*/ 5995064 w 6127689"/>
              <a:gd name="connsiteY127" fmla="*/ 6540791 h 6858000"/>
              <a:gd name="connsiteX128" fmla="*/ 5996309 w 6127689"/>
              <a:gd name="connsiteY128" fmla="*/ 6543961 h 6858000"/>
              <a:gd name="connsiteX129" fmla="*/ 5996048 w 6127689"/>
              <a:gd name="connsiteY129" fmla="*/ 6555444 h 6858000"/>
              <a:gd name="connsiteX130" fmla="*/ 6002524 w 6127689"/>
              <a:gd name="connsiteY130" fmla="*/ 6560188 h 6858000"/>
              <a:gd name="connsiteX131" fmla="*/ 6006823 w 6127689"/>
              <a:gd name="connsiteY131" fmla="*/ 6578546 h 6858000"/>
              <a:gd name="connsiteX132" fmla="*/ 6004510 w 6127689"/>
              <a:gd name="connsiteY132" fmla="*/ 6599256 h 6858000"/>
              <a:gd name="connsiteX133" fmla="*/ 5986207 w 6127689"/>
              <a:gd name="connsiteY133" fmla="*/ 6695855 h 6858000"/>
              <a:gd name="connsiteX134" fmla="*/ 5979428 w 6127689"/>
              <a:gd name="connsiteY134" fmla="*/ 6754678 h 6858000"/>
              <a:gd name="connsiteX135" fmla="*/ 5983398 w 6127689"/>
              <a:gd name="connsiteY135" fmla="*/ 6778641 h 6858000"/>
              <a:gd name="connsiteX136" fmla="*/ 5984543 w 6127689"/>
              <a:gd name="connsiteY136" fmla="*/ 6811016 h 6858000"/>
              <a:gd name="connsiteX137" fmla="*/ 5981802 w 6127689"/>
              <a:gd name="connsiteY137" fmla="*/ 6838578 h 6858000"/>
              <a:gd name="connsiteX138" fmla="*/ 5979671 w 6127689"/>
              <a:gd name="connsiteY138" fmla="*/ 6858000 h 6858000"/>
              <a:gd name="connsiteX139" fmla="*/ 0 w 6127689"/>
              <a:gd name="connsiteY139" fmla="*/ 6858000 h 6858000"/>
              <a:gd name="connsiteX140" fmla="*/ 0 w 6127689"/>
              <a:gd name="connsiteY140"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57504 w 6127689"/>
              <a:gd name="connsiteY81" fmla="*/ 4465911 h 6858000"/>
              <a:gd name="connsiteX82" fmla="*/ 5964689 w 6127689"/>
              <a:gd name="connsiteY82" fmla="*/ 4468532 h 6858000"/>
              <a:gd name="connsiteX83" fmla="*/ 5967062 w 6127689"/>
              <a:gd name="connsiteY83" fmla="*/ 4479923 h 6858000"/>
              <a:gd name="connsiteX84" fmla="*/ 5968960 w 6127689"/>
              <a:gd name="connsiteY84" fmla="*/ 4482655 h 6858000"/>
              <a:gd name="connsiteX85" fmla="*/ 5978567 w 6127689"/>
              <a:gd name="connsiteY85" fmla="*/ 4498605 h 6858000"/>
              <a:gd name="connsiteX86" fmla="*/ 5980106 w 6127689"/>
              <a:gd name="connsiteY86" fmla="*/ 4585087 h 6858000"/>
              <a:gd name="connsiteX87" fmla="*/ 5998138 w 6127689"/>
              <a:gd name="connsiteY87" fmla="*/ 4697518 h 6858000"/>
              <a:gd name="connsiteX88" fmla="*/ 6013516 w 6127689"/>
              <a:gd name="connsiteY88" fmla="*/ 4786619 h 6858000"/>
              <a:gd name="connsiteX89" fmla="*/ 6025404 w 6127689"/>
              <a:gd name="connsiteY89" fmla="*/ 4858148 h 6858000"/>
              <a:gd name="connsiteX90" fmla="*/ 6007749 w 6127689"/>
              <a:gd name="connsiteY90" fmla="*/ 4964715 h 6858000"/>
              <a:gd name="connsiteX91" fmla="*/ 6005269 w 6127689"/>
              <a:gd name="connsiteY91" fmla="*/ 5150567 h 6858000"/>
              <a:gd name="connsiteX92" fmla="*/ 6001127 w 6127689"/>
              <a:gd name="connsiteY92" fmla="*/ 5164609 h 6858000"/>
              <a:gd name="connsiteX93" fmla="*/ 5996647 w 6127689"/>
              <a:gd name="connsiteY93" fmla="*/ 5185640 h 6858000"/>
              <a:gd name="connsiteX94" fmla="*/ 5998514 w 6127689"/>
              <a:gd name="connsiteY94" fmla="*/ 5189673 h 6858000"/>
              <a:gd name="connsiteX95" fmla="*/ 6018409 w 6127689"/>
              <a:gd name="connsiteY95" fmla="*/ 5227157 h 6858000"/>
              <a:gd name="connsiteX96" fmla="*/ 6036748 w 6127689"/>
              <a:gd name="connsiteY96" fmla="*/ 5322752 h 6858000"/>
              <a:gd name="connsiteX97" fmla="*/ 6036943 w 6127689"/>
              <a:gd name="connsiteY97" fmla="*/ 5329480 h 6858000"/>
              <a:gd name="connsiteX98" fmla="*/ 6037236 w 6127689"/>
              <a:gd name="connsiteY98" fmla="*/ 5329634 h 6858000"/>
              <a:gd name="connsiteX99" fmla="*/ 6038019 w 6127689"/>
              <a:gd name="connsiteY99" fmla="*/ 5336764 h 6858000"/>
              <a:gd name="connsiteX100" fmla="*/ 6037298 w 6127689"/>
              <a:gd name="connsiteY100" fmla="*/ 5341753 h 6858000"/>
              <a:gd name="connsiteX101" fmla="*/ 6037677 w 6127689"/>
              <a:gd name="connsiteY101" fmla="*/ 5354807 h 6858000"/>
              <a:gd name="connsiteX102" fmla="*/ 6039728 w 6127689"/>
              <a:gd name="connsiteY102" fmla="*/ 5359416 h 6858000"/>
              <a:gd name="connsiteX103" fmla="*/ 6043311 w 6127689"/>
              <a:gd name="connsiteY103" fmla="*/ 5361407 h 6858000"/>
              <a:gd name="connsiteX104" fmla="*/ 6042954 w 6127689"/>
              <a:gd name="connsiteY104" fmla="*/ 5362576 h 6858000"/>
              <a:gd name="connsiteX105" fmla="*/ 6053435 w 6127689"/>
              <a:gd name="connsiteY105" fmla="*/ 5387547 h 6858000"/>
              <a:gd name="connsiteX106" fmla="*/ 6065933 w 6127689"/>
              <a:gd name="connsiteY106" fmla="*/ 5443002 h 6858000"/>
              <a:gd name="connsiteX107" fmla="*/ 6068640 w 6127689"/>
              <a:gd name="connsiteY107" fmla="*/ 5474503 h 6858000"/>
              <a:gd name="connsiteX108" fmla="*/ 6080922 w 6127689"/>
              <a:gd name="connsiteY108" fmla="*/ 5561070 h 6858000"/>
              <a:gd name="connsiteX109" fmla="*/ 6096949 w 6127689"/>
              <a:gd name="connsiteY109" fmla="*/ 5648179 h 6858000"/>
              <a:gd name="connsiteX110" fmla="*/ 6125703 w 6127689"/>
              <a:gd name="connsiteY110" fmla="*/ 5692894 h 6858000"/>
              <a:gd name="connsiteX111" fmla="*/ 6126670 w 6127689"/>
              <a:gd name="connsiteY111" fmla="*/ 5697882 h 6858000"/>
              <a:gd name="connsiteX112" fmla="*/ 6124061 w 6127689"/>
              <a:gd name="connsiteY112" fmla="*/ 5710294 h 6858000"/>
              <a:gd name="connsiteX113" fmla="*/ 6122213 w 6127689"/>
              <a:gd name="connsiteY113" fmla="*/ 5714762 h 6858000"/>
              <a:gd name="connsiteX114" fmla="*/ 6121353 w 6127689"/>
              <a:gd name="connsiteY114" fmla="*/ 5721725 h 6858000"/>
              <a:gd name="connsiteX115" fmla="*/ 6121607 w 6127689"/>
              <a:gd name="connsiteY115" fmla="*/ 5721959 h 6858000"/>
              <a:gd name="connsiteX116" fmla="*/ 6120262 w 6127689"/>
              <a:gd name="connsiteY116" fmla="*/ 5728358 h 6858000"/>
              <a:gd name="connsiteX117" fmla="*/ 6127024 w 6127689"/>
              <a:gd name="connsiteY117" fmla="*/ 5786902 h 6858000"/>
              <a:gd name="connsiteX118" fmla="*/ 6127519 w 6127689"/>
              <a:gd name="connsiteY118" fmla="*/ 5865775 h 6858000"/>
              <a:gd name="connsiteX119" fmla="*/ 6119217 w 6127689"/>
              <a:gd name="connsiteY119" fmla="*/ 5888542 h 6858000"/>
              <a:gd name="connsiteX120" fmla="*/ 6102493 w 6127689"/>
              <a:gd name="connsiteY120" fmla="*/ 5928602 h 6858000"/>
              <a:gd name="connsiteX121" fmla="*/ 6056863 w 6127689"/>
              <a:gd name="connsiteY121" fmla="*/ 6000643 h 6858000"/>
              <a:gd name="connsiteX122" fmla="*/ 6045436 w 6127689"/>
              <a:gd name="connsiteY122" fmla="*/ 6124480 h 6858000"/>
              <a:gd name="connsiteX123" fmla="*/ 6030489 w 6127689"/>
              <a:gd name="connsiteY123" fmla="*/ 6317666 h 6858000"/>
              <a:gd name="connsiteX124" fmla="*/ 6007492 w 6127689"/>
              <a:gd name="connsiteY124" fmla="*/ 6440818 h 6858000"/>
              <a:gd name="connsiteX125" fmla="*/ 6009467 w 6127689"/>
              <a:gd name="connsiteY125" fmla="*/ 6487076 h 6858000"/>
              <a:gd name="connsiteX126" fmla="*/ 5995064 w 6127689"/>
              <a:gd name="connsiteY126" fmla="*/ 6540791 h 6858000"/>
              <a:gd name="connsiteX127" fmla="*/ 5996309 w 6127689"/>
              <a:gd name="connsiteY127" fmla="*/ 6543961 h 6858000"/>
              <a:gd name="connsiteX128" fmla="*/ 5996048 w 6127689"/>
              <a:gd name="connsiteY128" fmla="*/ 6555444 h 6858000"/>
              <a:gd name="connsiteX129" fmla="*/ 6002524 w 6127689"/>
              <a:gd name="connsiteY129" fmla="*/ 6560188 h 6858000"/>
              <a:gd name="connsiteX130" fmla="*/ 6006823 w 6127689"/>
              <a:gd name="connsiteY130" fmla="*/ 6578546 h 6858000"/>
              <a:gd name="connsiteX131" fmla="*/ 6004510 w 6127689"/>
              <a:gd name="connsiteY131" fmla="*/ 6599256 h 6858000"/>
              <a:gd name="connsiteX132" fmla="*/ 5986207 w 6127689"/>
              <a:gd name="connsiteY132" fmla="*/ 6695855 h 6858000"/>
              <a:gd name="connsiteX133" fmla="*/ 5979428 w 6127689"/>
              <a:gd name="connsiteY133" fmla="*/ 6754678 h 6858000"/>
              <a:gd name="connsiteX134" fmla="*/ 5983398 w 6127689"/>
              <a:gd name="connsiteY134" fmla="*/ 6778641 h 6858000"/>
              <a:gd name="connsiteX135" fmla="*/ 5984543 w 6127689"/>
              <a:gd name="connsiteY135" fmla="*/ 6811016 h 6858000"/>
              <a:gd name="connsiteX136" fmla="*/ 5981802 w 6127689"/>
              <a:gd name="connsiteY136" fmla="*/ 6838578 h 6858000"/>
              <a:gd name="connsiteX137" fmla="*/ 5979671 w 6127689"/>
              <a:gd name="connsiteY137" fmla="*/ 6858000 h 6858000"/>
              <a:gd name="connsiteX138" fmla="*/ 0 w 6127689"/>
              <a:gd name="connsiteY138" fmla="*/ 6858000 h 6858000"/>
              <a:gd name="connsiteX139" fmla="*/ 0 w 6127689"/>
              <a:gd name="connsiteY13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57504 w 6127689"/>
              <a:gd name="connsiteY81" fmla="*/ 4465911 h 6858000"/>
              <a:gd name="connsiteX82" fmla="*/ 5964689 w 6127689"/>
              <a:gd name="connsiteY82" fmla="*/ 4468532 h 6858000"/>
              <a:gd name="connsiteX83" fmla="*/ 5967062 w 6127689"/>
              <a:gd name="connsiteY83" fmla="*/ 4479923 h 6858000"/>
              <a:gd name="connsiteX84" fmla="*/ 5968960 w 6127689"/>
              <a:gd name="connsiteY84" fmla="*/ 4482655 h 6858000"/>
              <a:gd name="connsiteX85" fmla="*/ 5980106 w 6127689"/>
              <a:gd name="connsiteY85" fmla="*/ 4585087 h 6858000"/>
              <a:gd name="connsiteX86" fmla="*/ 5998138 w 6127689"/>
              <a:gd name="connsiteY86" fmla="*/ 4697518 h 6858000"/>
              <a:gd name="connsiteX87" fmla="*/ 6013516 w 6127689"/>
              <a:gd name="connsiteY87" fmla="*/ 4786619 h 6858000"/>
              <a:gd name="connsiteX88" fmla="*/ 6025404 w 6127689"/>
              <a:gd name="connsiteY88" fmla="*/ 4858148 h 6858000"/>
              <a:gd name="connsiteX89" fmla="*/ 6007749 w 6127689"/>
              <a:gd name="connsiteY89" fmla="*/ 4964715 h 6858000"/>
              <a:gd name="connsiteX90" fmla="*/ 6005269 w 6127689"/>
              <a:gd name="connsiteY90" fmla="*/ 5150567 h 6858000"/>
              <a:gd name="connsiteX91" fmla="*/ 6001127 w 6127689"/>
              <a:gd name="connsiteY91" fmla="*/ 5164609 h 6858000"/>
              <a:gd name="connsiteX92" fmla="*/ 5996647 w 6127689"/>
              <a:gd name="connsiteY92" fmla="*/ 5185640 h 6858000"/>
              <a:gd name="connsiteX93" fmla="*/ 5998514 w 6127689"/>
              <a:gd name="connsiteY93" fmla="*/ 5189673 h 6858000"/>
              <a:gd name="connsiteX94" fmla="*/ 6018409 w 6127689"/>
              <a:gd name="connsiteY94" fmla="*/ 5227157 h 6858000"/>
              <a:gd name="connsiteX95" fmla="*/ 6036748 w 6127689"/>
              <a:gd name="connsiteY95" fmla="*/ 5322752 h 6858000"/>
              <a:gd name="connsiteX96" fmla="*/ 6036943 w 6127689"/>
              <a:gd name="connsiteY96" fmla="*/ 5329480 h 6858000"/>
              <a:gd name="connsiteX97" fmla="*/ 6037236 w 6127689"/>
              <a:gd name="connsiteY97" fmla="*/ 5329634 h 6858000"/>
              <a:gd name="connsiteX98" fmla="*/ 6038019 w 6127689"/>
              <a:gd name="connsiteY98" fmla="*/ 5336764 h 6858000"/>
              <a:gd name="connsiteX99" fmla="*/ 6037298 w 6127689"/>
              <a:gd name="connsiteY99" fmla="*/ 5341753 h 6858000"/>
              <a:gd name="connsiteX100" fmla="*/ 6037677 w 6127689"/>
              <a:gd name="connsiteY100" fmla="*/ 5354807 h 6858000"/>
              <a:gd name="connsiteX101" fmla="*/ 6039728 w 6127689"/>
              <a:gd name="connsiteY101" fmla="*/ 5359416 h 6858000"/>
              <a:gd name="connsiteX102" fmla="*/ 6043311 w 6127689"/>
              <a:gd name="connsiteY102" fmla="*/ 5361407 h 6858000"/>
              <a:gd name="connsiteX103" fmla="*/ 6042954 w 6127689"/>
              <a:gd name="connsiteY103" fmla="*/ 5362576 h 6858000"/>
              <a:gd name="connsiteX104" fmla="*/ 6053435 w 6127689"/>
              <a:gd name="connsiteY104" fmla="*/ 5387547 h 6858000"/>
              <a:gd name="connsiteX105" fmla="*/ 6065933 w 6127689"/>
              <a:gd name="connsiteY105" fmla="*/ 5443002 h 6858000"/>
              <a:gd name="connsiteX106" fmla="*/ 6068640 w 6127689"/>
              <a:gd name="connsiteY106" fmla="*/ 5474503 h 6858000"/>
              <a:gd name="connsiteX107" fmla="*/ 6080922 w 6127689"/>
              <a:gd name="connsiteY107" fmla="*/ 5561070 h 6858000"/>
              <a:gd name="connsiteX108" fmla="*/ 6096949 w 6127689"/>
              <a:gd name="connsiteY108" fmla="*/ 5648179 h 6858000"/>
              <a:gd name="connsiteX109" fmla="*/ 6125703 w 6127689"/>
              <a:gd name="connsiteY109" fmla="*/ 5692894 h 6858000"/>
              <a:gd name="connsiteX110" fmla="*/ 6126670 w 6127689"/>
              <a:gd name="connsiteY110" fmla="*/ 5697882 h 6858000"/>
              <a:gd name="connsiteX111" fmla="*/ 6124061 w 6127689"/>
              <a:gd name="connsiteY111" fmla="*/ 5710294 h 6858000"/>
              <a:gd name="connsiteX112" fmla="*/ 6122213 w 6127689"/>
              <a:gd name="connsiteY112" fmla="*/ 5714762 h 6858000"/>
              <a:gd name="connsiteX113" fmla="*/ 6121353 w 6127689"/>
              <a:gd name="connsiteY113" fmla="*/ 5721725 h 6858000"/>
              <a:gd name="connsiteX114" fmla="*/ 6121607 w 6127689"/>
              <a:gd name="connsiteY114" fmla="*/ 5721959 h 6858000"/>
              <a:gd name="connsiteX115" fmla="*/ 6120262 w 6127689"/>
              <a:gd name="connsiteY115" fmla="*/ 5728358 h 6858000"/>
              <a:gd name="connsiteX116" fmla="*/ 6127024 w 6127689"/>
              <a:gd name="connsiteY116" fmla="*/ 5786902 h 6858000"/>
              <a:gd name="connsiteX117" fmla="*/ 6127519 w 6127689"/>
              <a:gd name="connsiteY117" fmla="*/ 5865775 h 6858000"/>
              <a:gd name="connsiteX118" fmla="*/ 6119217 w 6127689"/>
              <a:gd name="connsiteY118" fmla="*/ 5888542 h 6858000"/>
              <a:gd name="connsiteX119" fmla="*/ 6102493 w 6127689"/>
              <a:gd name="connsiteY119" fmla="*/ 5928602 h 6858000"/>
              <a:gd name="connsiteX120" fmla="*/ 6056863 w 6127689"/>
              <a:gd name="connsiteY120" fmla="*/ 6000643 h 6858000"/>
              <a:gd name="connsiteX121" fmla="*/ 6045436 w 6127689"/>
              <a:gd name="connsiteY121" fmla="*/ 6124480 h 6858000"/>
              <a:gd name="connsiteX122" fmla="*/ 6030489 w 6127689"/>
              <a:gd name="connsiteY122" fmla="*/ 6317666 h 6858000"/>
              <a:gd name="connsiteX123" fmla="*/ 6007492 w 6127689"/>
              <a:gd name="connsiteY123" fmla="*/ 6440818 h 6858000"/>
              <a:gd name="connsiteX124" fmla="*/ 6009467 w 6127689"/>
              <a:gd name="connsiteY124" fmla="*/ 6487076 h 6858000"/>
              <a:gd name="connsiteX125" fmla="*/ 5995064 w 6127689"/>
              <a:gd name="connsiteY125" fmla="*/ 6540791 h 6858000"/>
              <a:gd name="connsiteX126" fmla="*/ 5996309 w 6127689"/>
              <a:gd name="connsiteY126" fmla="*/ 6543961 h 6858000"/>
              <a:gd name="connsiteX127" fmla="*/ 5996048 w 6127689"/>
              <a:gd name="connsiteY127" fmla="*/ 6555444 h 6858000"/>
              <a:gd name="connsiteX128" fmla="*/ 6002524 w 6127689"/>
              <a:gd name="connsiteY128" fmla="*/ 6560188 h 6858000"/>
              <a:gd name="connsiteX129" fmla="*/ 6006823 w 6127689"/>
              <a:gd name="connsiteY129" fmla="*/ 6578546 h 6858000"/>
              <a:gd name="connsiteX130" fmla="*/ 6004510 w 6127689"/>
              <a:gd name="connsiteY130" fmla="*/ 6599256 h 6858000"/>
              <a:gd name="connsiteX131" fmla="*/ 5986207 w 6127689"/>
              <a:gd name="connsiteY131" fmla="*/ 6695855 h 6858000"/>
              <a:gd name="connsiteX132" fmla="*/ 5979428 w 6127689"/>
              <a:gd name="connsiteY132" fmla="*/ 6754678 h 6858000"/>
              <a:gd name="connsiteX133" fmla="*/ 5983398 w 6127689"/>
              <a:gd name="connsiteY133" fmla="*/ 6778641 h 6858000"/>
              <a:gd name="connsiteX134" fmla="*/ 5984543 w 6127689"/>
              <a:gd name="connsiteY134" fmla="*/ 6811016 h 6858000"/>
              <a:gd name="connsiteX135" fmla="*/ 5981802 w 6127689"/>
              <a:gd name="connsiteY135" fmla="*/ 6838578 h 6858000"/>
              <a:gd name="connsiteX136" fmla="*/ 5979671 w 6127689"/>
              <a:gd name="connsiteY136" fmla="*/ 6858000 h 6858000"/>
              <a:gd name="connsiteX137" fmla="*/ 0 w 6127689"/>
              <a:gd name="connsiteY137" fmla="*/ 6858000 h 6858000"/>
              <a:gd name="connsiteX138" fmla="*/ 0 w 6127689"/>
              <a:gd name="connsiteY13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57504 w 6127689"/>
              <a:gd name="connsiteY81" fmla="*/ 4465911 h 6858000"/>
              <a:gd name="connsiteX82" fmla="*/ 5967062 w 6127689"/>
              <a:gd name="connsiteY82" fmla="*/ 4479923 h 6858000"/>
              <a:gd name="connsiteX83" fmla="*/ 5968960 w 6127689"/>
              <a:gd name="connsiteY83" fmla="*/ 4482655 h 6858000"/>
              <a:gd name="connsiteX84" fmla="*/ 5980106 w 6127689"/>
              <a:gd name="connsiteY84" fmla="*/ 4585087 h 6858000"/>
              <a:gd name="connsiteX85" fmla="*/ 5998138 w 6127689"/>
              <a:gd name="connsiteY85" fmla="*/ 4697518 h 6858000"/>
              <a:gd name="connsiteX86" fmla="*/ 6013516 w 6127689"/>
              <a:gd name="connsiteY86" fmla="*/ 4786619 h 6858000"/>
              <a:gd name="connsiteX87" fmla="*/ 6025404 w 6127689"/>
              <a:gd name="connsiteY87" fmla="*/ 4858148 h 6858000"/>
              <a:gd name="connsiteX88" fmla="*/ 6007749 w 6127689"/>
              <a:gd name="connsiteY88" fmla="*/ 4964715 h 6858000"/>
              <a:gd name="connsiteX89" fmla="*/ 6005269 w 6127689"/>
              <a:gd name="connsiteY89" fmla="*/ 5150567 h 6858000"/>
              <a:gd name="connsiteX90" fmla="*/ 6001127 w 6127689"/>
              <a:gd name="connsiteY90" fmla="*/ 5164609 h 6858000"/>
              <a:gd name="connsiteX91" fmla="*/ 5996647 w 6127689"/>
              <a:gd name="connsiteY91" fmla="*/ 5185640 h 6858000"/>
              <a:gd name="connsiteX92" fmla="*/ 5998514 w 6127689"/>
              <a:gd name="connsiteY92" fmla="*/ 5189673 h 6858000"/>
              <a:gd name="connsiteX93" fmla="*/ 6018409 w 6127689"/>
              <a:gd name="connsiteY93" fmla="*/ 5227157 h 6858000"/>
              <a:gd name="connsiteX94" fmla="*/ 6036748 w 6127689"/>
              <a:gd name="connsiteY94" fmla="*/ 5322752 h 6858000"/>
              <a:gd name="connsiteX95" fmla="*/ 6036943 w 6127689"/>
              <a:gd name="connsiteY95" fmla="*/ 5329480 h 6858000"/>
              <a:gd name="connsiteX96" fmla="*/ 6037236 w 6127689"/>
              <a:gd name="connsiteY96" fmla="*/ 5329634 h 6858000"/>
              <a:gd name="connsiteX97" fmla="*/ 6038019 w 6127689"/>
              <a:gd name="connsiteY97" fmla="*/ 5336764 h 6858000"/>
              <a:gd name="connsiteX98" fmla="*/ 6037298 w 6127689"/>
              <a:gd name="connsiteY98" fmla="*/ 5341753 h 6858000"/>
              <a:gd name="connsiteX99" fmla="*/ 6037677 w 6127689"/>
              <a:gd name="connsiteY99" fmla="*/ 5354807 h 6858000"/>
              <a:gd name="connsiteX100" fmla="*/ 6039728 w 6127689"/>
              <a:gd name="connsiteY100" fmla="*/ 5359416 h 6858000"/>
              <a:gd name="connsiteX101" fmla="*/ 6043311 w 6127689"/>
              <a:gd name="connsiteY101" fmla="*/ 5361407 h 6858000"/>
              <a:gd name="connsiteX102" fmla="*/ 6042954 w 6127689"/>
              <a:gd name="connsiteY102" fmla="*/ 5362576 h 6858000"/>
              <a:gd name="connsiteX103" fmla="*/ 6053435 w 6127689"/>
              <a:gd name="connsiteY103" fmla="*/ 5387547 h 6858000"/>
              <a:gd name="connsiteX104" fmla="*/ 6065933 w 6127689"/>
              <a:gd name="connsiteY104" fmla="*/ 5443002 h 6858000"/>
              <a:gd name="connsiteX105" fmla="*/ 6068640 w 6127689"/>
              <a:gd name="connsiteY105" fmla="*/ 5474503 h 6858000"/>
              <a:gd name="connsiteX106" fmla="*/ 6080922 w 6127689"/>
              <a:gd name="connsiteY106" fmla="*/ 5561070 h 6858000"/>
              <a:gd name="connsiteX107" fmla="*/ 6096949 w 6127689"/>
              <a:gd name="connsiteY107" fmla="*/ 5648179 h 6858000"/>
              <a:gd name="connsiteX108" fmla="*/ 6125703 w 6127689"/>
              <a:gd name="connsiteY108" fmla="*/ 5692894 h 6858000"/>
              <a:gd name="connsiteX109" fmla="*/ 6126670 w 6127689"/>
              <a:gd name="connsiteY109" fmla="*/ 5697882 h 6858000"/>
              <a:gd name="connsiteX110" fmla="*/ 6124061 w 6127689"/>
              <a:gd name="connsiteY110" fmla="*/ 5710294 h 6858000"/>
              <a:gd name="connsiteX111" fmla="*/ 6122213 w 6127689"/>
              <a:gd name="connsiteY111" fmla="*/ 5714762 h 6858000"/>
              <a:gd name="connsiteX112" fmla="*/ 6121353 w 6127689"/>
              <a:gd name="connsiteY112" fmla="*/ 5721725 h 6858000"/>
              <a:gd name="connsiteX113" fmla="*/ 6121607 w 6127689"/>
              <a:gd name="connsiteY113" fmla="*/ 5721959 h 6858000"/>
              <a:gd name="connsiteX114" fmla="*/ 6120262 w 6127689"/>
              <a:gd name="connsiteY114" fmla="*/ 5728358 h 6858000"/>
              <a:gd name="connsiteX115" fmla="*/ 6127024 w 6127689"/>
              <a:gd name="connsiteY115" fmla="*/ 5786902 h 6858000"/>
              <a:gd name="connsiteX116" fmla="*/ 6127519 w 6127689"/>
              <a:gd name="connsiteY116" fmla="*/ 5865775 h 6858000"/>
              <a:gd name="connsiteX117" fmla="*/ 6119217 w 6127689"/>
              <a:gd name="connsiteY117" fmla="*/ 5888542 h 6858000"/>
              <a:gd name="connsiteX118" fmla="*/ 6102493 w 6127689"/>
              <a:gd name="connsiteY118" fmla="*/ 5928602 h 6858000"/>
              <a:gd name="connsiteX119" fmla="*/ 6056863 w 6127689"/>
              <a:gd name="connsiteY119" fmla="*/ 6000643 h 6858000"/>
              <a:gd name="connsiteX120" fmla="*/ 6045436 w 6127689"/>
              <a:gd name="connsiteY120" fmla="*/ 6124480 h 6858000"/>
              <a:gd name="connsiteX121" fmla="*/ 6030489 w 6127689"/>
              <a:gd name="connsiteY121" fmla="*/ 6317666 h 6858000"/>
              <a:gd name="connsiteX122" fmla="*/ 6007492 w 6127689"/>
              <a:gd name="connsiteY122" fmla="*/ 6440818 h 6858000"/>
              <a:gd name="connsiteX123" fmla="*/ 6009467 w 6127689"/>
              <a:gd name="connsiteY123" fmla="*/ 6487076 h 6858000"/>
              <a:gd name="connsiteX124" fmla="*/ 5995064 w 6127689"/>
              <a:gd name="connsiteY124" fmla="*/ 6540791 h 6858000"/>
              <a:gd name="connsiteX125" fmla="*/ 5996309 w 6127689"/>
              <a:gd name="connsiteY125" fmla="*/ 6543961 h 6858000"/>
              <a:gd name="connsiteX126" fmla="*/ 5996048 w 6127689"/>
              <a:gd name="connsiteY126" fmla="*/ 6555444 h 6858000"/>
              <a:gd name="connsiteX127" fmla="*/ 6002524 w 6127689"/>
              <a:gd name="connsiteY127" fmla="*/ 6560188 h 6858000"/>
              <a:gd name="connsiteX128" fmla="*/ 6006823 w 6127689"/>
              <a:gd name="connsiteY128" fmla="*/ 6578546 h 6858000"/>
              <a:gd name="connsiteX129" fmla="*/ 6004510 w 6127689"/>
              <a:gd name="connsiteY129" fmla="*/ 6599256 h 6858000"/>
              <a:gd name="connsiteX130" fmla="*/ 5986207 w 6127689"/>
              <a:gd name="connsiteY130" fmla="*/ 6695855 h 6858000"/>
              <a:gd name="connsiteX131" fmla="*/ 5979428 w 6127689"/>
              <a:gd name="connsiteY131" fmla="*/ 6754678 h 6858000"/>
              <a:gd name="connsiteX132" fmla="*/ 5983398 w 6127689"/>
              <a:gd name="connsiteY132" fmla="*/ 6778641 h 6858000"/>
              <a:gd name="connsiteX133" fmla="*/ 5984543 w 6127689"/>
              <a:gd name="connsiteY133" fmla="*/ 6811016 h 6858000"/>
              <a:gd name="connsiteX134" fmla="*/ 5981802 w 6127689"/>
              <a:gd name="connsiteY134" fmla="*/ 6838578 h 6858000"/>
              <a:gd name="connsiteX135" fmla="*/ 5979671 w 6127689"/>
              <a:gd name="connsiteY135" fmla="*/ 6858000 h 6858000"/>
              <a:gd name="connsiteX136" fmla="*/ 0 w 6127689"/>
              <a:gd name="connsiteY136" fmla="*/ 6858000 h 6858000"/>
              <a:gd name="connsiteX137" fmla="*/ 0 w 6127689"/>
              <a:gd name="connsiteY137"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57504 w 6127689"/>
              <a:gd name="connsiteY81" fmla="*/ 4465911 h 6858000"/>
              <a:gd name="connsiteX82" fmla="*/ 5968960 w 6127689"/>
              <a:gd name="connsiteY82" fmla="*/ 4482655 h 6858000"/>
              <a:gd name="connsiteX83" fmla="*/ 5980106 w 6127689"/>
              <a:gd name="connsiteY83" fmla="*/ 4585087 h 6858000"/>
              <a:gd name="connsiteX84" fmla="*/ 5998138 w 6127689"/>
              <a:gd name="connsiteY84" fmla="*/ 4697518 h 6858000"/>
              <a:gd name="connsiteX85" fmla="*/ 6013516 w 6127689"/>
              <a:gd name="connsiteY85" fmla="*/ 4786619 h 6858000"/>
              <a:gd name="connsiteX86" fmla="*/ 6025404 w 6127689"/>
              <a:gd name="connsiteY86" fmla="*/ 4858148 h 6858000"/>
              <a:gd name="connsiteX87" fmla="*/ 6007749 w 6127689"/>
              <a:gd name="connsiteY87" fmla="*/ 4964715 h 6858000"/>
              <a:gd name="connsiteX88" fmla="*/ 6005269 w 6127689"/>
              <a:gd name="connsiteY88" fmla="*/ 5150567 h 6858000"/>
              <a:gd name="connsiteX89" fmla="*/ 6001127 w 6127689"/>
              <a:gd name="connsiteY89" fmla="*/ 5164609 h 6858000"/>
              <a:gd name="connsiteX90" fmla="*/ 5996647 w 6127689"/>
              <a:gd name="connsiteY90" fmla="*/ 5185640 h 6858000"/>
              <a:gd name="connsiteX91" fmla="*/ 5998514 w 6127689"/>
              <a:gd name="connsiteY91" fmla="*/ 5189673 h 6858000"/>
              <a:gd name="connsiteX92" fmla="*/ 6018409 w 6127689"/>
              <a:gd name="connsiteY92" fmla="*/ 5227157 h 6858000"/>
              <a:gd name="connsiteX93" fmla="*/ 6036748 w 6127689"/>
              <a:gd name="connsiteY93" fmla="*/ 5322752 h 6858000"/>
              <a:gd name="connsiteX94" fmla="*/ 6036943 w 6127689"/>
              <a:gd name="connsiteY94" fmla="*/ 5329480 h 6858000"/>
              <a:gd name="connsiteX95" fmla="*/ 6037236 w 6127689"/>
              <a:gd name="connsiteY95" fmla="*/ 5329634 h 6858000"/>
              <a:gd name="connsiteX96" fmla="*/ 6038019 w 6127689"/>
              <a:gd name="connsiteY96" fmla="*/ 5336764 h 6858000"/>
              <a:gd name="connsiteX97" fmla="*/ 6037298 w 6127689"/>
              <a:gd name="connsiteY97" fmla="*/ 5341753 h 6858000"/>
              <a:gd name="connsiteX98" fmla="*/ 6037677 w 6127689"/>
              <a:gd name="connsiteY98" fmla="*/ 5354807 h 6858000"/>
              <a:gd name="connsiteX99" fmla="*/ 6039728 w 6127689"/>
              <a:gd name="connsiteY99" fmla="*/ 5359416 h 6858000"/>
              <a:gd name="connsiteX100" fmla="*/ 6043311 w 6127689"/>
              <a:gd name="connsiteY100" fmla="*/ 5361407 h 6858000"/>
              <a:gd name="connsiteX101" fmla="*/ 6042954 w 6127689"/>
              <a:gd name="connsiteY101" fmla="*/ 5362576 h 6858000"/>
              <a:gd name="connsiteX102" fmla="*/ 6053435 w 6127689"/>
              <a:gd name="connsiteY102" fmla="*/ 5387547 h 6858000"/>
              <a:gd name="connsiteX103" fmla="*/ 6065933 w 6127689"/>
              <a:gd name="connsiteY103" fmla="*/ 5443002 h 6858000"/>
              <a:gd name="connsiteX104" fmla="*/ 6068640 w 6127689"/>
              <a:gd name="connsiteY104" fmla="*/ 5474503 h 6858000"/>
              <a:gd name="connsiteX105" fmla="*/ 6080922 w 6127689"/>
              <a:gd name="connsiteY105" fmla="*/ 5561070 h 6858000"/>
              <a:gd name="connsiteX106" fmla="*/ 6096949 w 6127689"/>
              <a:gd name="connsiteY106" fmla="*/ 5648179 h 6858000"/>
              <a:gd name="connsiteX107" fmla="*/ 6125703 w 6127689"/>
              <a:gd name="connsiteY107" fmla="*/ 5692894 h 6858000"/>
              <a:gd name="connsiteX108" fmla="*/ 6126670 w 6127689"/>
              <a:gd name="connsiteY108" fmla="*/ 5697882 h 6858000"/>
              <a:gd name="connsiteX109" fmla="*/ 6124061 w 6127689"/>
              <a:gd name="connsiteY109" fmla="*/ 5710294 h 6858000"/>
              <a:gd name="connsiteX110" fmla="*/ 6122213 w 6127689"/>
              <a:gd name="connsiteY110" fmla="*/ 5714762 h 6858000"/>
              <a:gd name="connsiteX111" fmla="*/ 6121353 w 6127689"/>
              <a:gd name="connsiteY111" fmla="*/ 5721725 h 6858000"/>
              <a:gd name="connsiteX112" fmla="*/ 6121607 w 6127689"/>
              <a:gd name="connsiteY112" fmla="*/ 5721959 h 6858000"/>
              <a:gd name="connsiteX113" fmla="*/ 6120262 w 6127689"/>
              <a:gd name="connsiteY113" fmla="*/ 5728358 h 6858000"/>
              <a:gd name="connsiteX114" fmla="*/ 6127024 w 6127689"/>
              <a:gd name="connsiteY114" fmla="*/ 5786902 h 6858000"/>
              <a:gd name="connsiteX115" fmla="*/ 6127519 w 6127689"/>
              <a:gd name="connsiteY115" fmla="*/ 5865775 h 6858000"/>
              <a:gd name="connsiteX116" fmla="*/ 6119217 w 6127689"/>
              <a:gd name="connsiteY116" fmla="*/ 5888542 h 6858000"/>
              <a:gd name="connsiteX117" fmla="*/ 6102493 w 6127689"/>
              <a:gd name="connsiteY117" fmla="*/ 5928602 h 6858000"/>
              <a:gd name="connsiteX118" fmla="*/ 6056863 w 6127689"/>
              <a:gd name="connsiteY118" fmla="*/ 6000643 h 6858000"/>
              <a:gd name="connsiteX119" fmla="*/ 6045436 w 6127689"/>
              <a:gd name="connsiteY119" fmla="*/ 6124480 h 6858000"/>
              <a:gd name="connsiteX120" fmla="*/ 6030489 w 6127689"/>
              <a:gd name="connsiteY120" fmla="*/ 6317666 h 6858000"/>
              <a:gd name="connsiteX121" fmla="*/ 6007492 w 6127689"/>
              <a:gd name="connsiteY121" fmla="*/ 6440818 h 6858000"/>
              <a:gd name="connsiteX122" fmla="*/ 6009467 w 6127689"/>
              <a:gd name="connsiteY122" fmla="*/ 6487076 h 6858000"/>
              <a:gd name="connsiteX123" fmla="*/ 5995064 w 6127689"/>
              <a:gd name="connsiteY123" fmla="*/ 6540791 h 6858000"/>
              <a:gd name="connsiteX124" fmla="*/ 5996309 w 6127689"/>
              <a:gd name="connsiteY124" fmla="*/ 6543961 h 6858000"/>
              <a:gd name="connsiteX125" fmla="*/ 5996048 w 6127689"/>
              <a:gd name="connsiteY125" fmla="*/ 6555444 h 6858000"/>
              <a:gd name="connsiteX126" fmla="*/ 6002524 w 6127689"/>
              <a:gd name="connsiteY126" fmla="*/ 6560188 h 6858000"/>
              <a:gd name="connsiteX127" fmla="*/ 6006823 w 6127689"/>
              <a:gd name="connsiteY127" fmla="*/ 6578546 h 6858000"/>
              <a:gd name="connsiteX128" fmla="*/ 6004510 w 6127689"/>
              <a:gd name="connsiteY128" fmla="*/ 6599256 h 6858000"/>
              <a:gd name="connsiteX129" fmla="*/ 5986207 w 6127689"/>
              <a:gd name="connsiteY129" fmla="*/ 6695855 h 6858000"/>
              <a:gd name="connsiteX130" fmla="*/ 5979428 w 6127689"/>
              <a:gd name="connsiteY130" fmla="*/ 6754678 h 6858000"/>
              <a:gd name="connsiteX131" fmla="*/ 5983398 w 6127689"/>
              <a:gd name="connsiteY131" fmla="*/ 6778641 h 6858000"/>
              <a:gd name="connsiteX132" fmla="*/ 5984543 w 6127689"/>
              <a:gd name="connsiteY132" fmla="*/ 6811016 h 6858000"/>
              <a:gd name="connsiteX133" fmla="*/ 5981802 w 6127689"/>
              <a:gd name="connsiteY133" fmla="*/ 6838578 h 6858000"/>
              <a:gd name="connsiteX134" fmla="*/ 5979671 w 6127689"/>
              <a:gd name="connsiteY134" fmla="*/ 6858000 h 6858000"/>
              <a:gd name="connsiteX135" fmla="*/ 0 w 6127689"/>
              <a:gd name="connsiteY135" fmla="*/ 6858000 h 6858000"/>
              <a:gd name="connsiteX136" fmla="*/ 0 w 6127689"/>
              <a:gd name="connsiteY136"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68960 w 6127689"/>
              <a:gd name="connsiteY81" fmla="*/ 4482655 h 6858000"/>
              <a:gd name="connsiteX82" fmla="*/ 5980106 w 6127689"/>
              <a:gd name="connsiteY82" fmla="*/ 4585087 h 6858000"/>
              <a:gd name="connsiteX83" fmla="*/ 5998138 w 6127689"/>
              <a:gd name="connsiteY83" fmla="*/ 4697518 h 6858000"/>
              <a:gd name="connsiteX84" fmla="*/ 6013516 w 6127689"/>
              <a:gd name="connsiteY84" fmla="*/ 4786619 h 6858000"/>
              <a:gd name="connsiteX85" fmla="*/ 6025404 w 6127689"/>
              <a:gd name="connsiteY85" fmla="*/ 4858148 h 6858000"/>
              <a:gd name="connsiteX86" fmla="*/ 6007749 w 6127689"/>
              <a:gd name="connsiteY86" fmla="*/ 4964715 h 6858000"/>
              <a:gd name="connsiteX87" fmla="*/ 6005269 w 6127689"/>
              <a:gd name="connsiteY87" fmla="*/ 5150567 h 6858000"/>
              <a:gd name="connsiteX88" fmla="*/ 6001127 w 6127689"/>
              <a:gd name="connsiteY88" fmla="*/ 5164609 h 6858000"/>
              <a:gd name="connsiteX89" fmla="*/ 5996647 w 6127689"/>
              <a:gd name="connsiteY89" fmla="*/ 5185640 h 6858000"/>
              <a:gd name="connsiteX90" fmla="*/ 5998514 w 6127689"/>
              <a:gd name="connsiteY90" fmla="*/ 5189673 h 6858000"/>
              <a:gd name="connsiteX91" fmla="*/ 6018409 w 6127689"/>
              <a:gd name="connsiteY91" fmla="*/ 5227157 h 6858000"/>
              <a:gd name="connsiteX92" fmla="*/ 6036748 w 6127689"/>
              <a:gd name="connsiteY92" fmla="*/ 5322752 h 6858000"/>
              <a:gd name="connsiteX93" fmla="*/ 6036943 w 6127689"/>
              <a:gd name="connsiteY93" fmla="*/ 5329480 h 6858000"/>
              <a:gd name="connsiteX94" fmla="*/ 6037236 w 6127689"/>
              <a:gd name="connsiteY94" fmla="*/ 5329634 h 6858000"/>
              <a:gd name="connsiteX95" fmla="*/ 6038019 w 6127689"/>
              <a:gd name="connsiteY95" fmla="*/ 5336764 h 6858000"/>
              <a:gd name="connsiteX96" fmla="*/ 6037298 w 6127689"/>
              <a:gd name="connsiteY96" fmla="*/ 5341753 h 6858000"/>
              <a:gd name="connsiteX97" fmla="*/ 6037677 w 6127689"/>
              <a:gd name="connsiteY97" fmla="*/ 5354807 h 6858000"/>
              <a:gd name="connsiteX98" fmla="*/ 6039728 w 6127689"/>
              <a:gd name="connsiteY98" fmla="*/ 5359416 h 6858000"/>
              <a:gd name="connsiteX99" fmla="*/ 6043311 w 6127689"/>
              <a:gd name="connsiteY99" fmla="*/ 5361407 h 6858000"/>
              <a:gd name="connsiteX100" fmla="*/ 6042954 w 6127689"/>
              <a:gd name="connsiteY100" fmla="*/ 5362576 h 6858000"/>
              <a:gd name="connsiteX101" fmla="*/ 6053435 w 6127689"/>
              <a:gd name="connsiteY101" fmla="*/ 5387547 h 6858000"/>
              <a:gd name="connsiteX102" fmla="*/ 6065933 w 6127689"/>
              <a:gd name="connsiteY102" fmla="*/ 5443002 h 6858000"/>
              <a:gd name="connsiteX103" fmla="*/ 6068640 w 6127689"/>
              <a:gd name="connsiteY103" fmla="*/ 5474503 h 6858000"/>
              <a:gd name="connsiteX104" fmla="*/ 6080922 w 6127689"/>
              <a:gd name="connsiteY104" fmla="*/ 5561070 h 6858000"/>
              <a:gd name="connsiteX105" fmla="*/ 6096949 w 6127689"/>
              <a:gd name="connsiteY105" fmla="*/ 5648179 h 6858000"/>
              <a:gd name="connsiteX106" fmla="*/ 6125703 w 6127689"/>
              <a:gd name="connsiteY106" fmla="*/ 5692894 h 6858000"/>
              <a:gd name="connsiteX107" fmla="*/ 6126670 w 6127689"/>
              <a:gd name="connsiteY107" fmla="*/ 5697882 h 6858000"/>
              <a:gd name="connsiteX108" fmla="*/ 6124061 w 6127689"/>
              <a:gd name="connsiteY108" fmla="*/ 5710294 h 6858000"/>
              <a:gd name="connsiteX109" fmla="*/ 6122213 w 6127689"/>
              <a:gd name="connsiteY109" fmla="*/ 5714762 h 6858000"/>
              <a:gd name="connsiteX110" fmla="*/ 6121353 w 6127689"/>
              <a:gd name="connsiteY110" fmla="*/ 5721725 h 6858000"/>
              <a:gd name="connsiteX111" fmla="*/ 6121607 w 6127689"/>
              <a:gd name="connsiteY111" fmla="*/ 5721959 h 6858000"/>
              <a:gd name="connsiteX112" fmla="*/ 6120262 w 6127689"/>
              <a:gd name="connsiteY112" fmla="*/ 5728358 h 6858000"/>
              <a:gd name="connsiteX113" fmla="*/ 6127024 w 6127689"/>
              <a:gd name="connsiteY113" fmla="*/ 5786902 h 6858000"/>
              <a:gd name="connsiteX114" fmla="*/ 6127519 w 6127689"/>
              <a:gd name="connsiteY114" fmla="*/ 5865775 h 6858000"/>
              <a:gd name="connsiteX115" fmla="*/ 6119217 w 6127689"/>
              <a:gd name="connsiteY115" fmla="*/ 5888542 h 6858000"/>
              <a:gd name="connsiteX116" fmla="*/ 6102493 w 6127689"/>
              <a:gd name="connsiteY116" fmla="*/ 5928602 h 6858000"/>
              <a:gd name="connsiteX117" fmla="*/ 6056863 w 6127689"/>
              <a:gd name="connsiteY117" fmla="*/ 6000643 h 6858000"/>
              <a:gd name="connsiteX118" fmla="*/ 6045436 w 6127689"/>
              <a:gd name="connsiteY118" fmla="*/ 6124480 h 6858000"/>
              <a:gd name="connsiteX119" fmla="*/ 6030489 w 6127689"/>
              <a:gd name="connsiteY119" fmla="*/ 6317666 h 6858000"/>
              <a:gd name="connsiteX120" fmla="*/ 6007492 w 6127689"/>
              <a:gd name="connsiteY120" fmla="*/ 6440818 h 6858000"/>
              <a:gd name="connsiteX121" fmla="*/ 6009467 w 6127689"/>
              <a:gd name="connsiteY121" fmla="*/ 6487076 h 6858000"/>
              <a:gd name="connsiteX122" fmla="*/ 5995064 w 6127689"/>
              <a:gd name="connsiteY122" fmla="*/ 6540791 h 6858000"/>
              <a:gd name="connsiteX123" fmla="*/ 5996309 w 6127689"/>
              <a:gd name="connsiteY123" fmla="*/ 6543961 h 6858000"/>
              <a:gd name="connsiteX124" fmla="*/ 5996048 w 6127689"/>
              <a:gd name="connsiteY124" fmla="*/ 6555444 h 6858000"/>
              <a:gd name="connsiteX125" fmla="*/ 6002524 w 6127689"/>
              <a:gd name="connsiteY125" fmla="*/ 6560188 h 6858000"/>
              <a:gd name="connsiteX126" fmla="*/ 6006823 w 6127689"/>
              <a:gd name="connsiteY126" fmla="*/ 6578546 h 6858000"/>
              <a:gd name="connsiteX127" fmla="*/ 6004510 w 6127689"/>
              <a:gd name="connsiteY127" fmla="*/ 6599256 h 6858000"/>
              <a:gd name="connsiteX128" fmla="*/ 5986207 w 6127689"/>
              <a:gd name="connsiteY128" fmla="*/ 6695855 h 6858000"/>
              <a:gd name="connsiteX129" fmla="*/ 5979428 w 6127689"/>
              <a:gd name="connsiteY129" fmla="*/ 6754678 h 6858000"/>
              <a:gd name="connsiteX130" fmla="*/ 5983398 w 6127689"/>
              <a:gd name="connsiteY130" fmla="*/ 6778641 h 6858000"/>
              <a:gd name="connsiteX131" fmla="*/ 5984543 w 6127689"/>
              <a:gd name="connsiteY131" fmla="*/ 6811016 h 6858000"/>
              <a:gd name="connsiteX132" fmla="*/ 5981802 w 6127689"/>
              <a:gd name="connsiteY132" fmla="*/ 6838578 h 6858000"/>
              <a:gd name="connsiteX133" fmla="*/ 5979671 w 6127689"/>
              <a:gd name="connsiteY133" fmla="*/ 6858000 h 6858000"/>
              <a:gd name="connsiteX134" fmla="*/ 0 w 6127689"/>
              <a:gd name="connsiteY134" fmla="*/ 6858000 h 6858000"/>
              <a:gd name="connsiteX135" fmla="*/ 0 w 6127689"/>
              <a:gd name="connsiteY135"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6647 w 6127689"/>
              <a:gd name="connsiteY88" fmla="*/ 5185640 h 6858000"/>
              <a:gd name="connsiteX89" fmla="*/ 5998514 w 6127689"/>
              <a:gd name="connsiteY89" fmla="*/ 5189673 h 6858000"/>
              <a:gd name="connsiteX90" fmla="*/ 6018409 w 6127689"/>
              <a:gd name="connsiteY90" fmla="*/ 5227157 h 6858000"/>
              <a:gd name="connsiteX91" fmla="*/ 6036748 w 6127689"/>
              <a:gd name="connsiteY91" fmla="*/ 5322752 h 6858000"/>
              <a:gd name="connsiteX92" fmla="*/ 6036943 w 6127689"/>
              <a:gd name="connsiteY92" fmla="*/ 5329480 h 6858000"/>
              <a:gd name="connsiteX93" fmla="*/ 6037236 w 6127689"/>
              <a:gd name="connsiteY93" fmla="*/ 5329634 h 6858000"/>
              <a:gd name="connsiteX94" fmla="*/ 6038019 w 6127689"/>
              <a:gd name="connsiteY94" fmla="*/ 5336764 h 6858000"/>
              <a:gd name="connsiteX95" fmla="*/ 6037298 w 6127689"/>
              <a:gd name="connsiteY95" fmla="*/ 5341753 h 6858000"/>
              <a:gd name="connsiteX96" fmla="*/ 6037677 w 6127689"/>
              <a:gd name="connsiteY96" fmla="*/ 5354807 h 6858000"/>
              <a:gd name="connsiteX97" fmla="*/ 6039728 w 6127689"/>
              <a:gd name="connsiteY97" fmla="*/ 5359416 h 6858000"/>
              <a:gd name="connsiteX98" fmla="*/ 6043311 w 6127689"/>
              <a:gd name="connsiteY98" fmla="*/ 5361407 h 6858000"/>
              <a:gd name="connsiteX99" fmla="*/ 6042954 w 6127689"/>
              <a:gd name="connsiteY99" fmla="*/ 5362576 h 6858000"/>
              <a:gd name="connsiteX100" fmla="*/ 6053435 w 6127689"/>
              <a:gd name="connsiteY100" fmla="*/ 5387547 h 6858000"/>
              <a:gd name="connsiteX101" fmla="*/ 6065933 w 6127689"/>
              <a:gd name="connsiteY101" fmla="*/ 5443002 h 6858000"/>
              <a:gd name="connsiteX102" fmla="*/ 6068640 w 6127689"/>
              <a:gd name="connsiteY102" fmla="*/ 5474503 h 6858000"/>
              <a:gd name="connsiteX103" fmla="*/ 6080922 w 6127689"/>
              <a:gd name="connsiteY103" fmla="*/ 5561070 h 6858000"/>
              <a:gd name="connsiteX104" fmla="*/ 6096949 w 6127689"/>
              <a:gd name="connsiteY104" fmla="*/ 5648179 h 6858000"/>
              <a:gd name="connsiteX105" fmla="*/ 6125703 w 6127689"/>
              <a:gd name="connsiteY105" fmla="*/ 5692894 h 6858000"/>
              <a:gd name="connsiteX106" fmla="*/ 6126670 w 6127689"/>
              <a:gd name="connsiteY106" fmla="*/ 5697882 h 6858000"/>
              <a:gd name="connsiteX107" fmla="*/ 6124061 w 6127689"/>
              <a:gd name="connsiteY107" fmla="*/ 5710294 h 6858000"/>
              <a:gd name="connsiteX108" fmla="*/ 6122213 w 6127689"/>
              <a:gd name="connsiteY108" fmla="*/ 5714762 h 6858000"/>
              <a:gd name="connsiteX109" fmla="*/ 6121353 w 6127689"/>
              <a:gd name="connsiteY109" fmla="*/ 5721725 h 6858000"/>
              <a:gd name="connsiteX110" fmla="*/ 6121607 w 6127689"/>
              <a:gd name="connsiteY110" fmla="*/ 5721959 h 6858000"/>
              <a:gd name="connsiteX111" fmla="*/ 6120262 w 6127689"/>
              <a:gd name="connsiteY111" fmla="*/ 5728358 h 6858000"/>
              <a:gd name="connsiteX112" fmla="*/ 6127024 w 6127689"/>
              <a:gd name="connsiteY112" fmla="*/ 5786902 h 6858000"/>
              <a:gd name="connsiteX113" fmla="*/ 6127519 w 6127689"/>
              <a:gd name="connsiteY113" fmla="*/ 5865775 h 6858000"/>
              <a:gd name="connsiteX114" fmla="*/ 6119217 w 6127689"/>
              <a:gd name="connsiteY114" fmla="*/ 5888542 h 6858000"/>
              <a:gd name="connsiteX115" fmla="*/ 6102493 w 6127689"/>
              <a:gd name="connsiteY115" fmla="*/ 5928602 h 6858000"/>
              <a:gd name="connsiteX116" fmla="*/ 6056863 w 6127689"/>
              <a:gd name="connsiteY116" fmla="*/ 6000643 h 6858000"/>
              <a:gd name="connsiteX117" fmla="*/ 6045436 w 6127689"/>
              <a:gd name="connsiteY117" fmla="*/ 6124480 h 6858000"/>
              <a:gd name="connsiteX118" fmla="*/ 6030489 w 6127689"/>
              <a:gd name="connsiteY118" fmla="*/ 6317666 h 6858000"/>
              <a:gd name="connsiteX119" fmla="*/ 6007492 w 6127689"/>
              <a:gd name="connsiteY119" fmla="*/ 6440818 h 6858000"/>
              <a:gd name="connsiteX120" fmla="*/ 6009467 w 6127689"/>
              <a:gd name="connsiteY120" fmla="*/ 6487076 h 6858000"/>
              <a:gd name="connsiteX121" fmla="*/ 5995064 w 6127689"/>
              <a:gd name="connsiteY121" fmla="*/ 6540791 h 6858000"/>
              <a:gd name="connsiteX122" fmla="*/ 5996309 w 6127689"/>
              <a:gd name="connsiteY122" fmla="*/ 6543961 h 6858000"/>
              <a:gd name="connsiteX123" fmla="*/ 5996048 w 6127689"/>
              <a:gd name="connsiteY123" fmla="*/ 6555444 h 6858000"/>
              <a:gd name="connsiteX124" fmla="*/ 6002524 w 6127689"/>
              <a:gd name="connsiteY124" fmla="*/ 6560188 h 6858000"/>
              <a:gd name="connsiteX125" fmla="*/ 6006823 w 6127689"/>
              <a:gd name="connsiteY125" fmla="*/ 6578546 h 6858000"/>
              <a:gd name="connsiteX126" fmla="*/ 6004510 w 6127689"/>
              <a:gd name="connsiteY126" fmla="*/ 6599256 h 6858000"/>
              <a:gd name="connsiteX127" fmla="*/ 5986207 w 6127689"/>
              <a:gd name="connsiteY127" fmla="*/ 6695855 h 6858000"/>
              <a:gd name="connsiteX128" fmla="*/ 5979428 w 6127689"/>
              <a:gd name="connsiteY128" fmla="*/ 6754678 h 6858000"/>
              <a:gd name="connsiteX129" fmla="*/ 5983398 w 6127689"/>
              <a:gd name="connsiteY129" fmla="*/ 6778641 h 6858000"/>
              <a:gd name="connsiteX130" fmla="*/ 5984543 w 6127689"/>
              <a:gd name="connsiteY130" fmla="*/ 6811016 h 6858000"/>
              <a:gd name="connsiteX131" fmla="*/ 5981802 w 6127689"/>
              <a:gd name="connsiteY131" fmla="*/ 6838578 h 6858000"/>
              <a:gd name="connsiteX132" fmla="*/ 5979671 w 6127689"/>
              <a:gd name="connsiteY132" fmla="*/ 6858000 h 6858000"/>
              <a:gd name="connsiteX133" fmla="*/ 0 w 6127689"/>
              <a:gd name="connsiteY133" fmla="*/ 6858000 h 6858000"/>
              <a:gd name="connsiteX134" fmla="*/ 0 w 6127689"/>
              <a:gd name="connsiteY134"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6647 w 6127689"/>
              <a:gd name="connsiteY88" fmla="*/ 5185640 h 6858000"/>
              <a:gd name="connsiteX89" fmla="*/ 5998514 w 6127689"/>
              <a:gd name="connsiteY89" fmla="*/ 5189673 h 6858000"/>
              <a:gd name="connsiteX90" fmla="*/ 6018409 w 6127689"/>
              <a:gd name="connsiteY90" fmla="*/ 5227157 h 6858000"/>
              <a:gd name="connsiteX91" fmla="*/ 6036748 w 6127689"/>
              <a:gd name="connsiteY91" fmla="*/ 5322752 h 6858000"/>
              <a:gd name="connsiteX92" fmla="*/ 6036943 w 6127689"/>
              <a:gd name="connsiteY92" fmla="*/ 5329480 h 6858000"/>
              <a:gd name="connsiteX93" fmla="*/ 6037236 w 6127689"/>
              <a:gd name="connsiteY93" fmla="*/ 5329634 h 6858000"/>
              <a:gd name="connsiteX94" fmla="*/ 6038019 w 6127689"/>
              <a:gd name="connsiteY94" fmla="*/ 5336764 h 6858000"/>
              <a:gd name="connsiteX95" fmla="*/ 6037298 w 6127689"/>
              <a:gd name="connsiteY95" fmla="*/ 5341753 h 6858000"/>
              <a:gd name="connsiteX96" fmla="*/ 6037677 w 6127689"/>
              <a:gd name="connsiteY96" fmla="*/ 5354807 h 6858000"/>
              <a:gd name="connsiteX97" fmla="*/ 6039728 w 6127689"/>
              <a:gd name="connsiteY97" fmla="*/ 5359416 h 6858000"/>
              <a:gd name="connsiteX98" fmla="*/ 6043311 w 6127689"/>
              <a:gd name="connsiteY98" fmla="*/ 5361407 h 6858000"/>
              <a:gd name="connsiteX99" fmla="*/ 6053435 w 6127689"/>
              <a:gd name="connsiteY99" fmla="*/ 5387547 h 6858000"/>
              <a:gd name="connsiteX100" fmla="*/ 6065933 w 6127689"/>
              <a:gd name="connsiteY100" fmla="*/ 5443002 h 6858000"/>
              <a:gd name="connsiteX101" fmla="*/ 6068640 w 6127689"/>
              <a:gd name="connsiteY101" fmla="*/ 5474503 h 6858000"/>
              <a:gd name="connsiteX102" fmla="*/ 6080922 w 6127689"/>
              <a:gd name="connsiteY102" fmla="*/ 5561070 h 6858000"/>
              <a:gd name="connsiteX103" fmla="*/ 6096949 w 6127689"/>
              <a:gd name="connsiteY103" fmla="*/ 5648179 h 6858000"/>
              <a:gd name="connsiteX104" fmla="*/ 6125703 w 6127689"/>
              <a:gd name="connsiteY104" fmla="*/ 5692894 h 6858000"/>
              <a:gd name="connsiteX105" fmla="*/ 6126670 w 6127689"/>
              <a:gd name="connsiteY105" fmla="*/ 5697882 h 6858000"/>
              <a:gd name="connsiteX106" fmla="*/ 6124061 w 6127689"/>
              <a:gd name="connsiteY106" fmla="*/ 5710294 h 6858000"/>
              <a:gd name="connsiteX107" fmla="*/ 6122213 w 6127689"/>
              <a:gd name="connsiteY107" fmla="*/ 5714762 h 6858000"/>
              <a:gd name="connsiteX108" fmla="*/ 6121353 w 6127689"/>
              <a:gd name="connsiteY108" fmla="*/ 5721725 h 6858000"/>
              <a:gd name="connsiteX109" fmla="*/ 6121607 w 6127689"/>
              <a:gd name="connsiteY109" fmla="*/ 5721959 h 6858000"/>
              <a:gd name="connsiteX110" fmla="*/ 6120262 w 6127689"/>
              <a:gd name="connsiteY110" fmla="*/ 5728358 h 6858000"/>
              <a:gd name="connsiteX111" fmla="*/ 6127024 w 6127689"/>
              <a:gd name="connsiteY111" fmla="*/ 5786902 h 6858000"/>
              <a:gd name="connsiteX112" fmla="*/ 6127519 w 6127689"/>
              <a:gd name="connsiteY112" fmla="*/ 5865775 h 6858000"/>
              <a:gd name="connsiteX113" fmla="*/ 6119217 w 6127689"/>
              <a:gd name="connsiteY113" fmla="*/ 5888542 h 6858000"/>
              <a:gd name="connsiteX114" fmla="*/ 6102493 w 6127689"/>
              <a:gd name="connsiteY114" fmla="*/ 5928602 h 6858000"/>
              <a:gd name="connsiteX115" fmla="*/ 6056863 w 6127689"/>
              <a:gd name="connsiteY115" fmla="*/ 6000643 h 6858000"/>
              <a:gd name="connsiteX116" fmla="*/ 6045436 w 6127689"/>
              <a:gd name="connsiteY116" fmla="*/ 6124480 h 6858000"/>
              <a:gd name="connsiteX117" fmla="*/ 6030489 w 6127689"/>
              <a:gd name="connsiteY117" fmla="*/ 6317666 h 6858000"/>
              <a:gd name="connsiteX118" fmla="*/ 6007492 w 6127689"/>
              <a:gd name="connsiteY118" fmla="*/ 6440818 h 6858000"/>
              <a:gd name="connsiteX119" fmla="*/ 6009467 w 6127689"/>
              <a:gd name="connsiteY119" fmla="*/ 6487076 h 6858000"/>
              <a:gd name="connsiteX120" fmla="*/ 5995064 w 6127689"/>
              <a:gd name="connsiteY120" fmla="*/ 6540791 h 6858000"/>
              <a:gd name="connsiteX121" fmla="*/ 5996309 w 6127689"/>
              <a:gd name="connsiteY121" fmla="*/ 6543961 h 6858000"/>
              <a:gd name="connsiteX122" fmla="*/ 5996048 w 6127689"/>
              <a:gd name="connsiteY122" fmla="*/ 6555444 h 6858000"/>
              <a:gd name="connsiteX123" fmla="*/ 6002524 w 6127689"/>
              <a:gd name="connsiteY123" fmla="*/ 6560188 h 6858000"/>
              <a:gd name="connsiteX124" fmla="*/ 6006823 w 6127689"/>
              <a:gd name="connsiteY124" fmla="*/ 6578546 h 6858000"/>
              <a:gd name="connsiteX125" fmla="*/ 6004510 w 6127689"/>
              <a:gd name="connsiteY125" fmla="*/ 6599256 h 6858000"/>
              <a:gd name="connsiteX126" fmla="*/ 5986207 w 6127689"/>
              <a:gd name="connsiteY126" fmla="*/ 6695855 h 6858000"/>
              <a:gd name="connsiteX127" fmla="*/ 5979428 w 6127689"/>
              <a:gd name="connsiteY127" fmla="*/ 6754678 h 6858000"/>
              <a:gd name="connsiteX128" fmla="*/ 5983398 w 6127689"/>
              <a:gd name="connsiteY128" fmla="*/ 6778641 h 6858000"/>
              <a:gd name="connsiteX129" fmla="*/ 5984543 w 6127689"/>
              <a:gd name="connsiteY129" fmla="*/ 6811016 h 6858000"/>
              <a:gd name="connsiteX130" fmla="*/ 5981802 w 6127689"/>
              <a:gd name="connsiteY130" fmla="*/ 6838578 h 6858000"/>
              <a:gd name="connsiteX131" fmla="*/ 5979671 w 6127689"/>
              <a:gd name="connsiteY131" fmla="*/ 6858000 h 6858000"/>
              <a:gd name="connsiteX132" fmla="*/ 0 w 6127689"/>
              <a:gd name="connsiteY132" fmla="*/ 6858000 h 6858000"/>
              <a:gd name="connsiteX133" fmla="*/ 0 w 6127689"/>
              <a:gd name="connsiteY133"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6647 w 6127689"/>
              <a:gd name="connsiteY88" fmla="*/ 5185640 h 6858000"/>
              <a:gd name="connsiteX89" fmla="*/ 5998514 w 6127689"/>
              <a:gd name="connsiteY89" fmla="*/ 5189673 h 6858000"/>
              <a:gd name="connsiteX90" fmla="*/ 6018409 w 6127689"/>
              <a:gd name="connsiteY90" fmla="*/ 5227157 h 6858000"/>
              <a:gd name="connsiteX91" fmla="*/ 6036748 w 6127689"/>
              <a:gd name="connsiteY91" fmla="*/ 5322752 h 6858000"/>
              <a:gd name="connsiteX92" fmla="*/ 6036943 w 6127689"/>
              <a:gd name="connsiteY92" fmla="*/ 5329480 h 6858000"/>
              <a:gd name="connsiteX93" fmla="*/ 6037236 w 6127689"/>
              <a:gd name="connsiteY93" fmla="*/ 5329634 h 6858000"/>
              <a:gd name="connsiteX94" fmla="*/ 6038019 w 6127689"/>
              <a:gd name="connsiteY94" fmla="*/ 5336764 h 6858000"/>
              <a:gd name="connsiteX95" fmla="*/ 6037677 w 6127689"/>
              <a:gd name="connsiteY95" fmla="*/ 5354807 h 6858000"/>
              <a:gd name="connsiteX96" fmla="*/ 6039728 w 6127689"/>
              <a:gd name="connsiteY96" fmla="*/ 5359416 h 6858000"/>
              <a:gd name="connsiteX97" fmla="*/ 6043311 w 6127689"/>
              <a:gd name="connsiteY97" fmla="*/ 5361407 h 6858000"/>
              <a:gd name="connsiteX98" fmla="*/ 6053435 w 6127689"/>
              <a:gd name="connsiteY98" fmla="*/ 5387547 h 6858000"/>
              <a:gd name="connsiteX99" fmla="*/ 6065933 w 6127689"/>
              <a:gd name="connsiteY99" fmla="*/ 5443002 h 6858000"/>
              <a:gd name="connsiteX100" fmla="*/ 6068640 w 6127689"/>
              <a:gd name="connsiteY100" fmla="*/ 5474503 h 6858000"/>
              <a:gd name="connsiteX101" fmla="*/ 6080922 w 6127689"/>
              <a:gd name="connsiteY101" fmla="*/ 5561070 h 6858000"/>
              <a:gd name="connsiteX102" fmla="*/ 6096949 w 6127689"/>
              <a:gd name="connsiteY102" fmla="*/ 5648179 h 6858000"/>
              <a:gd name="connsiteX103" fmla="*/ 6125703 w 6127689"/>
              <a:gd name="connsiteY103" fmla="*/ 5692894 h 6858000"/>
              <a:gd name="connsiteX104" fmla="*/ 6126670 w 6127689"/>
              <a:gd name="connsiteY104" fmla="*/ 5697882 h 6858000"/>
              <a:gd name="connsiteX105" fmla="*/ 6124061 w 6127689"/>
              <a:gd name="connsiteY105" fmla="*/ 5710294 h 6858000"/>
              <a:gd name="connsiteX106" fmla="*/ 6122213 w 6127689"/>
              <a:gd name="connsiteY106" fmla="*/ 5714762 h 6858000"/>
              <a:gd name="connsiteX107" fmla="*/ 6121353 w 6127689"/>
              <a:gd name="connsiteY107" fmla="*/ 5721725 h 6858000"/>
              <a:gd name="connsiteX108" fmla="*/ 6121607 w 6127689"/>
              <a:gd name="connsiteY108" fmla="*/ 5721959 h 6858000"/>
              <a:gd name="connsiteX109" fmla="*/ 6120262 w 6127689"/>
              <a:gd name="connsiteY109" fmla="*/ 5728358 h 6858000"/>
              <a:gd name="connsiteX110" fmla="*/ 6127024 w 6127689"/>
              <a:gd name="connsiteY110" fmla="*/ 5786902 h 6858000"/>
              <a:gd name="connsiteX111" fmla="*/ 6127519 w 6127689"/>
              <a:gd name="connsiteY111" fmla="*/ 5865775 h 6858000"/>
              <a:gd name="connsiteX112" fmla="*/ 6119217 w 6127689"/>
              <a:gd name="connsiteY112" fmla="*/ 5888542 h 6858000"/>
              <a:gd name="connsiteX113" fmla="*/ 6102493 w 6127689"/>
              <a:gd name="connsiteY113" fmla="*/ 5928602 h 6858000"/>
              <a:gd name="connsiteX114" fmla="*/ 6056863 w 6127689"/>
              <a:gd name="connsiteY114" fmla="*/ 6000643 h 6858000"/>
              <a:gd name="connsiteX115" fmla="*/ 6045436 w 6127689"/>
              <a:gd name="connsiteY115" fmla="*/ 6124480 h 6858000"/>
              <a:gd name="connsiteX116" fmla="*/ 6030489 w 6127689"/>
              <a:gd name="connsiteY116" fmla="*/ 6317666 h 6858000"/>
              <a:gd name="connsiteX117" fmla="*/ 6007492 w 6127689"/>
              <a:gd name="connsiteY117" fmla="*/ 6440818 h 6858000"/>
              <a:gd name="connsiteX118" fmla="*/ 6009467 w 6127689"/>
              <a:gd name="connsiteY118" fmla="*/ 6487076 h 6858000"/>
              <a:gd name="connsiteX119" fmla="*/ 5995064 w 6127689"/>
              <a:gd name="connsiteY119" fmla="*/ 6540791 h 6858000"/>
              <a:gd name="connsiteX120" fmla="*/ 5996309 w 6127689"/>
              <a:gd name="connsiteY120" fmla="*/ 6543961 h 6858000"/>
              <a:gd name="connsiteX121" fmla="*/ 5996048 w 6127689"/>
              <a:gd name="connsiteY121" fmla="*/ 6555444 h 6858000"/>
              <a:gd name="connsiteX122" fmla="*/ 6002524 w 6127689"/>
              <a:gd name="connsiteY122" fmla="*/ 6560188 h 6858000"/>
              <a:gd name="connsiteX123" fmla="*/ 6006823 w 6127689"/>
              <a:gd name="connsiteY123" fmla="*/ 6578546 h 6858000"/>
              <a:gd name="connsiteX124" fmla="*/ 6004510 w 6127689"/>
              <a:gd name="connsiteY124" fmla="*/ 6599256 h 6858000"/>
              <a:gd name="connsiteX125" fmla="*/ 5986207 w 6127689"/>
              <a:gd name="connsiteY125" fmla="*/ 6695855 h 6858000"/>
              <a:gd name="connsiteX126" fmla="*/ 5979428 w 6127689"/>
              <a:gd name="connsiteY126" fmla="*/ 6754678 h 6858000"/>
              <a:gd name="connsiteX127" fmla="*/ 5983398 w 6127689"/>
              <a:gd name="connsiteY127" fmla="*/ 6778641 h 6858000"/>
              <a:gd name="connsiteX128" fmla="*/ 5984543 w 6127689"/>
              <a:gd name="connsiteY128" fmla="*/ 6811016 h 6858000"/>
              <a:gd name="connsiteX129" fmla="*/ 5981802 w 6127689"/>
              <a:gd name="connsiteY129" fmla="*/ 6838578 h 6858000"/>
              <a:gd name="connsiteX130" fmla="*/ 5979671 w 6127689"/>
              <a:gd name="connsiteY130" fmla="*/ 6858000 h 6858000"/>
              <a:gd name="connsiteX131" fmla="*/ 0 w 6127689"/>
              <a:gd name="connsiteY131" fmla="*/ 6858000 h 6858000"/>
              <a:gd name="connsiteX132" fmla="*/ 0 w 6127689"/>
              <a:gd name="connsiteY13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6647 w 6127689"/>
              <a:gd name="connsiteY88" fmla="*/ 5185640 h 6858000"/>
              <a:gd name="connsiteX89" fmla="*/ 5998514 w 6127689"/>
              <a:gd name="connsiteY89" fmla="*/ 5189673 h 6858000"/>
              <a:gd name="connsiteX90" fmla="*/ 6018409 w 6127689"/>
              <a:gd name="connsiteY90" fmla="*/ 5227157 h 6858000"/>
              <a:gd name="connsiteX91" fmla="*/ 6036748 w 6127689"/>
              <a:gd name="connsiteY91" fmla="*/ 5322752 h 6858000"/>
              <a:gd name="connsiteX92" fmla="*/ 6036943 w 6127689"/>
              <a:gd name="connsiteY92" fmla="*/ 5329480 h 6858000"/>
              <a:gd name="connsiteX93" fmla="*/ 6037236 w 6127689"/>
              <a:gd name="connsiteY93" fmla="*/ 5329634 h 6858000"/>
              <a:gd name="connsiteX94" fmla="*/ 6037677 w 6127689"/>
              <a:gd name="connsiteY94" fmla="*/ 5354807 h 6858000"/>
              <a:gd name="connsiteX95" fmla="*/ 6039728 w 6127689"/>
              <a:gd name="connsiteY95" fmla="*/ 5359416 h 6858000"/>
              <a:gd name="connsiteX96" fmla="*/ 6043311 w 6127689"/>
              <a:gd name="connsiteY96" fmla="*/ 5361407 h 6858000"/>
              <a:gd name="connsiteX97" fmla="*/ 6053435 w 6127689"/>
              <a:gd name="connsiteY97" fmla="*/ 5387547 h 6858000"/>
              <a:gd name="connsiteX98" fmla="*/ 6065933 w 6127689"/>
              <a:gd name="connsiteY98" fmla="*/ 5443002 h 6858000"/>
              <a:gd name="connsiteX99" fmla="*/ 6068640 w 6127689"/>
              <a:gd name="connsiteY99" fmla="*/ 5474503 h 6858000"/>
              <a:gd name="connsiteX100" fmla="*/ 6080922 w 6127689"/>
              <a:gd name="connsiteY100" fmla="*/ 5561070 h 6858000"/>
              <a:gd name="connsiteX101" fmla="*/ 6096949 w 6127689"/>
              <a:gd name="connsiteY101" fmla="*/ 5648179 h 6858000"/>
              <a:gd name="connsiteX102" fmla="*/ 6125703 w 6127689"/>
              <a:gd name="connsiteY102" fmla="*/ 5692894 h 6858000"/>
              <a:gd name="connsiteX103" fmla="*/ 6126670 w 6127689"/>
              <a:gd name="connsiteY103" fmla="*/ 5697882 h 6858000"/>
              <a:gd name="connsiteX104" fmla="*/ 6124061 w 6127689"/>
              <a:gd name="connsiteY104" fmla="*/ 5710294 h 6858000"/>
              <a:gd name="connsiteX105" fmla="*/ 6122213 w 6127689"/>
              <a:gd name="connsiteY105" fmla="*/ 5714762 h 6858000"/>
              <a:gd name="connsiteX106" fmla="*/ 6121353 w 6127689"/>
              <a:gd name="connsiteY106" fmla="*/ 5721725 h 6858000"/>
              <a:gd name="connsiteX107" fmla="*/ 6121607 w 6127689"/>
              <a:gd name="connsiteY107" fmla="*/ 5721959 h 6858000"/>
              <a:gd name="connsiteX108" fmla="*/ 6120262 w 6127689"/>
              <a:gd name="connsiteY108" fmla="*/ 5728358 h 6858000"/>
              <a:gd name="connsiteX109" fmla="*/ 6127024 w 6127689"/>
              <a:gd name="connsiteY109" fmla="*/ 5786902 h 6858000"/>
              <a:gd name="connsiteX110" fmla="*/ 6127519 w 6127689"/>
              <a:gd name="connsiteY110" fmla="*/ 5865775 h 6858000"/>
              <a:gd name="connsiteX111" fmla="*/ 6119217 w 6127689"/>
              <a:gd name="connsiteY111" fmla="*/ 5888542 h 6858000"/>
              <a:gd name="connsiteX112" fmla="*/ 6102493 w 6127689"/>
              <a:gd name="connsiteY112" fmla="*/ 5928602 h 6858000"/>
              <a:gd name="connsiteX113" fmla="*/ 6056863 w 6127689"/>
              <a:gd name="connsiteY113" fmla="*/ 6000643 h 6858000"/>
              <a:gd name="connsiteX114" fmla="*/ 6045436 w 6127689"/>
              <a:gd name="connsiteY114" fmla="*/ 6124480 h 6858000"/>
              <a:gd name="connsiteX115" fmla="*/ 6030489 w 6127689"/>
              <a:gd name="connsiteY115" fmla="*/ 6317666 h 6858000"/>
              <a:gd name="connsiteX116" fmla="*/ 6007492 w 6127689"/>
              <a:gd name="connsiteY116" fmla="*/ 6440818 h 6858000"/>
              <a:gd name="connsiteX117" fmla="*/ 6009467 w 6127689"/>
              <a:gd name="connsiteY117" fmla="*/ 6487076 h 6858000"/>
              <a:gd name="connsiteX118" fmla="*/ 5995064 w 6127689"/>
              <a:gd name="connsiteY118" fmla="*/ 6540791 h 6858000"/>
              <a:gd name="connsiteX119" fmla="*/ 5996309 w 6127689"/>
              <a:gd name="connsiteY119" fmla="*/ 6543961 h 6858000"/>
              <a:gd name="connsiteX120" fmla="*/ 5996048 w 6127689"/>
              <a:gd name="connsiteY120" fmla="*/ 6555444 h 6858000"/>
              <a:gd name="connsiteX121" fmla="*/ 6002524 w 6127689"/>
              <a:gd name="connsiteY121" fmla="*/ 6560188 h 6858000"/>
              <a:gd name="connsiteX122" fmla="*/ 6006823 w 6127689"/>
              <a:gd name="connsiteY122" fmla="*/ 6578546 h 6858000"/>
              <a:gd name="connsiteX123" fmla="*/ 6004510 w 6127689"/>
              <a:gd name="connsiteY123" fmla="*/ 6599256 h 6858000"/>
              <a:gd name="connsiteX124" fmla="*/ 5986207 w 6127689"/>
              <a:gd name="connsiteY124" fmla="*/ 6695855 h 6858000"/>
              <a:gd name="connsiteX125" fmla="*/ 5979428 w 6127689"/>
              <a:gd name="connsiteY125" fmla="*/ 6754678 h 6858000"/>
              <a:gd name="connsiteX126" fmla="*/ 5983398 w 6127689"/>
              <a:gd name="connsiteY126" fmla="*/ 6778641 h 6858000"/>
              <a:gd name="connsiteX127" fmla="*/ 5984543 w 6127689"/>
              <a:gd name="connsiteY127" fmla="*/ 6811016 h 6858000"/>
              <a:gd name="connsiteX128" fmla="*/ 5981802 w 6127689"/>
              <a:gd name="connsiteY128" fmla="*/ 6838578 h 6858000"/>
              <a:gd name="connsiteX129" fmla="*/ 5979671 w 6127689"/>
              <a:gd name="connsiteY129" fmla="*/ 6858000 h 6858000"/>
              <a:gd name="connsiteX130" fmla="*/ 0 w 6127689"/>
              <a:gd name="connsiteY130" fmla="*/ 6858000 h 6858000"/>
              <a:gd name="connsiteX131" fmla="*/ 0 w 6127689"/>
              <a:gd name="connsiteY131"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8514 w 6127689"/>
              <a:gd name="connsiteY88" fmla="*/ 5189673 h 6858000"/>
              <a:gd name="connsiteX89" fmla="*/ 6018409 w 6127689"/>
              <a:gd name="connsiteY89" fmla="*/ 5227157 h 6858000"/>
              <a:gd name="connsiteX90" fmla="*/ 6036748 w 6127689"/>
              <a:gd name="connsiteY90" fmla="*/ 5322752 h 6858000"/>
              <a:gd name="connsiteX91" fmla="*/ 6036943 w 6127689"/>
              <a:gd name="connsiteY91" fmla="*/ 5329480 h 6858000"/>
              <a:gd name="connsiteX92" fmla="*/ 6037236 w 6127689"/>
              <a:gd name="connsiteY92" fmla="*/ 5329634 h 6858000"/>
              <a:gd name="connsiteX93" fmla="*/ 6037677 w 6127689"/>
              <a:gd name="connsiteY93" fmla="*/ 5354807 h 6858000"/>
              <a:gd name="connsiteX94" fmla="*/ 6039728 w 6127689"/>
              <a:gd name="connsiteY94" fmla="*/ 5359416 h 6858000"/>
              <a:gd name="connsiteX95" fmla="*/ 6043311 w 6127689"/>
              <a:gd name="connsiteY95" fmla="*/ 5361407 h 6858000"/>
              <a:gd name="connsiteX96" fmla="*/ 6053435 w 6127689"/>
              <a:gd name="connsiteY96" fmla="*/ 5387547 h 6858000"/>
              <a:gd name="connsiteX97" fmla="*/ 6065933 w 6127689"/>
              <a:gd name="connsiteY97" fmla="*/ 5443002 h 6858000"/>
              <a:gd name="connsiteX98" fmla="*/ 6068640 w 6127689"/>
              <a:gd name="connsiteY98" fmla="*/ 5474503 h 6858000"/>
              <a:gd name="connsiteX99" fmla="*/ 6080922 w 6127689"/>
              <a:gd name="connsiteY99" fmla="*/ 5561070 h 6858000"/>
              <a:gd name="connsiteX100" fmla="*/ 6096949 w 6127689"/>
              <a:gd name="connsiteY100" fmla="*/ 5648179 h 6858000"/>
              <a:gd name="connsiteX101" fmla="*/ 6125703 w 6127689"/>
              <a:gd name="connsiteY101" fmla="*/ 5692894 h 6858000"/>
              <a:gd name="connsiteX102" fmla="*/ 6126670 w 6127689"/>
              <a:gd name="connsiteY102" fmla="*/ 5697882 h 6858000"/>
              <a:gd name="connsiteX103" fmla="*/ 6124061 w 6127689"/>
              <a:gd name="connsiteY103" fmla="*/ 5710294 h 6858000"/>
              <a:gd name="connsiteX104" fmla="*/ 6122213 w 6127689"/>
              <a:gd name="connsiteY104" fmla="*/ 5714762 h 6858000"/>
              <a:gd name="connsiteX105" fmla="*/ 6121353 w 6127689"/>
              <a:gd name="connsiteY105" fmla="*/ 5721725 h 6858000"/>
              <a:gd name="connsiteX106" fmla="*/ 6121607 w 6127689"/>
              <a:gd name="connsiteY106" fmla="*/ 5721959 h 6858000"/>
              <a:gd name="connsiteX107" fmla="*/ 6120262 w 6127689"/>
              <a:gd name="connsiteY107" fmla="*/ 5728358 h 6858000"/>
              <a:gd name="connsiteX108" fmla="*/ 6127024 w 6127689"/>
              <a:gd name="connsiteY108" fmla="*/ 5786902 h 6858000"/>
              <a:gd name="connsiteX109" fmla="*/ 6127519 w 6127689"/>
              <a:gd name="connsiteY109" fmla="*/ 5865775 h 6858000"/>
              <a:gd name="connsiteX110" fmla="*/ 6119217 w 6127689"/>
              <a:gd name="connsiteY110" fmla="*/ 5888542 h 6858000"/>
              <a:gd name="connsiteX111" fmla="*/ 6102493 w 6127689"/>
              <a:gd name="connsiteY111" fmla="*/ 5928602 h 6858000"/>
              <a:gd name="connsiteX112" fmla="*/ 6056863 w 6127689"/>
              <a:gd name="connsiteY112" fmla="*/ 6000643 h 6858000"/>
              <a:gd name="connsiteX113" fmla="*/ 6045436 w 6127689"/>
              <a:gd name="connsiteY113" fmla="*/ 6124480 h 6858000"/>
              <a:gd name="connsiteX114" fmla="*/ 6030489 w 6127689"/>
              <a:gd name="connsiteY114" fmla="*/ 6317666 h 6858000"/>
              <a:gd name="connsiteX115" fmla="*/ 6007492 w 6127689"/>
              <a:gd name="connsiteY115" fmla="*/ 6440818 h 6858000"/>
              <a:gd name="connsiteX116" fmla="*/ 6009467 w 6127689"/>
              <a:gd name="connsiteY116" fmla="*/ 6487076 h 6858000"/>
              <a:gd name="connsiteX117" fmla="*/ 5995064 w 6127689"/>
              <a:gd name="connsiteY117" fmla="*/ 6540791 h 6858000"/>
              <a:gd name="connsiteX118" fmla="*/ 5996309 w 6127689"/>
              <a:gd name="connsiteY118" fmla="*/ 6543961 h 6858000"/>
              <a:gd name="connsiteX119" fmla="*/ 5996048 w 6127689"/>
              <a:gd name="connsiteY119" fmla="*/ 6555444 h 6858000"/>
              <a:gd name="connsiteX120" fmla="*/ 6002524 w 6127689"/>
              <a:gd name="connsiteY120" fmla="*/ 6560188 h 6858000"/>
              <a:gd name="connsiteX121" fmla="*/ 6006823 w 6127689"/>
              <a:gd name="connsiteY121" fmla="*/ 6578546 h 6858000"/>
              <a:gd name="connsiteX122" fmla="*/ 6004510 w 6127689"/>
              <a:gd name="connsiteY122" fmla="*/ 6599256 h 6858000"/>
              <a:gd name="connsiteX123" fmla="*/ 5986207 w 6127689"/>
              <a:gd name="connsiteY123" fmla="*/ 6695855 h 6858000"/>
              <a:gd name="connsiteX124" fmla="*/ 5979428 w 6127689"/>
              <a:gd name="connsiteY124" fmla="*/ 6754678 h 6858000"/>
              <a:gd name="connsiteX125" fmla="*/ 5983398 w 6127689"/>
              <a:gd name="connsiteY125" fmla="*/ 6778641 h 6858000"/>
              <a:gd name="connsiteX126" fmla="*/ 5984543 w 6127689"/>
              <a:gd name="connsiteY126" fmla="*/ 6811016 h 6858000"/>
              <a:gd name="connsiteX127" fmla="*/ 5981802 w 6127689"/>
              <a:gd name="connsiteY127" fmla="*/ 6838578 h 6858000"/>
              <a:gd name="connsiteX128" fmla="*/ 5979671 w 6127689"/>
              <a:gd name="connsiteY128" fmla="*/ 6858000 h 6858000"/>
              <a:gd name="connsiteX129" fmla="*/ 0 w 6127689"/>
              <a:gd name="connsiteY129" fmla="*/ 6858000 h 6858000"/>
              <a:gd name="connsiteX130" fmla="*/ 0 w 6127689"/>
              <a:gd name="connsiteY130"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8514 w 6127689"/>
              <a:gd name="connsiteY88" fmla="*/ 5189673 h 6858000"/>
              <a:gd name="connsiteX89" fmla="*/ 6018409 w 6127689"/>
              <a:gd name="connsiteY89" fmla="*/ 5227157 h 6858000"/>
              <a:gd name="connsiteX90" fmla="*/ 6036748 w 6127689"/>
              <a:gd name="connsiteY90" fmla="*/ 5322752 h 6858000"/>
              <a:gd name="connsiteX91" fmla="*/ 6036943 w 6127689"/>
              <a:gd name="connsiteY91" fmla="*/ 5329480 h 6858000"/>
              <a:gd name="connsiteX92" fmla="*/ 6037236 w 6127689"/>
              <a:gd name="connsiteY92" fmla="*/ 5329634 h 6858000"/>
              <a:gd name="connsiteX93" fmla="*/ 6037677 w 6127689"/>
              <a:gd name="connsiteY93" fmla="*/ 5354807 h 6858000"/>
              <a:gd name="connsiteX94" fmla="*/ 6039728 w 6127689"/>
              <a:gd name="connsiteY94" fmla="*/ 5359416 h 6858000"/>
              <a:gd name="connsiteX95" fmla="*/ 6053435 w 6127689"/>
              <a:gd name="connsiteY95" fmla="*/ 5387547 h 6858000"/>
              <a:gd name="connsiteX96" fmla="*/ 6065933 w 6127689"/>
              <a:gd name="connsiteY96" fmla="*/ 5443002 h 6858000"/>
              <a:gd name="connsiteX97" fmla="*/ 6068640 w 6127689"/>
              <a:gd name="connsiteY97" fmla="*/ 5474503 h 6858000"/>
              <a:gd name="connsiteX98" fmla="*/ 6080922 w 6127689"/>
              <a:gd name="connsiteY98" fmla="*/ 5561070 h 6858000"/>
              <a:gd name="connsiteX99" fmla="*/ 6096949 w 6127689"/>
              <a:gd name="connsiteY99" fmla="*/ 5648179 h 6858000"/>
              <a:gd name="connsiteX100" fmla="*/ 6125703 w 6127689"/>
              <a:gd name="connsiteY100" fmla="*/ 5692894 h 6858000"/>
              <a:gd name="connsiteX101" fmla="*/ 6126670 w 6127689"/>
              <a:gd name="connsiteY101" fmla="*/ 5697882 h 6858000"/>
              <a:gd name="connsiteX102" fmla="*/ 6124061 w 6127689"/>
              <a:gd name="connsiteY102" fmla="*/ 5710294 h 6858000"/>
              <a:gd name="connsiteX103" fmla="*/ 6122213 w 6127689"/>
              <a:gd name="connsiteY103" fmla="*/ 5714762 h 6858000"/>
              <a:gd name="connsiteX104" fmla="*/ 6121353 w 6127689"/>
              <a:gd name="connsiteY104" fmla="*/ 5721725 h 6858000"/>
              <a:gd name="connsiteX105" fmla="*/ 6121607 w 6127689"/>
              <a:gd name="connsiteY105" fmla="*/ 5721959 h 6858000"/>
              <a:gd name="connsiteX106" fmla="*/ 6120262 w 6127689"/>
              <a:gd name="connsiteY106" fmla="*/ 5728358 h 6858000"/>
              <a:gd name="connsiteX107" fmla="*/ 6127024 w 6127689"/>
              <a:gd name="connsiteY107" fmla="*/ 5786902 h 6858000"/>
              <a:gd name="connsiteX108" fmla="*/ 6127519 w 6127689"/>
              <a:gd name="connsiteY108" fmla="*/ 5865775 h 6858000"/>
              <a:gd name="connsiteX109" fmla="*/ 6119217 w 6127689"/>
              <a:gd name="connsiteY109" fmla="*/ 5888542 h 6858000"/>
              <a:gd name="connsiteX110" fmla="*/ 6102493 w 6127689"/>
              <a:gd name="connsiteY110" fmla="*/ 5928602 h 6858000"/>
              <a:gd name="connsiteX111" fmla="*/ 6056863 w 6127689"/>
              <a:gd name="connsiteY111" fmla="*/ 6000643 h 6858000"/>
              <a:gd name="connsiteX112" fmla="*/ 6045436 w 6127689"/>
              <a:gd name="connsiteY112" fmla="*/ 6124480 h 6858000"/>
              <a:gd name="connsiteX113" fmla="*/ 6030489 w 6127689"/>
              <a:gd name="connsiteY113" fmla="*/ 6317666 h 6858000"/>
              <a:gd name="connsiteX114" fmla="*/ 6007492 w 6127689"/>
              <a:gd name="connsiteY114" fmla="*/ 6440818 h 6858000"/>
              <a:gd name="connsiteX115" fmla="*/ 6009467 w 6127689"/>
              <a:gd name="connsiteY115" fmla="*/ 6487076 h 6858000"/>
              <a:gd name="connsiteX116" fmla="*/ 5995064 w 6127689"/>
              <a:gd name="connsiteY116" fmla="*/ 6540791 h 6858000"/>
              <a:gd name="connsiteX117" fmla="*/ 5996309 w 6127689"/>
              <a:gd name="connsiteY117" fmla="*/ 6543961 h 6858000"/>
              <a:gd name="connsiteX118" fmla="*/ 5996048 w 6127689"/>
              <a:gd name="connsiteY118" fmla="*/ 6555444 h 6858000"/>
              <a:gd name="connsiteX119" fmla="*/ 6002524 w 6127689"/>
              <a:gd name="connsiteY119" fmla="*/ 6560188 h 6858000"/>
              <a:gd name="connsiteX120" fmla="*/ 6006823 w 6127689"/>
              <a:gd name="connsiteY120" fmla="*/ 6578546 h 6858000"/>
              <a:gd name="connsiteX121" fmla="*/ 6004510 w 6127689"/>
              <a:gd name="connsiteY121" fmla="*/ 6599256 h 6858000"/>
              <a:gd name="connsiteX122" fmla="*/ 5986207 w 6127689"/>
              <a:gd name="connsiteY122" fmla="*/ 6695855 h 6858000"/>
              <a:gd name="connsiteX123" fmla="*/ 5979428 w 6127689"/>
              <a:gd name="connsiteY123" fmla="*/ 6754678 h 6858000"/>
              <a:gd name="connsiteX124" fmla="*/ 5983398 w 6127689"/>
              <a:gd name="connsiteY124" fmla="*/ 6778641 h 6858000"/>
              <a:gd name="connsiteX125" fmla="*/ 5984543 w 6127689"/>
              <a:gd name="connsiteY125" fmla="*/ 6811016 h 6858000"/>
              <a:gd name="connsiteX126" fmla="*/ 5981802 w 6127689"/>
              <a:gd name="connsiteY126" fmla="*/ 6838578 h 6858000"/>
              <a:gd name="connsiteX127" fmla="*/ 5979671 w 6127689"/>
              <a:gd name="connsiteY127" fmla="*/ 6858000 h 6858000"/>
              <a:gd name="connsiteX128" fmla="*/ 0 w 6127689"/>
              <a:gd name="connsiteY128" fmla="*/ 6858000 h 6858000"/>
              <a:gd name="connsiteX129" fmla="*/ 0 w 6127689"/>
              <a:gd name="connsiteY12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8514 w 6127689"/>
              <a:gd name="connsiteY88" fmla="*/ 5189673 h 6858000"/>
              <a:gd name="connsiteX89" fmla="*/ 6018409 w 6127689"/>
              <a:gd name="connsiteY89" fmla="*/ 5227157 h 6858000"/>
              <a:gd name="connsiteX90" fmla="*/ 6036748 w 6127689"/>
              <a:gd name="connsiteY90" fmla="*/ 5322752 h 6858000"/>
              <a:gd name="connsiteX91" fmla="*/ 6036943 w 6127689"/>
              <a:gd name="connsiteY91" fmla="*/ 5329480 h 6858000"/>
              <a:gd name="connsiteX92" fmla="*/ 6037677 w 6127689"/>
              <a:gd name="connsiteY92" fmla="*/ 5354807 h 6858000"/>
              <a:gd name="connsiteX93" fmla="*/ 6039728 w 6127689"/>
              <a:gd name="connsiteY93" fmla="*/ 5359416 h 6858000"/>
              <a:gd name="connsiteX94" fmla="*/ 6053435 w 6127689"/>
              <a:gd name="connsiteY94" fmla="*/ 5387547 h 6858000"/>
              <a:gd name="connsiteX95" fmla="*/ 6065933 w 6127689"/>
              <a:gd name="connsiteY95" fmla="*/ 5443002 h 6858000"/>
              <a:gd name="connsiteX96" fmla="*/ 6068640 w 6127689"/>
              <a:gd name="connsiteY96" fmla="*/ 5474503 h 6858000"/>
              <a:gd name="connsiteX97" fmla="*/ 6080922 w 6127689"/>
              <a:gd name="connsiteY97" fmla="*/ 5561070 h 6858000"/>
              <a:gd name="connsiteX98" fmla="*/ 6096949 w 6127689"/>
              <a:gd name="connsiteY98" fmla="*/ 5648179 h 6858000"/>
              <a:gd name="connsiteX99" fmla="*/ 6125703 w 6127689"/>
              <a:gd name="connsiteY99" fmla="*/ 5692894 h 6858000"/>
              <a:gd name="connsiteX100" fmla="*/ 6126670 w 6127689"/>
              <a:gd name="connsiteY100" fmla="*/ 5697882 h 6858000"/>
              <a:gd name="connsiteX101" fmla="*/ 6124061 w 6127689"/>
              <a:gd name="connsiteY101" fmla="*/ 5710294 h 6858000"/>
              <a:gd name="connsiteX102" fmla="*/ 6122213 w 6127689"/>
              <a:gd name="connsiteY102" fmla="*/ 5714762 h 6858000"/>
              <a:gd name="connsiteX103" fmla="*/ 6121353 w 6127689"/>
              <a:gd name="connsiteY103" fmla="*/ 5721725 h 6858000"/>
              <a:gd name="connsiteX104" fmla="*/ 6121607 w 6127689"/>
              <a:gd name="connsiteY104" fmla="*/ 5721959 h 6858000"/>
              <a:gd name="connsiteX105" fmla="*/ 6120262 w 6127689"/>
              <a:gd name="connsiteY105" fmla="*/ 5728358 h 6858000"/>
              <a:gd name="connsiteX106" fmla="*/ 6127024 w 6127689"/>
              <a:gd name="connsiteY106" fmla="*/ 5786902 h 6858000"/>
              <a:gd name="connsiteX107" fmla="*/ 6127519 w 6127689"/>
              <a:gd name="connsiteY107" fmla="*/ 5865775 h 6858000"/>
              <a:gd name="connsiteX108" fmla="*/ 6119217 w 6127689"/>
              <a:gd name="connsiteY108" fmla="*/ 5888542 h 6858000"/>
              <a:gd name="connsiteX109" fmla="*/ 6102493 w 6127689"/>
              <a:gd name="connsiteY109" fmla="*/ 5928602 h 6858000"/>
              <a:gd name="connsiteX110" fmla="*/ 6056863 w 6127689"/>
              <a:gd name="connsiteY110" fmla="*/ 6000643 h 6858000"/>
              <a:gd name="connsiteX111" fmla="*/ 6045436 w 6127689"/>
              <a:gd name="connsiteY111" fmla="*/ 6124480 h 6858000"/>
              <a:gd name="connsiteX112" fmla="*/ 6030489 w 6127689"/>
              <a:gd name="connsiteY112" fmla="*/ 6317666 h 6858000"/>
              <a:gd name="connsiteX113" fmla="*/ 6007492 w 6127689"/>
              <a:gd name="connsiteY113" fmla="*/ 6440818 h 6858000"/>
              <a:gd name="connsiteX114" fmla="*/ 6009467 w 6127689"/>
              <a:gd name="connsiteY114" fmla="*/ 6487076 h 6858000"/>
              <a:gd name="connsiteX115" fmla="*/ 5995064 w 6127689"/>
              <a:gd name="connsiteY115" fmla="*/ 6540791 h 6858000"/>
              <a:gd name="connsiteX116" fmla="*/ 5996309 w 6127689"/>
              <a:gd name="connsiteY116" fmla="*/ 6543961 h 6858000"/>
              <a:gd name="connsiteX117" fmla="*/ 5996048 w 6127689"/>
              <a:gd name="connsiteY117" fmla="*/ 6555444 h 6858000"/>
              <a:gd name="connsiteX118" fmla="*/ 6002524 w 6127689"/>
              <a:gd name="connsiteY118" fmla="*/ 6560188 h 6858000"/>
              <a:gd name="connsiteX119" fmla="*/ 6006823 w 6127689"/>
              <a:gd name="connsiteY119" fmla="*/ 6578546 h 6858000"/>
              <a:gd name="connsiteX120" fmla="*/ 6004510 w 6127689"/>
              <a:gd name="connsiteY120" fmla="*/ 6599256 h 6858000"/>
              <a:gd name="connsiteX121" fmla="*/ 5986207 w 6127689"/>
              <a:gd name="connsiteY121" fmla="*/ 6695855 h 6858000"/>
              <a:gd name="connsiteX122" fmla="*/ 5979428 w 6127689"/>
              <a:gd name="connsiteY122" fmla="*/ 6754678 h 6858000"/>
              <a:gd name="connsiteX123" fmla="*/ 5983398 w 6127689"/>
              <a:gd name="connsiteY123" fmla="*/ 6778641 h 6858000"/>
              <a:gd name="connsiteX124" fmla="*/ 5984543 w 6127689"/>
              <a:gd name="connsiteY124" fmla="*/ 6811016 h 6858000"/>
              <a:gd name="connsiteX125" fmla="*/ 5981802 w 6127689"/>
              <a:gd name="connsiteY125" fmla="*/ 6838578 h 6858000"/>
              <a:gd name="connsiteX126" fmla="*/ 5979671 w 6127689"/>
              <a:gd name="connsiteY126" fmla="*/ 6858000 h 6858000"/>
              <a:gd name="connsiteX127" fmla="*/ 0 w 6127689"/>
              <a:gd name="connsiteY127" fmla="*/ 6858000 h 6858000"/>
              <a:gd name="connsiteX128" fmla="*/ 0 w 6127689"/>
              <a:gd name="connsiteY12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94095 w 6127689"/>
              <a:gd name="connsiteY71" fmla="*/ 4128857 h 6858000"/>
              <a:gd name="connsiteX72" fmla="*/ 5903513 w 6127689"/>
              <a:gd name="connsiteY72" fmla="*/ 4187661 h 6858000"/>
              <a:gd name="connsiteX73" fmla="*/ 5917114 w 6127689"/>
              <a:gd name="connsiteY73" fmla="*/ 4213096 h 6858000"/>
              <a:gd name="connsiteX74" fmla="*/ 5924233 w 6127689"/>
              <a:gd name="connsiteY74" fmla="*/ 4242060 h 6858000"/>
              <a:gd name="connsiteX75" fmla="*/ 5928910 w 6127689"/>
              <a:gd name="connsiteY75" fmla="*/ 4300973 h 6858000"/>
              <a:gd name="connsiteX76" fmla="*/ 5939320 w 6127689"/>
              <a:gd name="connsiteY76" fmla="*/ 4340435 h 6858000"/>
              <a:gd name="connsiteX77" fmla="*/ 5946705 w 6127689"/>
              <a:gd name="connsiteY77" fmla="*/ 4428051 h 6858000"/>
              <a:gd name="connsiteX78" fmla="*/ 5949261 w 6127689"/>
              <a:gd name="connsiteY78" fmla="*/ 4449185 h 6858000"/>
              <a:gd name="connsiteX79" fmla="*/ 5968960 w 6127689"/>
              <a:gd name="connsiteY79" fmla="*/ 4482655 h 6858000"/>
              <a:gd name="connsiteX80" fmla="*/ 5980106 w 6127689"/>
              <a:gd name="connsiteY80" fmla="*/ 4585087 h 6858000"/>
              <a:gd name="connsiteX81" fmla="*/ 5998138 w 6127689"/>
              <a:gd name="connsiteY81" fmla="*/ 4697518 h 6858000"/>
              <a:gd name="connsiteX82" fmla="*/ 6013516 w 6127689"/>
              <a:gd name="connsiteY82" fmla="*/ 4786619 h 6858000"/>
              <a:gd name="connsiteX83" fmla="*/ 6025404 w 6127689"/>
              <a:gd name="connsiteY83" fmla="*/ 4858148 h 6858000"/>
              <a:gd name="connsiteX84" fmla="*/ 6007749 w 6127689"/>
              <a:gd name="connsiteY84" fmla="*/ 4964715 h 6858000"/>
              <a:gd name="connsiteX85" fmla="*/ 6005269 w 6127689"/>
              <a:gd name="connsiteY85" fmla="*/ 5150567 h 6858000"/>
              <a:gd name="connsiteX86" fmla="*/ 6001127 w 6127689"/>
              <a:gd name="connsiteY86" fmla="*/ 5164609 h 6858000"/>
              <a:gd name="connsiteX87" fmla="*/ 5998514 w 6127689"/>
              <a:gd name="connsiteY87" fmla="*/ 5189673 h 6858000"/>
              <a:gd name="connsiteX88" fmla="*/ 6018409 w 6127689"/>
              <a:gd name="connsiteY88" fmla="*/ 5227157 h 6858000"/>
              <a:gd name="connsiteX89" fmla="*/ 6036748 w 6127689"/>
              <a:gd name="connsiteY89" fmla="*/ 5322752 h 6858000"/>
              <a:gd name="connsiteX90" fmla="*/ 6036943 w 6127689"/>
              <a:gd name="connsiteY90" fmla="*/ 5329480 h 6858000"/>
              <a:gd name="connsiteX91" fmla="*/ 6037677 w 6127689"/>
              <a:gd name="connsiteY91" fmla="*/ 5354807 h 6858000"/>
              <a:gd name="connsiteX92" fmla="*/ 6039728 w 6127689"/>
              <a:gd name="connsiteY92" fmla="*/ 5359416 h 6858000"/>
              <a:gd name="connsiteX93" fmla="*/ 6053435 w 6127689"/>
              <a:gd name="connsiteY93" fmla="*/ 5387547 h 6858000"/>
              <a:gd name="connsiteX94" fmla="*/ 6065933 w 6127689"/>
              <a:gd name="connsiteY94" fmla="*/ 5443002 h 6858000"/>
              <a:gd name="connsiteX95" fmla="*/ 6068640 w 6127689"/>
              <a:gd name="connsiteY95" fmla="*/ 5474503 h 6858000"/>
              <a:gd name="connsiteX96" fmla="*/ 6080922 w 6127689"/>
              <a:gd name="connsiteY96" fmla="*/ 5561070 h 6858000"/>
              <a:gd name="connsiteX97" fmla="*/ 6096949 w 6127689"/>
              <a:gd name="connsiteY97" fmla="*/ 5648179 h 6858000"/>
              <a:gd name="connsiteX98" fmla="*/ 6125703 w 6127689"/>
              <a:gd name="connsiteY98" fmla="*/ 5692894 h 6858000"/>
              <a:gd name="connsiteX99" fmla="*/ 6126670 w 6127689"/>
              <a:gd name="connsiteY99" fmla="*/ 5697882 h 6858000"/>
              <a:gd name="connsiteX100" fmla="*/ 6124061 w 6127689"/>
              <a:gd name="connsiteY100" fmla="*/ 5710294 h 6858000"/>
              <a:gd name="connsiteX101" fmla="*/ 6122213 w 6127689"/>
              <a:gd name="connsiteY101" fmla="*/ 5714762 h 6858000"/>
              <a:gd name="connsiteX102" fmla="*/ 6121353 w 6127689"/>
              <a:gd name="connsiteY102" fmla="*/ 5721725 h 6858000"/>
              <a:gd name="connsiteX103" fmla="*/ 6121607 w 6127689"/>
              <a:gd name="connsiteY103" fmla="*/ 5721959 h 6858000"/>
              <a:gd name="connsiteX104" fmla="*/ 6120262 w 6127689"/>
              <a:gd name="connsiteY104" fmla="*/ 5728358 h 6858000"/>
              <a:gd name="connsiteX105" fmla="*/ 6127024 w 6127689"/>
              <a:gd name="connsiteY105" fmla="*/ 5786902 h 6858000"/>
              <a:gd name="connsiteX106" fmla="*/ 6127519 w 6127689"/>
              <a:gd name="connsiteY106" fmla="*/ 5865775 h 6858000"/>
              <a:gd name="connsiteX107" fmla="*/ 6119217 w 6127689"/>
              <a:gd name="connsiteY107" fmla="*/ 5888542 h 6858000"/>
              <a:gd name="connsiteX108" fmla="*/ 6102493 w 6127689"/>
              <a:gd name="connsiteY108" fmla="*/ 5928602 h 6858000"/>
              <a:gd name="connsiteX109" fmla="*/ 6056863 w 6127689"/>
              <a:gd name="connsiteY109" fmla="*/ 6000643 h 6858000"/>
              <a:gd name="connsiteX110" fmla="*/ 6045436 w 6127689"/>
              <a:gd name="connsiteY110" fmla="*/ 6124480 h 6858000"/>
              <a:gd name="connsiteX111" fmla="*/ 6030489 w 6127689"/>
              <a:gd name="connsiteY111" fmla="*/ 6317666 h 6858000"/>
              <a:gd name="connsiteX112" fmla="*/ 6007492 w 6127689"/>
              <a:gd name="connsiteY112" fmla="*/ 6440818 h 6858000"/>
              <a:gd name="connsiteX113" fmla="*/ 6009467 w 6127689"/>
              <a:gd name="connsiteY113" fmla="*/ 6487076 h 6858000"/>
              <a:gd name="connsiteX114" fmla="*/ 5995064 w 6127689"/>
              <a:gd name="connsiteY114" fmla="*/ 6540791 h 6858000"/>
              <a:gd name="connsiteX115" fmla="*/ 5996309 w 6127689"/>
              <a:gd name="connsiteY115" fmla="*/ 6543961 h 6858000"/>
              <a:gd name="connsiteX116" fmla="*/ 5996048 w 6127689"/>
              <a:gd name="connsiteY116" fmla="*/ 6555444 h 6858000"/>
              <a:gd name="connsiteX117" fmla="*/ 6002524 w 6127689"/>
              <a:gd name="connsiteY117" fmla="*/ 6560188 h 6858000"/>
              <a:gd name="connsiteX118" fmla="*/ 6006823 w 6127689"/>
              <a:gd name="connsiteY118" fmla="*/ 6578546 h 6858000"/>
              <a:gd name="connsiteX119" fmla="*/ 6004510 w 6127689"/>
              <a:gd name="connsiteY119" fmla="*/ 6599256 h 6858000"/>
              <a:gd name="connsiteX120" fmla="*/ 5986207 w 6127689"/>
              <a:gd name="connsiteY120" fmla="*/ 6695855 h 6858000"/>
              <a:gd name="connsiteX121" fmla="*/ 5979428 w 6127689"/>
              <a:gd name="connsiteY121" fmla="*/ 6754678 h 6858000"/>
              <a:gd name="connsiteX122" fmla="*/ 5983398 w 6127689"/>
              <a:gd name="connsiteY122" fmla="*/ 6778641 h 6858000"/>
              <a:gd name="connsiteX123" fmla="*/ 5984543 w 6127689"/>
              <a:gd name="connsiteY123" fmla="*/ 6811016 h 6858000"/>
              <a:gd name="connsiteX124" fmla="*/ 5981802 w 6127689"/>
              <a:gd name="connsiteY124" fmla="*/ 6838578 h 6858000"/>
              <a:gd name="connsiteX125" fmla="*/ 5979671 w 6127689"/>
              <a:gd name="connsiteY125" fmla="*/ 6858000 h 6858000"/>
              <a:gd name="connsiteX126" fmla="*/ 0 w 6127689"/>
              <a:gd name="connsiteY126" fmla="*/ 6858000 h 6858000"/>
              <a:gd name="connsiteX127" fmla="*/ 0 w 6127689"/>
              <a:gd name="connsiteY127"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94095 w 6127689"/>
              <a:gd name="connsiteY71" fmla="*/ 4128857 h 6858000"/>
              <a:gd name="connsiteX72" fmla="*/ 5903513 w 6127689"/>
              <a:gd name="connsiteY72" fmla="*/ 4187661 h 6858000"/>
              <a:gd name="connsiteX73" fmla="*/ 5917114 w 6127689"/>
              <a:gd name="connsiteY73" fmla="*/ 4213096 h 6858000"/>
              <a:gd name="connsiteX74" fmla="*/ 5924233 w 6127689"/>
              <a:gd name="connsiteY74" fmla="*/ 4242060 h 6858000"/>
              <a:gd name="connsiteX75" fmla="*/ 5928910 w 6127689"/>
              <a:gd name="connsiteY75" fmla="*/ 4300973 h 6858000"/>
              <a:gd name="connsiteX76" fmla="*/ 5939320 w 6127689"/>
              <a:gd name="connsiteY76" fmla="*/ 4340435 h 6858000"/>
              <a:gd name="connsiteX77" fmla="*/ 5946705 w 6127689"/>
              <a:gd name="connsiteY77" fmla="*/ 4428051 h 6858000"/>
              <a:gd name="connsiteX78" fmla="*/ 5949261 w 6127689"/>
              <a:gd name="connsiteY78" fmla="*/ 4449185 h 6858000"/>
              <a:gd name="connsiteX79" fmla="*/ 5968960 w 6127689"/>
              <a:gd name="connsiteY79" fmla="*/ 4482655 h 6858000"/>
              <a:gd name="connsiteX80" fmla="*/ 5980106 w 6127689"/>
              <a:gd name="connsiteY80" fmla="*/ 4585087 h 6858000"/>
              <a:gd name="connsiteX81" fmla="*/ 5998138 w 6127689"/>
              <a:gd name="connsiteY81" fmla="*/ 4697518 h 6858000"/>
              <a:gd name="connsiteX82" fmla="*/ 6013516 w 6127689"/>
              <a:gd name="connsiteY82" fmla="*/ 4786619 h 6858000"/>
              <a:gd name="connsiteX83" fmla="*/ 6025404 w 6127689"/>
              <a:gd name="connsiteY83" fmla="*/ 4858148 h 6858000"/>
              <a:gd name="connsiteX84" fmla="*/ 6007749 w 6127689"/>
              <a:gd name="connsiteY84" fmla="*/ 4964715 h 6858000"/>
              <a:gd name="connsiteX85" fmla="*/ 6005269 w 6127689"/>
              <a:gd name="connsiteY85" fmla="*/ 5150567 h 6858000"/>
              <a:gd name="connsiteX86" fmla="*/ 6001127 w 6127689"/>
              <a:gd name="connsiteY86" fmla="*/ 5164609 h 6858000"/>
              <a:gd name="connsiteX87" fmla="*/ 5998514 w 6127689"/>
              <a:gd name="connsiteY87" fmla="*/ 5189673 h 6858000"/>
              <a:gd name="connsiteX88" fmla="*/ 6018409 w 6127689"/>
              <a:gd name="connsiteY88" fmla="*/ 5227157 h 6858000"/>
              <a:gd name="connsiteX89" fmla="*/ 6036748 w 6127689"/>
              <a:gd name="connsiteY89" fmla="*/ 5322752 h 6858000"/>
              <a:gd name="connsiteX90" fmla="*/ 6036943 w 6127689"/>
              <a:gd name="connsiteY90" fmla="*/ 5329480 h 6858000"/>
              <a:gd name="connsiteX91" fmla="*/ 6037677 w 6127689"/>
              <a:gd name="connsiteY91" fmla="*/ 5354807 h 6858000"/>
              <a:gd name="connsiteX92" fmla="*/ 6039728 w 6127689"/>
              <a:gd name="connsiteY92" fmla="*/ 5359416 h 6858000"/>
              <a:gd name="connsiteX93" fmla="*/ 6053435 w 6127689"/>
              <a:gd name="connsiteY93" fmla="*/ 5387547 h 6858000"/>
              <a:gd name="connsiteX94" fmla="*/ 6065933 w 6127689"/>
              <a:gd name="connsiteY94" fmla="*/ 5443002 h 6858000"/>
              <a:gd name="connsiteX95" fmla="*/ 6068640 w 6127689"/>
              <a:gd name="connsiteY95" fmla="*/ 5474503 h 6858000"/>
              <a:gd name="connsiteX96" fmla="*/ 6080922 w 6127689"/>
              <a:gd name="connsiteY96" fmla="*/ 5561070 h 6858000"/>
              <a:gd name="connsiteX97" fmla="*/ 6096949 w 6127689"/>
              <a:gd name="connsiteY97" fmla="*/ 5648179 h 6858000"/>
              <a:gd name="connsiteX98" fmla="*/ 6125703 w 6127689"/>
              <a:gd name="connsiteY98" fmla="*/ 5692894 h 6858000"/>
              <a:gd name="connsiteX99" fmla="*/ 6126670 w 6127689"/>
              <a:gd name="connsiteY99" fmla="*/ 5697882 h 6858000"/>
              <a:gd name="connsiteX100" fmla="*/ 6124061 w 6127689"/>
              <a:gd name="connsiteY100" fmla="*/ 5710294 h 6858000"/>
              <a:gd name="connsiteX101" fmla="*/ 6121353 w 6127689"/>
              <a:gd name="connsiteY101" fmla="*/ 5721725 h 6858000"/>
              <a:gd name="connsiteX102" fmla="*/ 6121607 w 6127689"/>
              <a:gd name="connsiteY102" fmla="*/ 5721959 h 6858000"/>
              <a:gd name="connsiteX103" fmla="*/ 6120262 w 6127689"/>
              <a:gd name="connsiteY103" fmla="*/ 5728358 h 6858000"/>
              <a:gd name="connsiteX104" fmla="*/ 6127024 w 6127689"/>
              <a:gd name="connsiteY104" fmla="*/ 5786902 h 6858000"/>
              <a:gd name="connsiteX105" fmla="*/ 6127519 w 6127689"/>
              <a:gd name="connsiteY105" fmla="*/ 5865775 h 6858000"/>
              <a:gd name="connsiteX106" fmla="*/ 6119217 w 6127689"/>
              <a:gd name="connsiteY106" fmla="*/ 5888542 h 6858000"/>
              <a:gd name="connsiteX107" fmla="*/ 6102493 w 6127689"/>
              <a:gd name="connsiteY107" fmla="*/ 5928602 h 6858000"/>
              <a:gd name="connsiteX108" fmla="*/ 6056863 w 6127689"/>
              <a:gd name="connsiteY108" fmla="*/ 6000643 h 6858000"/>
              <a:gd name="connsiteX109" fmla="*/ 6045436 w 6127689"/>
              <a:gd name="connsiteY109" fmla="*/ 6124480 h 6858000"/>
              <a:gd name="connsiteX110" fmla="*/ 6030489 w 6127689"/>
              <a:gd name="connsiteY110" fmla="*/ 6317666 h 6858000"/>
              <a:gd name="connsiteX111" fmla="*/ 6007492 w 6127689"/>
              <a:gd name="connsiteY111" fmla="*/ 6440818 h 6858000"/>
              <a:gd name="connsiteX112" fmla="*/ 6009467 w 6127689"/>
              <a:gd name="connsiteY112" fmla="*/ 6487076 h 6858000"/>
              <a:gd name="connsiteX113" fmla="*/ 5995064 w 6127689"/>
              <a:gd name="connsiteY113" fmla="*/ 6540791 h 6858000"/>
              <a:gd name="connsiteX114" fmla="*/ 5996309 w 6127689"/>
              <a:gd name="connsiteY114" fmla="*/ 6543961 h 6858000"/>
              <a:gd name="connsiteX115" fmla="*/ 5996048 w 6127689"/>
              <a:gd name="connsiteY115" fmla="*/ 6555444 h 6858000"/>
              <a:gd name="connsiteX116" fmla="*/ 6002524 w 6127689"/>
              <a:gd name="connsiteY116" fmla="*/ 6560188 h 6858000"/>
              <a:gd name="connsiteX117" fmla="*/ 6006823 w 6127689"/>
              <a:gd name="connsiteY117" fmla="*/ 6578546 h 6858000"/>
              <a:gd name="connsiteX118" fmla="*/ 6004510 w 6127689"/>
              <a:gd name="connsiteY118" fmla="*/ 6599256 h 6858000"/>
              <a:gd name="connsiteX119" fmla="*/ 5986207 w 6127689"/>
              <a:gd name="connsiteY119" fmla="*/ 6695855 h 6858000"/>
              <a:gd name="connsiteX120" fmla="*/ 5979428 w 6127689"/>
              <a:gd name="connsiteY120" fmla="*/ 6754678 h 6858000"/>
              <a:gd name="connsiteX121" fmla="*/ 5983398 w 6127689"/>
              <a:gd name="connsiteY121" fmla="*/ 6778641 h 6858000"/>
              <a:gd name="connsiteX122" fmla="*/ 5984543 w 6127689"/>
              <a:gd name="connsiteY122" fmla="*/ 6811016 h 6858000"/>
              <a:gd name="connsiteX123" fmla="*/ 5981802 w 6127689"/>
              <a:gd name="connsiteY123" fmla="*/ 6838578 h 6858000"/>
              <a:gd name="connsiteX124" fmla="*/ 5979671 w 6127689"/>
              <a:gd name="connsiteY124" fmla="*/ 6858000 h 6858000"/>
              <a:gd name="connsiteX125" fmla="*/ 0 w 6127689"/>
              <a:gd name="connsiteY125" fmla="*/ 6858000 h 6858000"/>
              <a:gd name="connsiteX126" fmla="*/ 0 w 6127689"/>
              <a:gd name="connsiteY126"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94095 w 6127689"/>
              <a:gd name="connsiteY71" fmla="*/ 4128857 h 6858000"/>
              <a:gd name="connsiteX72" fmla="*/ 5903513 w 6127689"/>
              <a:gd name="connsiteY72" fmla="*/ 4187661 h 6858000"/>
              <a:gd name="connsiteX73" fmla="*/ 5917114 w 6127689"/>
              <a:gd name="connsiteY73" fmla="*/ 4213096 h 6858000"/>
              <a:gd name="connsiteX74" fmla="*/ 5924233 w 6127689"/>
              <a:gd name="connsiteY74" fmla="*/ 4242060 h 6858000"/>
              <a:gd name="connsiteX75" fmla="*/ 5928910 w 6127689"/>
              <a:gd name="connsiteY75" fmla="*/ 4300973 h 6858000"/>
              <a:gd name="connsiteX76" fmla="*/ 5939320 w 6127689"/>
              <a:gd name="connsiteY76" fmla="*/ 4340435 h 6858000"/>
              <a:gd name="connsiteX77" fmla="*/ 5946705 w 6127689"/>
              <a:gd name="connsiteY77" fmla="*/ 4428051 h 6858000"/>
              <a:gd name="connsiteX78" fmla="*/ 5949261 w 6127689"/>
              <a:gd name="connsiteY78" fmla="*/ 4449185 h 6858000"/>
              <a:gd name="connsiteX79" fmla="*/ 5968960 w 6127689"/>
              <a:gd name="connsiteY79" fmla="*/ 4482655 h 6858000"/>
              <a:gd name="connsiteX80" fmla="*/ 5980106 w 6127689"/>
              <a:gd name="connsiteY80" fmla="*/ 4585087 h 6858000"/>
              <a:gd name="connsiteX81" fmla="*/ 5998138 w 6127689"/>
              <a:gd name="connsiteY81" fmla="*/ 4697518 h 6858000"/>
              <a:gd name="connsiteX82" fmla="*/ 6013516 w 6127689"/>
              <a:gd name="connsiteY82" fmla="*/ 4786619 h 6858000"/>
              <a:gd name="connsiteX83" fmla="*/ 6025404 w 6127689"/>
              <a:gd name="connsiteY83" fmla="*/ 4858148 h 6858000"/>
              <a:gd name="connsiteX84" fmla="*/ 6007749 w 6127689"/>
              <a:gd name="connsiteY84" fmla="*/ 4964715 h 6858000"/>
              <a:gd name="connsiteX85" fmla="*/ 6005269 w 6127689"/>
              <a:gd name="connsiteY85" fmla="*/ 5150567 h 6858000"/>
              <a:gd name="connsiteX86" fmla="*/ 6001127 w 6127689"/>
              <a:gd name="connsiteY86" fmla="*/ 5164609 h 6858000"/>
              <a:gd name="connsiteX87" fmla="*/ 5998514 w 6127689"/>
              <a:gd name="connsiteY87" fmla="*/ 5189673 h 6858000"/>
              <a:gd name="connsiteX88" fmla="*/ 6018409 w 6127689"/>
              <a:gd name="connsiteY88" fmla="*/ 5227157 h 6858000"/>
              <a:gd name="connsiteX89" fmla="*/ 6036748 w 6127689"/>
              <a:gd name="connsiteY89" fmla="*/ 5322752 h 6858000"/>
              <a:gd name="connsiteX90" fmla="*/ 6036943 w 6127689"/>
              <a:gd name="connsiteY90" fmla="*/ 5329480 h 6858000"/>
              <a:gd name="connsiteX91" fmla="*/ 6037677 w 6127689"/>
              <a:gd name="connsiteY91" fmla="*/ 5354807 h 6858000"/>
              <a:gd name="connsiteX92" fmla="*/ 6039728 w 6127689"/>
              <a:gd name="connsiteY92" fmla="*/ 5359416 h 6858000"/>
              <a:gd name="connsiteX93" fmla="*/ 6053435 w 6127689"/>
              <a:gd name="connsiteY93" fmla="*/ 5387547 h 6858000"/>
              <a:gd name="connsiteX94" fmla="*/ 6065933 w 6127689"/>
              <a:gd name="connsiteY94" fmla="*/ 5443002 h 6858000"/>
              <a:gd name="connsiteX95" fmla="*/ 6068640 w 6127689"/>
              <a:gd name="connsiteY95" fmla="*/ 5474503 h 6858000"/>
              <a:gd name="connsiteX96" fmla="*/ 6080922 w 6127689"/>
              <a:gd name="connsiteY96" fmla="*/ 5561070 h 6858000"/>
              <a:gd name="connsiteX97" fmla="*/ 6096949 w 6127689"/>
              <a:gd name="connsiteY97" fmla="*/ 5648179 h 6858000"/>
              <a:gd name="connsiteX98" fmla="*/ 6125703 w 6127689"/>
              <a:gd name="connsiteY98" fmla="*/ 5692894 h 6858000"/>
              <a:gd name="connsiteX99" fmla="*/ 6126670 w 6127689"/>
              <a:gd name="connsiteY99" fmla="*/ 5697882 h 6858000"/>
              <a:gd name="connsiteX100" fmla="*/ 6121353 w 6127689"/>
              <a:gd name="connsiteY100" fmla="*/ 5721725 h 6858000"/>
              <a:gd name="connsiteX101" fmla="*/ 6121607 w 6127689"/>
              <a:gd name="connsiteY101" fmla="*/ 5721959 h 6858000"/>
              <a:gd name="connsiteX102" fmla="*/ 6120262 w 6127689"/>
              <a:gd name="connsiteY102" fmla="*/ 5728358 h 6858000"/>
              <a:gd name="connsiteX103" fmla="*/ 6127024 w 6127689"/>
              <a:gd name="connsiteY103" fmla="*/ 5786902 h 6858000"/>
              <a:gd name="connsiteX104" fmla="*/ 6127519 w 6127689"/>
              <a:gd name="connsiteY104" fmla="*/ 5865775 h 6858000"/>
              <a:gd name="connsiteX105" fmla="*/ 6119217 w 6127689"/>
              <a:gd name="connsiteY105" fmla="*/ 5888542 h 6858000"/>
              <a:gd name="connsiteX106" fmla="*/ 6102493 w 6127689"/>
              <a:gd name="connsiteY106" fmla="*/ 5928602 h 6858000"/>
              <a:gd name="connsiteX107" fmla="*/ 6056863 w 6127689"/>
              <a:gd name="connsiteY107" fmla="*/ 6000643 h 6858000"/>
              <a:gd name="connsiteX108" fmla="*/ 6045436 w 6127689"/>
              <a:gd name="connsiteY108" fmla="*/ 6124480 h 6858000"/>
              <a:gd name="connsiteX109" fmla="*/ 6030489 w 6127689"/>
              <a:gd name="connsiteY109" fmla="*/ 6317666 h 6858000"/>
              <a:gd name="connsiteX110" fmla="*/ 6007492 w 6127689"/>
              <a:gd name="connsiteY110" fmla="*/ 6440818 h 6858000"/>
              <a:gd name="connsiteX111" fmla="*/ 6009467 w 6127689"/>
              <a:gd name="connsiteY111" fmla="*/ 6487076 h 6858000"/>
              <a:gd name="connsiteX112" fmla="*/ 5995064 w 6127689"/>
              <a:gd name="connsiteY112" fmla="*/ 6540791 h 6858000"/>
              <a:gd name="connsiteX113" fmla="*/ 5996309 w 6127689"/>
              <a:gd name="connsiteY113" fmla="*/ 6543961 h 6858000"/>
              <a:gd name="connsiteX114" fmla="*/ 5996048 w 6127689"/>
              <a:gd name="connsiteY114" fmla="*/ 6555444 h 6858000"/>
              <a:gd name="connsiteX115" fmla="*/ 6002524 w 6127689"/>
              <a:gd name="connsiteY115" fmla="*/ 6560188 h 6858000"/>
              <a:gd name="connsiteX116" fmla="*/ 6006823 w 6127689"/>
              <a:gd name="connsiteY116" fmla="*/ 6578546 h 6858000"/>
              <a:gd name="connsiteX117" fmla="*/ 6004510 w 6127689"/>
              <a:gd name="connsiteY117" fmla="*/ 6599256 h 6858000"/>
              <a:gd name="connsiteX118" fmla="*/ 5986207 w 6127689"/>
              <a:gd name="connsiteY118" fmla="*/ 6695855 h 6858000"/>
              <a:gd name="connsiteX119" fmla="*/ 5979428 w 6127689"/>
              <a:gd name="connsiteY119" fmla="*/ 6754678 h 6858000"/>
              <a:gd name="connsiteX120" fmla="*/ 5983398 w 6127689"/>
              <a:gd name="connsiteY120" fmla="*/ 6778641 h 6858000"/>
              <a:gd name="connsiteX121" fmla="*/ 5984543 w 6127689"/>
              <a:gd name="connsiteY121" fmla="*/ 6811016 h 6858000"/>
              <a:gd name="connsiteX122" fmla="*/ 5981802 w 6127689"/>
              <a:gd name="connsiteY122" fmla="*/ 6838578 h 6858000"/>
              <a:gd name="connsiteX123" fmla="*/ 5979671 w 6127689"/>
              <a:gd name="connsiteY123" fmla="*/ 6858000 h 6858000"/>
              <a:gd name="connsiteX124" fmla="*/ 0 w 6127689"/>
              <a:gd name="connsiteY124" fmla="*/ 6858000 h 6858000"/>
              <a:gd name="connsiteX125" fmla="*/ 0 w 6127689"/>
              <a:gd name="connsiteY125"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6670 w 6127519"/>
              <a:gd name="connsiteY99" fmla="*/ 5697882 h 6858000"/>
              <a:gd name="connsiteX100" fmla="*/ 6121353 w 6127519"/>
              <a:gd name="connsiteY100" fmla="*/ 5721725 h 6858000"/>
              <a:gd name="connsiteX101" fmla="*/ 6121607 w 6127519"/>
              <a:gd name="connsiteY101" fmla="*/ 5721959 h 6858000"/>
              <a:gd name="connsiteX102" fmla="*/ 6127024 w 6127519"/>
              <a:gd name="connsiteY102" fmla="*/ 5786902 h 6858000"/>
              <a:gd name="connsiteX103" fmla="*/ 6127519 w 6127519"/>
              <a:gd name="connsiteY103" fmla="*/ 5865775 h 6858000"/>
              <a:gd name="connsiteX104" fmla="*/ 6119217 w 6127519"/>
              <a:gd name="connsiteY104" fmla="*/ 5888542 h 6858000"/>
              <a:gd name="connsiteX105" fmla="*/ 6102493 w 6127519"/>
              <a:gd name="connsiteY105" fmla="*/ 5928602 h 6858000"/>
              <a:gd name="connsiteX106" fmla="*/ 6056863 w 6127519"/>
              <a:gd name="connsiteY106" fmla="*/ 6000643 h 6858000"/>
              <a:gd name="connsiteX107" fmla="*/ 6045436 w 6127519"/>
              <a:gd name="connsiteY107" fmla="*/ 6124480 h 6858000"/>
              <a:gd name="connsiteX108" fmla="*/ 6030489 w 6127519"/>
              <a:gd name="connsiteY108" fmla="*/ 6317666 h 6858000"/>
              <a:gd name="connsiteX109" fmla="*/ 6007492 w 6127519"/>
              <a:gd name="connsiteY109" fmla="*/ 6440818 h 6858000"/>
              <a:gd name="connsiteX110" fmla="*/ 6009467 w 6127519"/>
              <a:gd name="connsiteY110" fmla="*/ 6487076 h 6858000"/>
              <a:gd name="connsiteX111" fmla="*/ 5995064 w 6127519"/>
              <a:gd name="connsiteY111" fmla="*/ 6540791 h 6858000"/>
              <a:gd name="connsiteX112" fmla="*/ 5996309 w 6127519"/>
              <a:gd name="connsiteY112" fmla="*/ 6543961 h 6858000"/>
              <a:gd name="connsiteX113" fmla="*/ 5996048 w 6127519"/>
              <a:gd name="connsiteY113" fmla="*/ 6555444 h 6858000"/>
              <a:gd name="connsiteX114" fmla="*/ 6002524 w 6127519"/>
              <a:gd name="connsiteY114" fmla="*/ 6560188 h 6858000"/>
              <a:gd name="connsiteX115" fmla="*/ 6006823 w 6127519"/>
              <a:gd name="connsiteY115" fmla="*/ 6578546 h 6858000"/>
              <a:gd name="connsiteX116" fmla="*/ 6004510 w 6127519"/>
              <a:gd name="connsiteY116" fmla="*/ 6599256 h 6858000"/>
              <a:gd name="connsiteX117" fmla="*/ 5986207 w 6127519"/>
              <a:gd name="connsiteY117" fmla="*/ 6695855 h 6858000"/>
              <a:gd name="connsiteX118" fmla="*/ 5979428 w 6127519"/>
              <a:gd name="connsiteY118" fmla="*/ 6754678 h 6858000"/>
              <a:gd name="connsiteX119" fmla="*/ 5983398 w 6127519"/>
              <a:gd name="connsiteY119" fmla="*/ 6778641 h 6858000"/>
              <a:gd name="connsiteX120" fmla="*/ 5984543 w 6127519"/>
              <a:gd name="connsiteY120" fmla="*/ 6811016 h 6858000"/>
              <a:gd name="connsiteX121" fmla="*/ 5981802 w 6127519"/>
              <a:gd name="connsiteY121" fmla="*/ 6838578 h 6858000"/>
              <a:gd name="connsiteX122" fmla="*/ 5979671 w 6127519"/>
              <a:gd name="connsiteY122" fmla="*/ 6858000 h 6858000"/>
              <a:gd name="connsiteX123" fmla="*/ 0 w 6127519"/>
              <a:gd name="connsiteY123" fmla="*/ 6858000 h 6858000"/>
              <a:gd name="connsiteX124" fmla="*/ 0 w 6127519"/>
              <a:gd name="connsiteY124"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5996309 w 6127519"/>
              <a:gd name="connsiteY111" fmla="*/ 6543961 h 6858000"/>
              <a:gd name="connsiteX112" fmla="*/ 5996048 w 6127519"/>
              <a:gd name="connsiteY112" fmla="*/ 6555444 h 6858000"/>
              <a:gd name="connsiteX113" fmla="*/ 6002524 w 6127519"/>
              <a:gd name="connsiteY113" fmla="*/ 6560188 h 6858000"/>
              <a:gd name="connsiteX114" fmla="*/ 6006823 w 6127519"/>
              <a:gd name="connsiteY114" fmla="*/ 6578546 h 6858000"/>
              <a:gd name="connsiteX115" fmla="*/ 6004510 w 6127519"/>
              <a:gd name="connsiteY115" fmla="*/ 6599256 h 6858000"/>
              <a:gd name="connsiteX116" fmla="*/ 5986207 w 6127519"/>
              <a:gd name="connsiteY116" fmla="*/ 6695855 h 6858000"/>
              <a:gd name="connsiteX117" fmla="*/ 5979428 w 6127519"/>
              <a:gd name="connsiteY117" fmla="*/ 6754678 h 6858000"/>
              <a:gd name="connsiteX118" fmla="*/ 5983398 w 6127519"/>
              <a:gd name="connsiteY118" fmla="*/ 6778641 h 6858000"/>
              <a:gd name="connsiteX119" fmla="*/ 5984543 w 6127519"/>
              <a:gd name="connsiteY119" fmla="*/ 6811016 h 6858000"/>
              <a:gd name="connsiteX120" fmla="*/ 5981802 w 6127519"/>
              <a:gd name="connsiteY120" fmla="*/ 6838578 h 6858000"/>
              <a:gd name="connsiteX121" fmla="*/ 5979671 w 6127519"/>
              <a:gd name="connsiteY121" fmla="*/ 6858000 h 6858000"/>
              <a:gd name="connsiteX122" fmla="*/ 0 w 6127519"/>
              <a:gd name="connsiteY122" fmla="*/ 6858000 h 6858000"/>
              <a:gd name="connsiteX123" fmla="*/ 0 w 6127519"/>
              <a:gd name="connsiteY123"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5996309 w 6127519"/>
              <a:gd name="connsiteY111" fmla="*/ 6543961 h 6858000"/>
              <a:gd name="connsiteX112" fmla="*/ 5996048 w 6127519"/>
              <a:gd name="connsiteY112" fmla="*/ 6555444 h 6858000"/>
              <a:gd name="connsiteX113" fmla="*/ 6002524 w 6127519"/>
              <a:gd name="connsiteY113" fmla="*/ 6560188 h 6858000"/>
              <a:gd name="connsiteX114" fmla="*/ 6004510 w 6127519"/>
              <a:gd name="connsiteY114" fmla="*/ 6599256 h 6858000"/>
              <a:gd name="connsiteX115" fmla="*/ 5986207 w 6127519"/>
              <a:gd name="connsiteY115" fmla="*/ 6695855 h 6858000"/>
              <a:gd name="connsiteX116" fmla="*/ 5979428 w 6127519"/>
              <a:gd name="connsiteY116" fmla="*/ 6754678 h 6858000"/>
              <a:gd name="connsiteX117" fmla="*/ 5983398 w 6127519"/>
              <a:gd name="connsiteY117" fmla="*/ 6778641 h 6858000"/>
              <a:gd name="connsiteX118" fmla="*/ 5984543 w 6127519"/>
              <a:gd name="connsiteY118" fmla="*/ 6811016 h 6858000"/>
              <a:gd name="connsiteX119" fmla="*/ 5981802 w 6127519"/>
              <a:gd name="connsiteY119" fmla="*/ 6838578 h 6858000"/>
              <a:gd name="connsiteX120" fmla="*/ 5979671 w 6127519"/>
              <a:gd name="connsiteY120" fmla="*/ 6858000 h 6858000"/>
              <a:gd name="connsiteX121" fmla="*/ 0 w 6127519"/>
              <a:gd name="connsiteY121" fmla="*/ 6858000 h 6858000"/>
              <a:gd name="connsiteX122" fmla="*/ 0 w 6127519"/>
              <a:gd name="connsiteY122"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5996309 w 6127519"/>
              <a:gd name="connsiteY111" fmla="*/ 6543961 h 6858000"/>
              <a:gd name="connsiteX112" fmla="*/ 5996048 w 6127519"/>
              <a:gd name="connsiteY112" fmla="*/ 6555444 h 6858000"/>
              <a:gd name="connsiteX113" fmla="*/ 6004510 w 6127519"/>
              <a:gd name="connsiteY113" fmla="*/ 6599256 h 6858000"/>
              <a:gd name="connsiteX114" fmla="*/ 5986207 w 6127519"/>
              <a:gd name="connsiteY114" fmla="*/ 6695855 h 6858000"/>
              <a:gd name="connsiteX115" fmla="*/ 5979428 w 6127519"/>
              <a:gd name="connsiteY115" fmla="*/ 6754678 h 6858000"/>
              <a:gd name="connsiteX116" fmla="*/ 5983398 w 6127519"/>
              <a:gd name="connsiteY116" fmla="*/ 6778641 h 6858000"/>
              <a:gd name="connsiteX117" fmla="*/ 5984543 w 6127519"/>
              <a:gd name="connsiteY117" fmla="*/ 6811016 h 6858000"/>
              <a:gd name="connsiteX118" fmla="*/ 5981802 w 6127519"/>
              <a:gd name="connsiteY118" fmla="*/ 6838578 h 6858000"/>
              <a:gd name="connsiteX119" fmla="*/ 5979671 w 6127519"/>
              <a:gd name="connsiteY119" fmla="*/ 6858000 h 6858000"/>
              <a:gd name="connsiteX120" fmla="*/ 0 w 6127519"/>
              <a:gd name="connsiteY120" fmla="*/ 6858000 h 6858000"/>
              <a:gd name="connsiteX121" fmla="*/ 0 w 6127519"/>
              <a:gd name="connsiteY121"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5996309 w 6127519"/>
              <a:gd name="connsiteY111" fmla="*/ 6543961 h 6858000"/>
              <a:gd name="connsiteX112" fmla="*/ 6004510 w 6127519"/>
              <a:gd name="connsiteY112" fmla="*/ 6599256 h 6858000"/>
              <a:gd name="connsiteX113" fmla="*/ 5986207 w 6127519"/>
              <a:gd name="connsiteY113" fmla="*/ 6695855 h 6858000"/>
              <a:gd name="connsiteX114" fmla="*/ 5979428 w 6127519"/>
              <a:gd name="connsiteY114" fmla="*/ 6754678 h 6858000"/>
              <a:gd name="connsiteX115" fmla="*/ 5983398 w 6127519"/>
              <a:gd name="connsiteY115" fmla="*/ 6778641 h 6858000"/>
              <a:gd name="connsiteX116" fmla="*/ 5984543 w 6127519"/>
              <a:gd name="connsiteY116" fmla="*/ 6811016 h 6858000"/>
              <a:gd name="connsiteX117" fmla="*/ 5981802 w 6127519"/>
              <a:gd name="connsiteY117" fmla="*/ 6838578 h 6858000"/>
              <a:gd name="connsiteX118" fmla="*/ 5979671 w 6127519"/>
              <a:gd name="connsiteY118" fmla="*/ 6858000 h 6858000"/>
              <a:gd name="connsiteX119" fmla="*/ 0 w 6127519"/>
              <a:gd name="connsiteY119" fmla="*/ 6858000 h 6858000"/>
              <a:gd name="connsiteX120" fmla="*/ 0 w 6127519"/>
              <a:gd name="connsiteY120"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6004510 w 6127519"/>
              <a:gd name="connsiteY111" fmla="*/ 6599256 h 6858000"/>
              <a:gd name="connsiteX112" fmla="*/ 5986207 w 6127519"/>
              <a:gd name="connsiteY112" fmla="*/ 6695855 h 6858000"/>
              <a:gd name="connsiteX113" fmla="*/ 5979428 w 6127519"/>
              <a:gd name="connsiteY113" fmla="*/ 6754678 h 6858000"/>
              <a:gd name="connsiteX114" fmla="*/ 5983398 w 6127519"/>
              <a:gd name="connsiteY114" fmla="*/ 6778641 h 6858000"/>
              <a:gd name="connsiteX115" fmla="*/ 5984543 w 6127519"/>
              <a:gd name="connsiteY115" fmla="*/ 6811016 h 6858000"/>
              <a:gd name="connsiteX116" fmla="*/ 5981802 w 6127519"/>
              <a:gd name="connsiteY116" fmla="*/ 6838578 h 6858000"/>
              <a:gd name="connsiteX117" fmla="*/ 5979671 w 6127519"/>
              <a:gd name="connsiteY117" fmla="*/ 6858000 h 6858000"/>
              <a:gd name="connsiteX118" fmla="*/ 0 w 6127519"/>
              <a:gd name="connsiteY118" fmla="*/ 6858000 h 6858000"/>
              <a:gd name="connsiteX119" fmla="*/ 0 w 6127519"/>
              <a:gd name="connsiteY119"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6004510 w 6127519"/>
              <a:gd name="connsiteY111" fmla="*/ 6599256 h 6858000"/>
              <a:gd name="connsiteX112" fmla="*/ 5986207 w 6127519"/>
              <a:gd name="connsiteY112" fmla="*/ 6695855 h 6858000"/>
              <a:gd name="connsiteX113" fmla="*/ 5979428 w 6127519"/>
              <a:gd name="connsiteY113" fmla="*/ 6754678 h 6858000"/>
              <a:gd name="connsiteX114" fmla="*/ 5983398 w 6127519"/>
              <a:gd name="connsiteY114" fmla="*/ 6778641 h 6858000"/>
              <a:gd name="connsiteX115" fmla="*/ 5984543 w 6127519"/>
              <a:gd name="connsiteY115" fmla="*/ 6811016 h 6858000"/>
              <a:gd name="connsiteX116" fmla="*/ 5981802 w 6127519"/>
              <a:gd name="connsiteY116" fmla="*/ 6838578 h 6858000"/>
              <a:gd name="connsiteX117" fmla="*/ 5979671 w 6127519"/>
              <a:gd name="connsiteY117" fmla="*/ 6858000 h 6858000"/>
              <a:gd name="connsiteX118" fmla="*/ 0 w 6127519"/>
              <a:gd name="connsiteY118" fmla="*/ 6858000 h 6858000"/>
              <a:gd name="connsiteX119" fmla="*/ 0 w 6127519"/>
              <a:gd name="connsiteY119" fmla="*/ 0 h 6858000"/>
              <a:gd name="connsiteX0" fmla="*/ 0 w 6424098"/>
              <a:gd name="connsiteY0" fmla="*/ 0 h 6858000"/>
              <a:gd name="connsiteX1" fmla="*/ 4965888 w 6424098"/>
              <a:gd name="connsiteY1" fmla="*/ 0 h 6858000"/>
              <a:gd name="connsiteX2" fmla="*/ 4967767 w 6424098"/>
              <a:gd name="connsiteY2" fmla="*/ 7930 h 6858000"/>
              <a:gd name="connsiteX3" fmla="*/ 4979444 w 6424098"/>
              <a:gd name="connsiteY3" fmla="*/ 43921 h 6858000"/>
              <a:gd name="connsiteX4" fmla="*/ 5021173 w 6424098"/>
              <a:gd name="connsiteY4" fmla="*/ 123738 h 6858000"/>
              <a:gd name="connsiteX5" fmla="*/ 5075458 w 6424098"/>
              <a:gd name="connsiteY5" fmla="*/ 264355 h 6858000"/>
              <a:gd name="connsiteX6" fmla="*/ 5081175 w 6424098"/>
              <a:gd name="connsiteY6" fmla="*/ 277448 h 6858000"/>
              <a:gd name="connsiteX7" fmla="*/ 5097011 w 6424098"/>
              <a:gd name="connsiteY7" fmla="*/ 355616 h 6858000"/>
              <a:gd name="connsiteX8" fmla="*/ 5130982 w 6424098"/>
              <a:gd name="connsiteY8" fmla="*/ 412030 h 6858000"/>
              <a:gd name="connsiteX9" fmla="*/ 5153000 w 6424098"/>
              <a:gd name="connsiteY9" fmla="*/ 507134 h 6858000"/>
              <a:gd name="connsiteX10" fmla="*/ 5171282 w 6424098"/>
              <a:gd name="connsiteY10" fmla="*/ 602071 h 6858000"/>
              <a:gd name="connsiteX11" fmla="*/ 5176196 w 6424098"/>
              <a:gd name="connsiteY11" fmla="*/ 636822 h 6858000"/>
              <a:gd name="connsiteX12" fmla="*/ 5189051 w 6424098"/>
              <a:gd name="connsiteY12" fmla="*/ 782518 h 6858000"/>
              <a:gd name="connsiteX13" fmla="*/ 5210428 w 6424098"/>
              <a:gd name="connsiteY13" fmla="*/ 815772 h 6858000"/>
              <a:gd name="connsiteX14" fmla="*/ 5221088 w 6424098"/>
              <a:gd name="connsiteY14" fmla="*/ 860193 h 6858000"/>
              <a:gd name="connsiteX15" fmla="*/ 5230806 w 6424098"/>
              <a:gd name="connsiteY15" fmla="*/ 961354 h 6858000"/>
              <a:gd name="connsiteX16" fmla="*/ 5201018 w 6424098"/>
              <a:gd name="connsiteY16" fmla="*/ 1095027 h 6858000"/>
              <a:gd name="connsiteX17" fmla="*/ 5202153 w 6424098"/>
              <a:gd name="connsiteY17" fmla="*/ 1133224 h 6858000"/>
              <a:gd name="connsiteX18" fmla="*/ 5207370 w 6424098"/>
              <a:gd name="connsiteY18" fmla="*/ 1138097 h 6858000"/>
              <a:gd name="connsiteX19" fmla="*/ 5189234 w 6424098"/>
              <a:gd name="connsiteY19" fmla="*/ 1193495 h 6858000"/>
              <a:gd name="connsiteX20" fmla="*/ 5202769 w 6424098"/>
              <a:gd name="connsiteY20" fmla="*/ 1269450 h 6858000"/>
              <a:gd name="connsiteX21" fmla="*/ 5225968 w 6424098"/>
              <a:gd name="connsiteY21" fmla="*/ 1357994 h 6858000"/>
              <a:gd name="connsiteX22" fmla="*/ 5233819 w 6424098"/>
              <a:gd name="connsiteY22" fmla="*/ 1380922 h 6858000"/>
              <a:gd name="connsiteX23" fmla="*/ 5237226 w 6424098"/>
              <a:gd name="connsiteY23" fmla="*/ 1441327 h 6858000"/>
              <a:gd name="connsiteX24" fmla="*/ 5255653 w 6424098"/>
              <a:gd name="connsiteY24" fmla="*/ 1524712 h 6858000"/>
              <a:gd name="connsiteX25" fmla="*/ 5263491 w 6424098"/>
              <a:gd name="connsiteY25" fmla="*/ 1642938 h 6858000"/>
              <a:gd name="connsiteX26" fmla="*/ 5261314 w 6424098"/>
              <a:gd name="connsiteY26" fmla="*/ 1689177 h 6858000"/>
              <a:gd name="connsiteX27" fmla="*/ 5259788 w 6424098"/>
              <a:gd name="connsiteY27" fmla="*/ 1768516 h 6858000"/>
              <a:gd name="connsiteX28" fmla="*/ 5255696 w 6424098"/>
              <a:gd name="connsiteY28" fmla="*/ 1953770 h 6858000"/>
              <a:gd name="connsiteX29" fmla="*/ 5252592 w 6424098"/>
              <a:gd name="connsiteY29" fmla="*/ 2092210 h 6858000"/>
              <a:gd name="connsiteX30" fmla="*/ 5264303 w 6424098"/>
              <a:gd name="connsiteY30" fmla="*/ 2225157 h 6858000"/>
              <a:gd name="connsiteX31" fmla="*/ 5254949 w 6424098"/>
              <a:gd name="connsiteY31" fmla="*/ 2236160 h 6858000"/>
              <a:gd name="connsiteX32" fmla="*/ 5250104 w 6424098"/>
              <a:gd name="connsiteY32" fmla="*/ 2249166 h 6858000"/>
              <a:gd name="connsiteX33" fmla="*/ 5251214 w 6424098"/>
              <a:gd name="connsiteY33" fmla="*/ 2250944 h 6858000"/>
              <a:gd name="connsiteX34" fmla="*/ 5250644 w 6424098"/>
              <a:gd name="connsiteY34" fmla="*/ 2266619 h 6858000"/>
              <a:gd name="connsiteX35" fmla="*/ 5293877 w 6424098"/>
              <a:gd name="connsiteY35" fmla="*/ 2368649 h 6858000"/>
              <a:gd name="connsiteX36" fmla="*/ 5311338 w 6424098"/>
              <a:gd name="connsiteY36" fmla="*/ 2404034 h 6858000"/>
              <a:gd name="connsiteX37" fmla="*/ 5338366 w 6424098"/>
              <a:gd name="connsiteY37" fmla="*/ 2465052 h 6858000"/>
              <a:gd name="connsiteX38" fmla="*/ 5371263 w 6424098"/>
              <a:gd name="connsiteY38" fmla="*/ 2586413 h 6858000"/>
              <a:gd name="connsiteX39" fmla="*/ 5407503 w 6424098"/>
              <a:gd name="connsiteY39" fmla="*/ 2786290 h 6858000"/>
              <a:gd name="connsiteX40" fmla="*/ 5407356 w 6424098"/>
              <a:gd name="connsiteY40" fmla="*/ 2787545 h 6858000"/>
              <a:gd name="connsiteX41" fmla="*/ 5411130 w 6424098"/>
              <a:gd name="connsiteY41" fmla="*/ 2788640 h 6858000"/>
              <a:gd name="connsiteX42" fmla="*/ 5416439 w 6424098"/>
              <a:gd name="connsiteY42" fmla="*/ 2805666 h 6858000"/>
              <a:gd name="connsiteX43" fmla="*/ 5457023 w 6424098"/>
              <a:gd name="connsiteY43" fmla="*/ 2858292 h 6858000"/>
              <a:gd name="connsiteX44" fmla="*/ 5479298 w 6424098"/>
              <a:gd name="connsiteY44" fmla="*/ 2947791 h 6858000"/>
              <a:gd name="connsiteX45" fmla="*/ 5481770 w 6424098"/>
              <a:gd name="connsiteY45" fmla="*/ 2951352 h 6858000"/>
              <a:gd name="connsiteX46" fmla="*/ 5482045 w 6424098"/>
              <a:gd name="connsiteY46" fmla="*/ 2984371 h 6858000"/>
              <a:gd name="connsiteX47" fmla="*/ 5482415 w 6424098"/>
              <a:gd name="connsiteY47" fmla="*/ 3004079 h 6858000"/>
              <a:gd name="connsiteX48" fmla="*/ 5503944 w 6424098"/>
              <a:gd name="connsiteY48" fmla="*/ 3123335 h 6858000"/>
              <a:gd name="connsiteX49" fmla="*/ 5516007 w 6424098"/>
              <a:gd name="connsiteY49" fmla="*/ 3258473 h 6858000"/>
              <a:gd name="connsiteX50" fmla="*/ 5566839 w 6424098"/>
              <a:gd name="connsiteY50" fmla="*/ 3345295 h 6858000"/>
              <a:gd name="connsiteX51" fmla="*/ 5589758 w 6424098"/>
              <a:gd name="connsiteY51" fmla="*/ 3506453 h 6858000"/>
              <a:gd name="connsiteX52" fmla="*/ 5596144 w 6424098"/>
              <a:gd name="connsiteY52" fmla="*/ 3534624 h 6858000"/>
              <a:gd name="connsiteX53" fmla="*/ 5597750 w 6424098"/>
              <a:gd name="connsiteY53" fmla="*/ 3534129 h 6858000"/>
              <a:gd name="connsiteX54" fmla="*/ 5599700 w 6424098"/>
              <a:gd name="connsiteY54" fmla="*/ 3547221 h 6858000"/>
              <a:gd name="connsiteX55" fmla="*/ 5615031 w 6424098"/>
              <a:gd name="connsiteY55" fmla="*/ 3557482 h 6858000"/>
              <a:gd name="connsiteX56" fmla="*/ 5618377 w 6424098"/>
              <a:gd name="connsiteY56" fmla="*/ 3588431 h 6858000"/>
              <a:gd name="connsiteX57" fmla="*/ 5612155 w 6424098"/>
              <a:gd name="connsiteY57" fmla="*/ 3589869 h 6858000"/>
              <a:gd name="connsiteX58" fmla="*/ 5620843 w 6424098"/>
              <a:gd name="connsiteY58" fmla="*/ 3606745 h 6858000"/>
              <a:gd name="connsiteX59" fmla="*/ 5655472 w 6424098"/>
              <a:gd name="connsiteY59" fmla="*/ 3678877 h 6858000"/>
              <a:gd name="connsiteX60" fmla="*/ 5683015 w 6424098"/>
              <a:gd name="connsiteY60" fmla="*/ 3762025 h 6858000"/>
              <a:gd name="connsiteX61" fmla="*/ 5696643 w 6424098"/>
              <a:gd name="connsiteY61" fmla="*/ 3773888 h 6858000"/>
              <a:gd name="connsiteX62" fmla="*/ 5699203 w 6424098"/>
              <a:gd name="connsiteY62" fmla="*/ 3775823 h 6858000"/>
              <a:gd name="connsiteX63" fmla="*/ 5704824 w 6424098"/>
              <a:gd name="connsiteY63" fmla="*/ 3785966 h 6858000"/>
              <a:gd name="connsiteX64" fmla="*/ 5733539 w 6424098"/>
              <a:gd name="connsiteY64" fmla="*/ 3818457 h 6858000"/>
              <a:gd name="connsiteX65" fmla="*/ 5768491 w 6424098"/>
              <a:gd name="connsiteY65" fmla="*/ 3914399 h 6858000"/>
              <a:gd name="connsiteX66" fmla="*/ 5793123 w 6424098"/>
              <a:gd name="connsiteY66" fmla="*/ 3969952 h 6858000"/>
              <a:gd name="connsiteX67" fmla="*/ 5808321 w 6424098"/>
              <a:gd name="connsiteY67" fmla="*/ 3988153 h 6858000"/>
              <a:gd name="connsiteX68" fmla="*/ 5825621 w 6424098"/>
              <a:gd name="connsiteY68" fmla="*/ 4015525 h 6858000"/>
              <a:gd name="connsiteX69" fmla="*/ 5860672 w 6424098"/>
              <a:gd name="connsiteY69" fmla="*/ 4061579 h 6858000"/>
              <a:gd name="connsiteX70" fmla="*/ 5872173 w 6424098"/>
              <a:gd name="connsiteY70" fmla="*/ 4088497 h 6858000"/>
              <a:gd name="connsiteX71" fmla="*/ 5894095 w 6424098"/>
              <a:gd name="connsiteY71" fmla="*/ 4128857 h 6858000"/>
              <a:gd name="connsiteX72" fmla="*/ 5903513 w 6424098"/>
              <a:gd name="connsiteY72" fmla="*/ 4187661 h 6858000"/>
              <a:gd name="connsiteX73" fmla="*/ 5917114 w 6424098"/>
              <a:gd name="connsiteY73" fmla="*/ 4213096 h 6858000"/>
              <a:gd name="connsiteX74" fmla="*/ 5924233 w 6424098"/>
              <a:gd name="connsiteY74" fmla="*/ 4242060 h 6858000"/>
              <a:gd name="connsiteX75" fmla="*/ 5928910 w 6424098"/>
              <a:gd name="connsiteY75" fmla="*/ 4300973 h 6858000"/>
              <a:gd name="connsiteX76" fmla="*/ 5939320 w 6424098"/>
              <a:gd name="connsiteY76" fmla="*/ 4340435 h 6858000"/>
              <a:gd name="connsiteX77" fmla="*/ 5946705 w 6424098"/>
              <a:gd name="connsiteY77" fmla="*/ 4428051 h 6858000"/>
              <a:gd name="connsiteX78" fmla="*/ 5949261 w 6424098"/>
              <a:gd name="connsiteY78" fmla="*/ 4449185 h 6858000"/>
              <a:gd name="connsiteX79" fmla="*/ 5968960 w 6424098"/>
              <a:gd name="connsiteY79" fmla="*/ 4482655 h 6858000"/>
              <a:gd name="connsiteX80" fmla="*/ 5980106 w 6424098"/>
              <a:gd name="connsiteY80" fmla="*/ 4585087 h 6858000"/>
              <a:gd name="connsiteX81" fmla="*/ 5998138 w 6424098"/>
              <a:gd name="connsiteY81" fmla="*/ 4697518 h 6858000"/>
              <a:gd name="connsiteX82" fmla="*/ 6013516 w 6424098"/>
              <a:gd name="connsiteY82" fmla="*/ 4786619 h 6858000"/>
              <a:gd name="connsiteX83" fmla="*/ 6025404 w 6424098"/>
              <a:gd name="connsiteY83" fmla="*/ 4858148 h 6858000"/>
              <a:gd name="connsiteX84" fmla="*/ 6007749 w 6424098"/>
              <a:gd name="connsiteY84" fmla="*/ 4964715 h 6858000"/>
              <a:gd name="connsiteX85" fmla="*/ 6005269 w 6424098"/>
              <a:gd name="connsiteY85" fmla="*/ 5150567 h 6858000"/>
              <a:gd name="connsiteX86" fmla="*/ 6001127 w 6424098"/>
              <a:gd name="connsiteY86" fmla="*/ 5164609 h 6858000"/>
              <a:gd name="connsiteX87" fmla="*/ 5998514 w 6424098"/>
              <a:gd name="connsiteY87" fmla="*/ 5189673 h 6858000"/>
              <a:gd name="connsiteX88" fmla="*/ 6018409 w 6424098"/>
              <a:gd name="connsiteY88" fmla="*/ 5227157 h 6858000"/>
              <a:gd name="connsiteX89" fmla="*/ 6036748 w 6424098"/>
              <a:gd name="connsiteY89" fmla="*/ 5322752 h 6858000"/>
              <a:gd name="connsiteX90" fmla="*/ 6036943 w 6424098"/>
              <a:gd name="connsiteY90" fmla="*/ 5329480 h 6858000"/>
              <a:gd name="connsiteX91" fmla="*/ 6037677 w 6424098"/>
              <a:gd name="connsiteY91" fmla="*/ 5354807 h 6858000"/>
              <a:gd name="connsiteX92" fmla="*/ 6039728 w 6424098"/>
              <a:gd name="connsiteY92" fmla="*/ 5359416 h 6858000"/>
              <a:gd name="connsiteX93" fmla="*/ 6053435 w 6424098"/>
              <a:gd name="connsiteY93" fmla="*/ 5387547 h 6858000"/>
              <a:gd name="connsiteX94" fmla="*/ 6065933 w 6424098"/>
              <a:gd name="connsiteY94" fmla="*/ 5443002 h 6858000"/>
              <a:gd name="connsiteX95" fmla="*/ 6068640 w 6424098"/>
              <a:gd name="connsiteY95" fmla="*/ 5474503 h 6858000"/>
              <a:gd name="connsiteX96" fmla="*/ 6080922 w 6424098"/>
              <a:gd name="connsiteY96" fmla="*/ 5561070 h 6858000"/>
              <a:gd name="connsiteX97" fmla="*/ 6096949 w 6424098"/>
              <a:gd name="connsiteY97" fmla="*/ 5648179 h 6858000"/>
              <a:gd name="connsiteX98" fmla="*/ 6125703 w 6424098"/>
              <a:gd name="connsiteY98" fmla="*/ 5692894 h 6858000"/>
              <a:gd name="connsiteX99" fmla="*/ 6121353 w 6424098"/>
              <a:gd name="connsiteY99" fmla="*/ 5721725 h 6858000"/>
              <a:gd name="connsiteX100" fmla="*/ 6121607 w 6424098"/>
              <a:gd name="connsiteY100" fmla="*/ 5721959 h 6858000"/>
              <a:gd name="connsiteX101" fmla="*/ 6127024 w 6424098"/>
              <a:gd name="connsiteY101" fmla="*/ 5786902 h 6858000"/>
              <a:gd name="connsiteX102" fmla="*/ 6127519 w 6424098"/>
              <a:gd name="connsiteY102" fmla="*/ 5865775 h 6858000"/>
              <a:gd name="connsiteX103" fmla="*/ 6119217 w 6424098"/>
              <a:gd name="connsiteY103" fmla="*/ 5888542 h 6858000"/>
              <a:gd name="connsiteX104" fmla="*/ 6102493 w 6424098"/>
              <a:gd name="connsiteY104" fmla="*/ 5928602 h 6858000"/>
              <a:gd name="connsiteX105" fmla="*/ 6056863 w 6424098"/>
              <a:gd name="connsiteY105" fmla="*/ 6000643 h 6858000"/>
              <a:gd name="connsiteX106" fmla="*/ 6045436 w 6424098"/>
              <a:gd name="connsiteY106" fmla="*/ 6124480 h 6858000"/>
              <a:gd name="connsiteX107" fmla="*/ 6030489 w 6424098"/>
              <a:gd name="connsiteY107" fmla="*/ 6317666 h 6858000"/>
              <a:gd name="connsiteX108" fmla="*/ 6007492 w 6424098"/>
              <a:gd name="connsiteY108" fmla="*/ 6440818 h 6858000"/>
              <a:gd name="connsiteX109" fmla="*/ 6009467 w 6424098"/>
              <a:gd name="connsiteY109" fmla="*/ 6487076 h 6858000"/>
              <a:gd name="connsiteX110" fmla="*/ 5995064 w 6424098"/>
              <a:gd name="connsiteY110" fmla="*/ 6540791 h 6858000"/>
              <a:gd name="connsiteX111" fmla="*/ 6004510 w 6424098"/>
              <a:gd name="connsiteY111" fmla="*/ 6599256 h 6858000"/>
              <a:gd name="connsiteX112" fmla="*/ 5986207 w 6424098"/>
              <a:gd name="connsiteY112" fmla="*/ 6695855 h 6858000"/>
              <a:gd name="connsiteX113" fmla="*/ 5979428 w 6424098"/>
              <a:gd name="connsiteY113" fmla="*/ 6754678 h 6858000"/>
              <a:gd name="connsiteX114" fmla="*/ 5983398 w 6424098"/>
              <a:gd name="connsiteY114" fmla="*/ 6778641 h 6858000"/>
              <a:gd name="connsiteX115" fmla="*/ 5984543 w 6424098"/>
              <a:gd name="connsiteY115" fmla="*/ 6811016 h 6858000"/>
              <a:gd name="connsiteX116" fmla="*/ 5979671 w 6424098"/>
              <a:gd name="connsiteY116" fmla="*/ 6858000 h 6858000"/>
              <a:gd name="connsiteX117" fmla="*/ 0 w 6424098"/>
              <a:gd name="connsiteY117" fmla="*/ 6858000 h 6858000"/>
              <a:gd name="connsiteX118" fmla="*/ 0 w 6424098"/>
              <a:gd name="connsiteY118"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6004510 w 6127519"/>
              <a:gd name="connsiteY111" fmla="*/ 6599256 h 6858000"/>
              <a:gd name="connsiteX112" fmla="*/ 5986207 w 6127519"/>
              <a:gd name="connsiteY112" fmla="*/ 6695855 h 6858000"/>
              <a:gd name="connsiteX113" fmla="*/ 5979428 w 6127519"/>
              <a:gd name="connsiteY113" fmla="*/ 6754678 h 6858000"/>
              <a:gd name="connsiteX114" fmla="*/ 5983398 w 6127519"/>
              <a:gd name="connsiteY114" fmla="*/ 6778641 h 6858000"/>
              <a:gd name="connsiteX115" fmla="*/ 5984543 w 6127519"/>
              <a:gd name="connsiteY115" fmla="*/ 6811016 h 6858000"/>
              <a:gd name="connsiteX116" fmla="*/ 5979671 w 6127519"/>
              <a:gd name="connsiteY116" fmla="*/ 6858000 h 6858000"/>
              <a:gd name="connsiteX117" fmla="*/ 0 w 6127519"/>
              <a:gd name="connsiteY117" fmla="*/ 6858000 h 6858000"/>
              <a:gd name="connsiteX118" fmla="*/ 0 w 6127519"/>
              <a:gd name="connsiteY118"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25404 w 6127519"/>
              <a:gd name="connsiteY82" fmla="*/ 4858148 h 6858000"/>
              <a:gd name="connsiteX83" fmla="*/ 6007749 w 6127519"/>
              <a:gd name="connsiteY83" fmla="*/ 4964715 h 6858000"/>
              <a:gd name="connsiteX84" fmla="*/ 6005269 w 6127519"/>
              <a:gd name="connsiteY84" fmla="*/ 5150567 h 6858000"/>
              <a:gd name="connsiteX85" fmla="*/ 6001127 w 6127519"/>
              <a:gd name="connsiteY85" fmla="*/ 5164609 h 6858000"/>
              <a:gd name="connsiteX86" fmla="*/ 5998514 w 6127519"/>
              <a:gd name="connsiteY86" fmla="*/ 5189673 h 6858000"/>
              <a:gd name="connsiteX87" fmla="*/ 6018409 w 6127519"/>
              <a:gd name="connsiteY87" fmla="*/ 5227157 h 6858000"/>
              <a:gd name="connsiteX88" fmla="*/ 6036748 w 6127519"/>
              <a:gd name="connsiteY88" fmla="*/ 5322752 h 6858000"/>
              <a:gd name="connsiteX89" fmla="*/ 6036943 w 6127519"/>
              <a:gd name="connsiteY89" fmla="*/ 5329480 h 6858000"/>
              <a:gd name="connsiteX90" fmla="*/ 6037677 w 6127519"/>
              <a:gd name="connsiteY90" fmla="*/ 5354807 h 6858000"/>
              <a:gd name="connsiteX91" fmla="*/ 6039728 w 6127519"/>
              <a:gd name="connsiteY91" fmla="*/ 5359416 h 6858000"/>
              <a:gd name="connsiteX92" fmla="*/ 6053435 w 6127519"/>
              <a:gd name="connsiteY92" fmla="*/ 5387547 h 6858000"/>
              <a:gd name="connsiteX93" fmla="*/ 6065933 w 6127519"/>
              <a:gd name="connsiteY93" fmla="*/ 5443002 h 6858000"/>
              <a:gd name="connsiteX94" fmla="*/ 6068640 w 6127519"/>
              <a:gd name="connsiteY94" fmla="*/ 5474503 h 6858000"/>
              <a:gd name="connsiteX95" fmla="*/ 6080922 w 6127519"/>
              <a:gd name="connsiteY95" fmla="*/ 5561070 h 6858000"/>
              <a:gd name="connsiteX96" fmla="*/ 6096949 w 6127519"/>
              <a:gd name="connsiteY96" fmla="*/ 5648179 h 6858000"/>
              <a:gd name="connsiteX97" fmla="*/ 6125703 w 6127519"/>
              <a:gd name="connsiteY97" fmla="*/ 5692894 h 6858000"/>
              <a:gd name="connsiteX98" fmla="*/ 6121353 w 6127519"/>
              <a:gd name="connsiteY98" fmla="*/ 5721725 h 6858000"/>
              <a:gd name="connsiteX99" fmla="*/ 6121607 w 6127519"/>
              <a:gd name="connsiteY99" fmla="*/ 5721959 h 6858000"/>
              <a:gd name="connsiteX100" fmla="*/ 6127024 w 6127519"/>
              <a:gd name="connsiteY100" fmla="*/ 5786902 h 6858000"/>
              <a:gd name="connsiteX101" fmla="*/ 6127519 w 6127519"/>
              <a:gd name="connsiteY101" fmla="*/ 5865775 h 6858000"/>
              <a:gd name="connsiteX102" fmla="*/ 6119217 w 6127519"/>
              <a:gd name="connsiteY102" fmla="*/ 5888542 h 6858000"/>
              <a:gd name="connsiteX103" fmla="*/ 6102493 w 6127519"/>
              <a:gd name="connsiteY103" fmla="*/ 5928602 h 6858000"/>
              <a:gd name="connsiteX104" fmla="*/ 6056863 w 6127519"/>
              <a:gd name="connsiteY104" fmla="*/ 6000643 h 6858000"/>
              <a:gd name="connsiteX105" fmla="*/ 6045436 w 6127519"/>
              <a:gd name="connsiteY105" fmla="*/ 6124480 h 6858000"/>
              <a:gd name="connsiteX106" fmla="*/ 6030489 w 6127519"/>
              <a:gd name="connsiteY106" fmla="*/ 6317666 h 6858000"/>
              <a:gd name="connsiteX107" fmla="*/ 6007492 w 6127519"/>
              <a:gd name="connsiteY107" fmla="*/ 6440818 h 6858000"/>
              <a:gd name="connsiteX108" fmla="*/ 6009467 w 6127519"/>
              <a:gd name="connsiteY108" fmla="*/ 6487076 h 6858000"/>
              <a:gd name="connsiteX109" fmla="*/ 5995064 w 6127519"/>
              <a:gd name="connsiteY109" fmla="*/ 6540791 h 6858000"/>
              <a:gd name="connsiteX110" fmla="*/ 6004510 w 6127519"/>
              <a:gd name="connsiteY110" fmla="*/ 6599256 h 6858000"/>
              <a:gd name="connsiteX111" fmla="*/ 5986207 w 6127519"/>
              <a:gd name="connsiteY111" fmla="*/ 6695855 h 6858000"/>
              <a:gd name="connsiteX112" fmla="*/ 5979428 w 6127519"/>
              <a:gd name="connsiteY112" fmla="*/ 6754678 h 6858000"/>
              <a:gd name="connsiteX113" fmla="*/ 5983398 w 6127519"/>
              <a:gd name="connsiteY113" fmla="*/ 6778641 h 6858000"/>
              <a:gd name="connsiteX114" fmla="*/ 5984543 w 6127519"/>
              <a:gd name="connsiteY114" fmla="*/ 6811016 h 6858000"/>
              <a:gd name="connsiteX115" fmla="*/ 5979671 w 6127519"/>
              <a:gd name="connsiteY115" fmla="*/ 6858000 h 6858000"/>
              <a:gd name="connsiteX116" fmla="*/ 0 w 6127519"/>
              <a:gd name="connsiteY116" fmla="*/ 6858000 h 6858000"/>
              <a:gd name="connsiteX117" fmla="*/ 0 w 6127519"/>
              <a:gd name="connsiteY117"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07819 w 6127519"/>
              <a:gd name="connsiteY82" fmla="*/ 4858148 h 6858000"/>
              <a:gd name="connsiteX83" fmla="*/ 6007749 w 6127519"/>
              <a:gd name="connsiteY83" fmla="*/ 4964715 h 6858000"/>
              <a:gd name="connsiteX84" fmla="*/ 6005269 w 6127519"/>
              <a:gd name="connsiteY84" fmla="*/ 5150567 h 6858000"/>
              <a:gd name="connsiteX85" fmla="*/ 6001127 w 6127519"/>
              <a:gd name="connsiteY85" fmla="*/ 5164609 h 6858000"/>
              <a:gd name="connsiteX86" fmla="*/ 5998514 w 6127519"/>
              <a:gd name="connsiteY86" fmla="*/ 5189673 h 6858000"/>
              <a:gd name="connsiteX87" fmla="*/ 6018409 w 6127519"/>
              <a:gd name="connsiteY87" fmla="*/ 5227157 h 6858000"/>
              <a:gd name="connsiteX88" fmla="*/ 6036748 w 6127519"/>
              <a:gd name="connsiteY88" fmla="*/ 5322752 h 6858000"/>
              <a:gd name="connsiteX89" fmla="*/ 6036943 w 6127519"/>
              <a:gd name="connsiteY89" fmla="*/ 5329480 h 6858000"/>
              <a:gd name="connsiteX90" fmla="*/ 6037677 w 6127519"/>
              <a:gd name="connsiteY90" fmla="*/ 5354807 h 6858000"/>
              <a:gd name="connsiteX91" fmla="*/ 6039728 w 6127519"/>
              <a:gd name="connsiteY91" fmla="*/ 5359416 h 6858000"/>
              <a:gd name="connsiteX92" fmla="*/ 6053435 w 6127519"/>
              <a:gd name="connsiteY92" fmla="*/ 5387547 h 6858000"/>
              <a:gd name="connsiteX93" fmla="*/ 6065933 w 6127519"/>
              <a:gd name="connsiteY93" fmla="*/ 5443002 h 6858000"/>
              <a:gd name="connsiteX94" fmla="*/ 6068640 w 6127519"/>
              <a:gd name="connsiteY94" fmla="*/ 5474503 h 6858000"/>
              <a:gd name="connsiteX95" fmla="*/ 6080922 w 6127519"/>
              <a:gd name="connsiteY95" fmla="*/ 5561070 h 6858000"/>
              <a:gd name="connsiteX96" fmla="*/ 6096949 w 6127519"/>
              <a:gd name="connsiteY96" fmla="*/ 5648179 h 6858000"/>
              <a:gd name="connsiteX97" fmla="*/ 6125703 w 6127519"/>
              <a:gd name="connsiteY97" fmla="*/ 5692894 h 6858000"/>
              <a:gd name="connsiteX98" fmla="*/ 6121353 w 6127519"/>
              <a:gd name="connsiteY98" fmla="*/ 5721725 h 6858000"/>
              <a:gd name="connsiteX99" fmla="*/ 6121607 w 6127519"/>
              <a:gd name="connsiteY99" fmla="*/ 5721959 h 6858000"/>
              <a:gd name="connsiteX100" fmla="*/ 6127024 w 6127519"/>
              <a:gd name="connsiteY100" fmla="*/ 5786902 h 6858000"/>
              <a:gd name="connsiteX101" fmla="*/ 6127519 w 6127519"/>
              <a:gd name="connsiteY101" fmla="*/ 5865775 h 6858000"/>
              <a:gd name="connsiteX102" fmla="*/ 6119217 w 6127519"/>
              <a:gd name="connsiteY102" fmla="*/ 5888542 h 6858000"/>
              <a:gd name="connsiteX103" fmla="*/ 6102493 w 6127519"/>
              <a:gd name="connsiteY103" fmla="*/ 5928602 h 6858000"/>
              <a:gd name="connsiteX104" fmla="*/ 6056863 w 6127519"/>
              <a:gd name="connsiteY104" fmla="*/ 6000643 h 6858000"/>
              <a:gd name="connsiteX105" fmla="*/ 6045436 w 6127519"/>
              <a:gd name="connsiteY105" fmla="*/ 6124480 h 6858000"/>
              <a:gd name="connsiteX106" fmla="*/ 6030489 w 6127519"/>
              <a:gd name="connsiteY106" fmla="*/ 6317666 h 6858000"/>
              <a:gd name="connsiteX107" fmla="*/ 6007492 w 6127519"/>
              <a:gd name="connsiteY107" fmla="*/ 6440818 h 6858000"/>
              <a:gd name="connsiteX108" fmla="*/ 6009467 w 6127519"/>
              <a:gd name="connsiteY108" fmla="*/ 6487076 h 6858000"/>
              <a:gd name="connsiteX109" fmla="*/ 5995064 w 6127519"/>
              <a:gd name="connsiteY109" fmla="*/ 6540791 h 6858000"/>
              <a:gd name="connsiteX110" fmla="*/ 6004510 w 6127519"/>
              <a:gd name="connsiteY110" fmla="*/ 6599256 h 6858000"/>
              <a:gd name="connsiteX111" fmla="*/ 5986207 w 6127519"/>
              <a:gd name="connsiteY111" fmla="*/ 6695855 h 6858000"/>
              <a:gd name="connsiteX112" fmla="*/ 5979428 w 6127519"/>
              <a:gd name="connsiteY112" fmla="*/ 6754678 h 6858000"/>
              <a:gd name="connsiteX113" fmla="*/ 5983398 w 6127519"/>
              <a:gd name="connsiteY113" fmla="*/ 6778641 h 6858000"/>
              <a:gd name="connsiteX114" fmla="*/ 5984543 w 6127519"/>
              <a:gd name="connsiteY114" fmla="*/ 6811016 h 6858000"/>
              <a:gd name="connsiteX115" fmla="*/ 5979671 w 6127519"/>
              <a:gd name="connsiteY115" fmla="*/ 6858000 h 6858000"/>
              <a:gd name="connsiteX116" fmla="*/ 0 w 6127519"/>
              <a:gd name="connsiteY116" fmla="*/ 6858000 h 6858000"/>
              <a:gd name="connsiteX117" fmla="*/ 0 w 6127519"/>
              <a:gd name="connsiteY117"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68491 w 6127519"/>
              <a:gd name="connsiteY64" fmla="*/ 3914399 h 6858000"/>
              <a:gd name="connsiteX65" fmla="*/ 5793123 w 6127519"/>
              <a:gd name="connsiteY65" fmla="*/ 3969952 h 6858000"/>
              <a:gd name="connsiteX66" fmla="*/ 5808321 w 6127519"/>
              <a:gd name="connsiteY66" fmla="*/ 3988153 h 6858000"/>
              <a:gd name="connsiteX67" fmla="*/ 5825621 w 6127519"/>
              <a:gd name="connsiteY67" fmla="*/ 4015525 h 6858000"/>
              <a:gd name="connsiteX68" fmla="*/ 5860672 w 6127519"/>
              <a:gd name="connsiteY68" fmla="*/ 4061579 h 6858000"/>
              <a:gd name="connsiteX69" fmla="*/ 5872173 w 6127519"/>
              <a:gd name="connsiteY69" fmla="*/ 4088497 h 6858000"/>
              <a:gd name="connsiteX70" fmla="*/ 5894095 w 6127519"/>
              <a:gd name="connsiteY70" fmla="*/ 4128857 h 6858000"/>
              <a:gd name="connsiteX71" fmla="*/ 5903513 w 6127519"/>
              <a:gd name="connsiteY71" fmla="*/ 4187661 h 6858000"/>
              <a:gd name="connsiteX72" fmla="*/ 5917114 w 6127519"/>
              <a:gd name="connsiteY72" fmla="*/ 4213096 h 6858000"/>
              <a:gd name="connsiteX73" fmla="*/ 5924233 w 6127519"/>
              <a:gd name="connsiteY73" fmla="*/ 4242060 h 6858000"/>
              <a:gd name="connsiteX74" fmla="*/ 5928910 w 6127519"/>
              <a:gd name="connsiteY74" fmla="*/ 4300973 h 6858000"/>
              <a:gd name="connsiteX75" fmla="*/ 5939320 w 6127519"/>
              <a:gd name="connsiteY75" fmla="*/ 4340435 h 6858000"/>
              <a:gd name="connsiteX76" fmla="*/ 5946705 w 6127519"/>
              <a:gd name="connsiteY76" fmla="*/ 4428051 h 6858000"/>
              <a:gd name="connsiteX77" fmla="*/ 5949261 w 6127519"/>
              <a:gd name="connsiteY77" fmla="*/ 4449185 h 6858000"/>
              <a:gd name="connsiteX78" fmla="*/ 5968960 w 6127519"/>
              <a:gd name="connsiteY78" fmla="*/ 4482655 h 6858000"/>
              <a:gd name="connsiteX79" fmla="*/ 5980106 w 6127519"/>
              <a:gd name="connsiteY79" fmla="*/ 4585087 h 6858000"/>
              <a:gd name="connsiteX80" fmla="*/ 5998138 w 6127519"/>
              <a:gd name="connsiteY80" fmla="*/ 4697518 h 6858000"/>
              <a:gd name="connsiteX81" fmla="*/ 6007819 w 6127519"/>
              <a:gd name="connsiteY81" fmla="*/ 4858148 h 6858000"/>
              <a:gd name="connsiteX82" fmla="*/ 6007749 w 6127519"/>
              <a:gd name="connsiteY82" fmla="*/ 4964715 h 6858000"/>
              <a:gd name="connsiteX83" fmla="*/ 6005269 w 6127519"/>
              <a:gd name="connsiteY83" fmla="*/ 5150567 h 6858000"/>
              <a:gd name="connsiteX84" fmla="*/ 6001127 w 6127519"/>
              <a:gd name="connsiteY84" fmla="*/ 5164609 h 6858000"/>
              <a:gd name="connsiteX85" fmla="*/ 5998514 w 6127519"/>
              <a:gd name="connsiteY85" fmla="*/ 5189673 h 6858000"/>
              <a:gd name="connsiteX86" fmla="*/ 6018409 w 6127519"/>
              <a:gd name="connsiteY86" fmla="*/ 5227157 h 6858000"/>
              <a:gd name="connsiteX87" fmla="*/ 6036748 w 6127519"/>
              <a:gd name="connsiteY87" fmla="*/ 5322752 h 6858000"/>
              <a:gd name="connsiteX88" fmla="*/ 6036943 w 6127519"/>
              <a:gd name="connsiteY88" fmla="*/ 5329480 h 6858000"/>
              <a:gd name="connsiteX89" fmla="*/ 6037677 w 6127519"/>
              <a:gd name="connsiteY89" fmla="*/ 5354807 h 6858000"/>
              <a:gd name="connsiteX90" fmla="*/ 6039728 w 6127519"/>
              <a:gd name="connsiteY90" fmla="*/ 5359416 h 6858000"/>
              <a:gd name="connsiteX91" fmla="*/ 6053435 w 6127519"/>
              <a:gd name="connsiteY91" fmla="*/ 5387547 h 6858000"/>
              <a:gd name="connsiteX92" fmla="*/ 6065933 w 6127519"/>
              <a:gd name="connsiteY92" fmla="*/ 5443002 h 6858000"/>
              <a:gd name="connsiteX93" fmla="*/ 6068640 w 6127519"/>
              <a:gd name="connsiteY93" fmla="*/ 5474503 h 6858000"/>
              <a:gd name="connsiteX94" fmla="*/ 6080922 w 6127519"/>
              <a:gd name="connsiteY94" fmla="*/ 5561070 h 6858000"/>
              <a:gd name="connsiteX95" fmla="*/ 6096949 w 6127519"/>
              <a:gd name="connsiteY95" fmla="*/ 5648179 h 6858000"/>
              <a:gd name="connsiteX96" fmla="*/ 6125703 w 6127519"/>
              <a:gd name="connsiteY96" fmla="*/ 5692894 h 6858000"/>
              <a:gd name="connsiteX97" fmla="*/ 6121353 w 6127519"/>
              <a:gd name="connsiteY97" fmla="*/ 5721725 h 6858000"/>
              <a:gd name="connsiteX98" fmla="*/ 6121607 w 6127519"/>
              <a:gd name="connsiteY98" fmla="*/ 5721959 h 6858000"/>
              <a:gd name="connsiteX99" fmla="*/ 6127024 w 6127519"/>
              <a:gd name="connsiteY99" fmla="*/ 5786902 h 6858000"/>
              <a:gd name="connsiteX100" fmla="*/ 6127519 w 6127519"/>
              <a:gd name="connsiteY100" fmla="*/ 5865775 h 6858000"/>
              <a:gd name="connsiteX101" fmla="*/ 6119217 w 6127519"/>
              <a:gd name="connsiteY101" fmla="*/ 5888542 h 6858000"/>
              <a:gd name="connsiteX102" fmla="*/ 6102493 w 6127519"/>
              <a:gd name="connsiteY102" fmla="*/ 5928602 h 6858000"/>
              <a:gd name="connsiteX103" fmla="*/ 6056863 w 6127519"/>
              <a:gd name="connsiteY103" fmla="*/ 6000643 h 6858000"/>
              <a:gd name="connsiteX104" fmla="*/ 6045436 w 6127519"/>
              <a:gd name="connsiteY104" fmla="*/ 6124480 h 6858000"/>
              <a:gd name="connsiteX105" fmla="*/ 6030489 w 6127519"/>
              <a:gd name="connsiteY105" fmla="*/ 6317666 h 6858000"/>
              <a:gd name="connsiteX106" fmla="*/ 6007492 w 6127519"/>
              <a:gd name="connsiteY106" fmla="*/ 6440818 h 6858000"/>
              <a:gd name="connsiteX107" fmla="*/ 6009467 w 6127519"/>
              <a:gd name="connsiteY107" fmla="*/ 6487076 h 6858000"/>
              <a:gd name="connsiteX108" fmla="*/ 5995064 w 6127519"/>
              <a:gd name="connsiteY108" fmla="*/ 6540791 h 6858000"/>
              <a:gd name="connsiteX109" fmla="*/ 6004510 w 6127519"/>
              <a:gd name="connsiteY109" fmla="*/ 6599256 h 6858000"/>
              <a:gd name="connsiteX110" fmla="*/ 5986207 w 6127519"/>
              <a:gd name="connsiteY110" fmla="*/ 6695855 h 6858000"/>
              <a:gd name="connsiteX111" fmla="*/ 5979428 w 6127519"/>
              <a:gd name="connsiteY111" fmla="*/ 6754678 h 6858000"/>
              <a:gd name="connsiteX112" fmla="*/ 5983398 w 6127519"/>
              <a:gd name="connsiteY112" fmla="*/ 6778641 h 6858000"/>
              <a:gd name="connsiteX113" fmla="*/ 5984543 w 6127519"/>
              <a:gd name="connsiteY113" fmla="*/ 6811016 h 6858000"/>
              <a:gd name="connsiteX114" fmla="*/ 5979671 w 6127519"/>
              <a:gd name="connsiteY114" fmla="*/ 6858000 h 6858000"/>
              <a:gd name="connsiteX115" fmla="*/ 0 w 6127519"/>
              <a:gd name="connsiteY115" fmla="*/ 6858000 h 6858000"/>
              <a:gd name="connsiteX116" fmla="*/ 0 w 6127519"/>
              <a:gd name="connsiteY116"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68491 w 6127519"/>
              <a:gd name="connsiteY63" fmla="*/ 3914399 h 6858000"/>
              <a:gd name="connsiteX64" fmla="*/ 5793123 w 6127519"/>
              <a:gd name="connsiteY64" fmla="*/ 3969952 h 6858000"/>
              <a:gd name="connsiteX65" fmla="*/ 5808321 w 6127519"/>
              <a:gd name="connsiteY65" fmla="*/ 3988153 h 6858000"/>
              <a:gd name="connsiteX66" fmla="*/ 5825621 w 6127519"/>
              <a:gd name="connsiteY66" fmla="*/ 4015525 h 6858000"/>
              <a:gd name="connsiteX67" fmla="*/ 5860672 w 6127519"/>
              <a:gd name="connsiteY67" fmla="*/ 4061579 h 6858000"/>
              <a:gd name="connsiteX68" fmla="*/ 5872173 w 6127519"/>
              <a:gd name="connsiteY68" fmla="*/ 4088497 h 6858000"/>
              <a:gd name="connsiteX69" fmla="*/ 5894095 w 6127519"/>
              <a:gd name="connsiteY69" fmla="*/ 4128857 h 6858000"/>
              <a:gd name="connsiteX70" fmla="*/ 5903513 w 6127519"/>
              <a:gd name="connsiteY70" fmla="*/ 4187661 h 6858000"/>
              <a:gd name="connsiteX71" fmla="*/ 5917114 w 6127519"/>
              <a:gd name="connsiteY71" fmla="*/ 4213096 h 6858000"/>
              <a:gd name="connsiteX72" fmla="*/ 5924233 w 6127519"/>
              <a:gd name="connsiteY72" fmla="*/ 4242060 h 6858000"/>
              <a:gd name="connsiteX73" fmla="*/ 5928910 w 6127519"/>
              <a:gd name="connsiteY73" fmla="*/ 4300973 h 6858000"/>
              <a:gd name="connsiteX74" fmla="*/ 5939320 w 6127519"/>
              <a:gd name="connsiteY74" fmla="*/ 4340435 h 6858000"/>
              <a:gd name="connsiteX75" fmla="*/ 5946705 w 6127519"/>
              <a:gd name="connsiteY75" fmla="*/ 4428051 h 6858000"/>
              <a:gd name="connsiteX76" fmla="*/ 5949261 w 6127519"/>
              <a:gd name="connsiteY76" fmla="*/ 4449185 h 6858000"/>
              <a:gd name="connsiteX77" fmla="*/ 5968960 w 6127519"/>
              <a:gd name="connsiteY77" fmla="*/ 4482655 h 6858000"/>
              <a:gd name="connsiteX78" fmla="*/ 5980106 w 6127519"/>
              <a:gd name="connsiteY78" fmla="*/ 4585087 h 6858000"/>
              <a:gd name="connsiteX79" fmla="*/ 5998138 w 6127519"/>
              <a:gd name="connsiteY79" fmla="*/ 4697518 h 6858000"/>
              <a:gd name="connsiteX80" fmla="*/ 6007819 w 6127519"/>
              <a:gd name="connsiteY80" fmla="*/ 4858148 h 6858000"/>
              <a:gd name="connsiteX81" fmla="*/ 6007749 w 6127519"/>
              <a:gd name="connsiteY81" fmla="*/ 4964715 h 6858000"/>
              <a:gd name="connsiteX82" fmla="*/ 6005269 w 6127519"/>
              <a:gd name="connsiteY82" fmla="*/ 5150567 h 6858000"/>
              <a:gd name="connsiteX83" fmla="*/ 6001127 w 6127519"/>
              <a:gd name="connsiteY83" fmla="*/ 5164609 h 6858000"/>
              <a:gd name="connsiteX84" fmla="*/ 5998514 w 6127519"/>
              <a:gd name="connsiteY84" fmla="*/ 5189673 h 6858000"/>
              <a:gd name="connsiteX85" fmla="*/ 6018409 w 6127519"/>
              <a:gd name="connsiteY85" fmla="*/ 5227157 h 6858000"/>
              <a:gd name="connsiteX86" fmla="*/ 6036748 w 6127519"/>
              <a:gd name="connsiteY86" fmla="*/ 5322752 h 6858000"/>
              <a:gd name="connsiteX87" fmla="*/ 6036943 w 6127519"/>
              <a:gd name="connsiteY87" fmla="*/ 5329480 h 6858000"/>
              <a:gd name="connsiteX88" fmla="*/ 6037677 w 6127519"/>
              <a:gd name="connsiteY88" fmla="*/ 5354807 h 6858000"/>
              <a:gd name="connsiteX89" fmla="*/ 6039728 w 6127519"/>
              <a:gd name="connsiteY89" fmla="*/ 5359416 h 6858000"/>
              <a:gd name="connsiteX90" fmla="*/ 6053435 w 6127519"/>
              <a:gd name="connsiteY90" fmla="*/ 5387547 h 6858000"/>
              <a:gd name="connsiteX91" fmla="*/ 6065933 w 6127519"/>
              <a:gd name="connsiteY91" fmla="*/ 5443002 h 6858000"/>
              <a:gd name="connsiteX92" fmla="*/ 6068640 w 6127519"/>
              <a:gd name="connsiteY92" fmla="*/ 5474503 h 6858000"/>
              <a:gd name="connsiteX93" fmla="*/ 6080922 w 6127519"/>
              <a:gd name="connsiteY93" fmla="*/ 5561070 h 6858000"/>
              <a:gd name="connsiteX94" fmla="*/ 6096949 w 6127519"/>
              <a:gd name="connsiteY94" fmla="*/ 5648179 h 6858000"/>
              <a:gd name="connsiteX95" fmla="*/ 6125703 w 6127519"/>
              <a:gd name="connsiteY95" fmla="*/ 5692894 h 6858000"/>
              <a:gd name="connsiteX96" fmla="*/ 6121353 w 6127519"/>
              <a:gd name="connsiteY96" fmla="*/ 5721725 h 6858000"/>
              <a:gd name="connsiteX97" fmla="*/ 6121607 w 6127519"/>
              <a:gd name="connsiteY97" fmla="*/ 5721959 h 6858000"/>
              <a:gd name="connsiteX98" fmla="*/ 6127024 w 6127519"/>
              <a:gd name="connsiteY98" fmla="*/ 5786902 h 6858000"/>
              <a:gd name="connsiteX99" fmla="*/ 6127519 w 6127519"/>
              <a:gd name="connsiteY99" fmla="*/ 5865775 h 6858000"/>
              <a:gd name="connsiteX100" fmla="*/ 6119217 w 6127519"/>
              <a:gd name="connsiteY100" fmla="*/ 5888542 h 6858000"/>
              <a:gd name="connsiteX101" fmla="*/ 6102493 w 6127519"/>
              <a:gd name="connsiteY101" fmla="*/ 5928602 h 6858000"/>
              <a:gd name="connsiteX102" fmla="*/ 6056863 w 6127519"/>
              <a:gd name="connsiteY102" fmla="*/ 6000643 h 6858000"/>
              <a:gd name="connsiteX103" fmla="*/ 6045436 w 6127519"/>
              <a:gd name="connsiteY103" fmla="*/ 6124480 h 6858000"/>
              <a:gd name="connsiteX104" fmla="*/ 6030489 w 6127519"/>
              <a:gd name="connsiteY104" fmla="*/ 6317666 h 6858000"/>
              <a:gd name="connsiteX105" fmla="*/ 6007492 w 6127519"/>
              <a:gd name="connsiteY105" fmla="*/ 6440818 h 6858000"/>
              <a:gd name="connsiteX106" fmla="*/ 6009467 w 6127519"/>
              <a:gd name="connsiteY106" fmla="*/ 6487076 h 6858000"/>
              <a:gd name="connsiteX107" fmla="*/ 5995064 w 6127519"/>
              <a:gd name="connsiteY107" fmla="*/ 6540791 h 6858000"/>
              <a:gd name="connsiteX108" fmla="*/ 6004510 w 6127519"/>
              <a:gd name="connsiteY108" fmla="*/ 6599256 h 6858000"/>
              <a:gd name="connsiteX109" fmla="*/ 5986207 w 6127519"/>
              <a:gd name="connsiteY109" fmla="*/ 6695855 h 6858000"/>
              <a:gd name="connsiteX110" fmla="*/ 5979428 w 6127519"/>
              <a:gd name="connsiteY110" fmla="*/ 6754678 h 6858000"/>
              <a:gd name="connsiteX111" fmla="*/ 5983398 w 6127519"/>
              <a:gd name="connsiteY111" fmla="*/ 6778641 h 6858000"/>
              <a:gd name="connsiteX112" fmla="*/ 5984543 w 6127519"/>
              <a:gd name="connsiteY112" fmla="*/ 6811016 h 6858000"/>
              <a:gd name="connsiteX113" fmla="*/ 5979671 w 6127519"/>
              <a:gd name="connsiteY113" fmla="*/ 6858000 h 6858000"/>
              <a:gd name="connsiteX114" fmla="*/ 0 w 6127519"/>
              <a:gd name="connsiteY114" fmla="*/ 6858000 h 6858000"/>
              <a:gd name="connsiteX115" fmla="*/ 0 w 6127519"/>
              <a:gd name="connsiteY115"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707995 w 6127519"/>
              <a:gd name="connsiteY62" fmla="*/ 3781685 h 6858000"/>
              <a:gd name="connsiteX63" fmla="*/ 5768491 w 6127519"/>
              <a:gd name="connsiteY63" fmla="*/ 3914399 h 6858000"/>
              <a:gd name="connsiteX64" fmla="*/ 5793123 w 6127519"/>
              <a:gd name="connsiteY64" fmla="*/ 3969952 h 6858000"/>
              <a:gd name="connsiteX65" fmla="*/ 5808321 w 6127519"/>
              <a:gd name="connsiteY65" fmla="*/ 3988153 h 6858000"/>
              <a:gd name="connsiteX66" fmla="*/ 5825621 w 6127519"/>
              <a:gd name="connsiteY66" fmla="*/ 4015525 h 6858000"/>
              <a:gd name="connsiteX67" fmla="*/ 5860672 w 6127519"/>
              <a:gd name="connsiteY67" fmla="*/ 4061579 h 6858000"/>
              <a:gd name="connsiteX68" fmla="*/ 5872173 w 6127519"/>
              <a:gd name="connsiteY68" fmla="*/ 4088497 h 6858000"/>
              <a:gd name="connsiteX69" fmla="*/ 5894095 w 6127519"/>
              <a:gd name="connsiteY69" fmla="*/ 4128857 h 6858000"/>
              <a:gd name="connsiteX70" fmla="*/ 5903513 w 6127519"/>
              <a:gd name="connsiteY70" fmla="*/ 4187661 h 6858000"/>
              <a:gd name="connsiteX71" fmla="*/ 5917114 w 6127519"/>
              <a:gd name="connsiteY71" fmla="*/ 4213096 h 6858000"/>
              <a:gd name="connsiteX72" fmla="*/ 5924233 w 6127519"/>
              <a:gd name="connsiteY72" fmla="*/ 4242060 h 6858000"/>
              <a:gd name="connsiteX73" fmla="*/ 5928910 w 6127519"/>
              <a:gd name="connsiteY73" fmla="*/ 4300973 h 6858000"/>
              <a:gd name="connsiteX74" fmla="*/ 5939320 w 6127519"/>
              <a:gd name="connsiteY74" fmla="*/ 4340435 h 6858000"/>
              <a:gd name="connsiteX75" fmla="*/ 5946705 w 6127519"/>
              <a:gd name="connsiteY75" fmla="*/ 4428051 h 6858000"/>
              <a:gd name="connsiteX76" fmla="*/ 5949261 w 6127519"/>
              <a:gd name="connsiteY76" fmla="*/ 4449185 h 6858000"/>
              <a:gd name="connsiteX77" fmla="*/ 5968960 w 6127519"/>
              <a:gd name="connsiteY77" fmla="*/ 4482655 h 6858000"/>
              <a:gd name="connsiteX78" fmla="*/ 5980106 w 6127519"/>
              <a:gd name="connsiteY78" fmla="*/ 4585087 h 6858000"/>
              <a:gd name="connsiteX79" fmla="*/ 5998138 w 6127519"/>
              <a:gd name="connsiteY79" fmla="*/ 4697518 h 6858000"/>
              <a:gd name="connsiteX80" fmla="*/ 6007819 w 6127519"/>
              <a:gd name="connsiteY80" fmla="*/ 4858148 h 6858000"/>
              <a:gd name="connsiteX81" fmla="*/ 6007749 w 6127519"/>
              <a:gd name="connsiteY81" fmla="*/ 4964715 h 6858000"/>
              <a:gd name="connsiteX82" fmla="*/ 6005269 w 6127519"/>
              <a:gd name="connsiteY82" fmla="*/ 5150567 h 6858000"/>
              <a:gd name="connsiteX83" fmla="*/ 6001127 w 6127519"/>
              <a:gd name="connsiteY83" fmla="*/ 5164609 h 6858000"/>
              <a:gd name="connsiteX84" fmla="*/ 5998514 w 6127519"/>
              <a:gd name="connsiteY84" fmla="*/ 5189673 h 6858000"/>
              <a:gd name="connsiteX85" fmla="*/ 6018409 w 6127519"/>
              <a:gd name="connsiteY85" fmla="*/ 5227157 h 6858000"/>
              <a:gd name="connsiteX86" fmla="*/ 6036748 w 6127519"/>
              <a:gd name="connsiteY86" fmla="*/ 5322752 h 6858000"/>
              <a:gd name="connsiteX87" fmla="*/ 6036943 w 6127519"/>
              <a:gd name="connsiteY87" fmla="*/ 5329480 h 6858000"/>
              <a:gd name="connsiteX88" fmla="*/ 6037677 w 6127519"/>
              <a:gd name="connsiteY88" fmla="*/ 5354807 h 6858000"/>
              <a:gd name="connsiteX89" fmla="*/ 6039728 w 6127519"/>
              <a:gd name="connsiteY89" fmla="*/ 5359416 h 6858000"/>
              <a:gd name="connsiteX90" fmla="*/ 6053435 w 6127519"/>
              <a:gd name="connsiteY90" fmla="*/ 5387547 h 6858000"/>
              <a:gd name="connsiteX91" fmla="*/ 6065933 w 6127519"/>
              <a:gd name="connsiteY91" fmla="*/ 5443002 h 6858000"/>
              <a:gd name="connsiteX92" fmla="*/ 6068640 w 6127519"/>
              <a:gd name="connsiteY92" fmla="*/ 5474503 h 6858000"/>
              <a:gd name="connsiteX93" fmla="*/ 6080922 w 6127519"/>
              <a:gd name="connsiteY93" fmla="*/ 5561070 h 6858000"/>
              <a:gd name="connsiteX94" fmla="*/ 6096949 w 6127519"/>
              <a:gd name="connsiteY94" fmla="*/ 5648179 h 6858000"/>
              <a:gd name="connsiteX95" fmla="*/ 6125703 w 6127519"/>
              <a:gd name="connsiteY95" fmla="*/ 5692894 h 6858000"/>
              <a:gd name="connsiteX96" fmla="*/ 6121353 w 6127519"/>
              <a:gd name="connsiteY96" fmla="*/ 5721725 h 6858000"/>
              <a:gd name="connsiteX97" fmla="*/ 6121607 w 6127519"/>
              <a:gd name="connsiteY97" fmla="*/ 5721959 h 6858000"/>
              <a:gd name="connsiteX98" fmla="*/ 6127024 w 6127519"/>
              <a:gd name="connsiteY98" fmla="*/ 5786902 h 6858000"/>
              <a:gd name="connsiteX99" fmla="*/ 6127519 w 6127519"/>
              <a:gd name="connsiteY99" fmla="*/ 5865775 h 6858000"/>
              <a:gd name="connsiteX100" fmla="*/ 6119217 w 6127519"/>
              <a:gd name="connsiteY100" fmla="*/ 5888542 h 6858000"/>
              <a:gd name="connsiteX101" fmla="*/ 6102493 w 6127519"/>
              <a:gd name="connsiteY101" fmla="*/ 5928602 h 6858000"/>
              <a:gd name="connsiteX102" fmla="*/ 6056863 w 6127519"/>
              <a:gd name="connsiteY102" fmla="*/ 6000643 h 6858000"/>
              <a:gd name="connsiteX103" fmla="*/ 6045436 w 6127519"/>
              <a:gd name="connsiteY103" fmla="*/ 6124480 h 6858000"/>
              <a:gd name="connsiteX104" fmla="*/ 6030489 w 6127519"/>
              <a:gd name="connsiteY104" fmla="*/ 6317666 h 6858000"/>
              <a:gd name="connsiteX105" fmla="*/ 6007492 w 6127519"/>
              <a:gd name="connsiteY105" fmla="*/ 6440818 h 6858000"/>
              <a:gd name="connsiteX106" fmla="*/ 6009467 w 6127519"/>
              <a:gd name="connsiteY106" fmla="*/ 6487076 h 6858000"/>
              <a:gd name="connsiteX107" fmla="*/ 5995064 w 6127519"/>
              <a:gd name="connsiteY107" fmla="*/ 6540791 h 6858000"/>
              <a:gd name="connsiteX108" fmla="*/ 6004510 w 6127519"/>
              <a:gd name="connsiteY108" fmla="*/ 6599256 h 6858000"/>
              <a:gd name="connsiteX109" fmla="*/ 5986207 w 6127519"/>
              <a:gd name="connsiteY109" fmla="*/ 6695855 h 6858000"/>
              <a:gd name="connsiteX110" fmla="*/ 5979428 w 6127519"/>
              <a:gd name="connsiteY110" fmla="*/ 6754678 h 6858000"/>
              <a:gd name="connsiteX111" fmla="*/ 5983398 w 6127519"/>
              <a:gd name="connsiteY111" fmla="*/ 6778641 h 6858000"/>
              <a:gd name="connsiteX112" fmla="*/ 5984543 w 6127519"/>
              <a:gd name="connsiteY112" fmla="*/ 6811016 h 6858000"/>
              <a:gd name="connsiteX113" fmla="*/ 5979671 w 6127519"/>
              <a:gd name="connsiteY113" fmla="*/ 6858000 h 6858000"/>
              <a:gd name="connsiteX114" fmla="*/ 0 w 6127519"/>
              <a:gd name="connsiteY114" fmla="*/ 6858000 h 6858000"/>
              <a:gd name="connsiteX115" fmla="*/ 0 w 6127519"/>
              <a:gd name="connsiteY115"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707995 w 6127519"/>
              <a:gd name="connsiteY62" fmla="*/ 3781685 h 6858000"/>
              <a:gd name="connsiteX63" fmla="*/ 5768491 w 6127519"/>
              <a:gd name="connsiteY63" fmla="*/ 3914399 h 6858000"/>
              <a:gd name="connsiteX64" fmla="*/ 5793123 w 6127519"/>
              <a:gd name="connsiteY64" fmla="*/ 3969952 h 6858000"/>
              <a:gd name="connsiteX65" fmla="*/ 5808321 w 6127519"/>
              <a:gd name="connsiteY65" fmla="*/ 3988153 h 6858000"/>
              <a:gd name="connsiteX66" fmla="*/ 5825621 w 6127519"/>
              <a:gd name="connsiteY66" fmla="*/ 4015525 h 6858000"/>
              <a:gd name="connsiteX67" fmla="*/ 5860672 w 6127519"/>
              <a:gd name="connsiteY67" fmla="*/ 4061579 h 6858000"/>
              <a:gd name="connsiteX68" fmla="*/ 5872173 w 6127519"/>
              <a:gd name="connsiteY68" fmla="*/ 4088497 h 6858000"/>
              <a:gd name="connsiteX69" fmla="*/ 5894095 w 6127519"/>
              <a:gd name="connsiteY69" fmla="*/ 4128857 h 6858000"/>
              <a:gd name="connsiteX70" fmla="*/ 5903513 w 6127519"/>
              <a:gd name="connsiteY70" fmla="*/ 4187661 h 6858000"/>
              <a:gd name="connsiteX71" fmla="*/ 5917114 w 6127519"/>
              <a:gd name="connsiteY71" fmla="*/ 4213096 h 6858000"/>
              <a:gd name="connsiteX72" fmla="*/ 5924233 w 6127519"/>
              <a:gd name="connsiteY72" fmla="*/ 4242060 h 6858000"/>
              <a:gd name="connsiteX73" fmla="*/ 5928910 w 6127519"/>
              <a:gd name="connsiteY73" fmla="*/ 4300973 h 6858000"/>
              <a:gd name="connsiteX74" fmla="*/ 5939320 w 6127519"/>
              <a:gd name="connsiteY74" fmla="*/ 4340435 h 6858000"/>
              <a:gd name="connsiteX75" fmla="*/ 5946705 w 6127519"/>
              <a:gd name="connsiteY75" fmla="*/ 4428051 h 6858000"/>
              <a:gd name="connsiteX76" fmla="*/ 5949261 w 6127519"/>
              <a:gd name="connsiteY76" fmla="*/ 4449185 h 6858000"/>
              <a:gd name="connsiteX77" fmla="*/ 5968960 w 6127519"/>
              <a:gd name="connsiteY77" fmla="*/ 4482655 h 6858000"/>
              <a:gd name="connsiteX78" fmla="*/ 5980106 w 6127519"/>
              <a:gd name="connsiteY78" fmla="*/ 4585087 h 6858000"/>
              <a:gd name="connsiteX79" fmla="*/ 5998138 w 6127519"/>
              <a:gd name="connsiteY79" fmla="*/ 4697518 h 6858000"/>
              <a:gd name="connsiteX80" fmla="*/ 6007819 w 6127519"/>
              <a:gd name="connsiteY80" fmla="*/ 4858148 h 6858000"/>
              <a:gd name="connsiteX81" fmla="*/ 6007749 w 6127519"/>
              <a:gd name="connsiteY81" fmla="*/ 4964715 h 6858000"/>
              <a:gd name="connsiteX82" fmla="*/ 6005269 w 6127519"/>
              <a:gd name="connsiteY82" fmla="*/ 5150567 h 6858000"/>
              <a:gd name="connsiteX83" fmla="*/ 6001127 w 6127519"/>
              <a:gd name="connsiteY83" fmla="*/ 5164609 h 6858000"/>
              <a:gd name="connsiteX84" fmla="*/ 5998514 w 6127519"/>
              <a:gd name="connsiteY84" fmla="*/ 5189673 h 6858000"/>
              <a:gd name="connsiteX85" fmla="*/ 6018409 w 6127519"/>
              <a:gd name="connsiteY85" fmla="*/ 5227157 h 6858000"/>
              <a:gd name="connsiteX86" fmla="*/ 6036748 w 6127519"/>
              <a:gd name="connsiteY86" fmla="*/ 5322752 h 6858000"/>
              <a:gd name="connsiteX87" fmla="*/ 6036943 w 6127519"/>
              <a:gd name="connsiteY87" fmla="*/ 5329480 h 6858000"/>
              <a:gd name="connsiteX88" fmla="*/ 6037677 w 6127519"/>
              <a:gd name="connsiteY88" fmla="*/ 5354807 h 6858000"/>
              <a:gd name="connsiteX89" fmla="*/ 6039728 w 6127519"/>
              <a:gd name="connsiteY89" fmla="*/ 5359416 h 6858000"/>
              <a:gd name="connsiteX90" fmla="*/ 6053435 w 6127519"/>
              <a:gd name="connsiteY90" fmla="*/ 5387547 h 6858000"/>
              <a:gd name="connsiteX91" fmla="*/ 6065933 w 6127519"/>
              <a:gd name="connsiteY91" fmla="*/ 5443002 h 6858000"/>
              <a:gd name="connsiteX92" fmla="*/ 6068640 w 6127519"/>
              <a:gd name="connsiteY92" fmla="*/ 5474503 h 6858000"/>
              <a:gd name="connsiteX93" fmla="*/ 6080922 w 6127519"/>
              <a:gd name="connsiteY93" fmla="*/ 5561070 h 6858000"/>
              <a:gd name="connsiteX94" fmla="*/ 6096949 w 6127519"/>
              <a:gd name="connsiteY94" fmla="*/ 5648179 h 6858000"/>
              <a:gd name="connsiteX95" fmla="*/ 6125703 w 6127519"/>
              <a:gd name="connsiteY95" fmla="*/ 5692894 h 6858000"/>
              <a:gd name="connsiteX96" fmla="*/ 6121353 w 6127519"/>
              <a:gd name="connsiteY96" fmla="*/ 5721725 h 6858000"/>
              <a:gd name="connsiteX97" fmla="*/ 6121607 w 6127519"/>
              <a:gd name="connsiteY97" fmla="*/ 5721959 h 6858000"/>
              <a:gd name="connsiteX98" fmla="*/ 6127024 w 6127519"/>
              <a:gd name="connsiteY98" fmla="*/ 5786902 h 6858000"/>
              <a:gd name="connsiteX99" fmla="*/ 6127519 w 6127519"/>
              <a:gd name="connsiteY99" fmla="*/ 5865775 h 6858000"/>
              <a:gd name="connsiteX100" fmla="*/ 6119217 w 6127519"/>
              <a:gd name="connsiteY100" fmla="*/ 5888542 h 6858000"/>
              <a:gd name="connsiteX101" fmla="*/ 6102493 w 6127519"/>
              <a:gd name="connsiteY101" fmla="*/ 5928602 h 6858000"/>
              <a:gd name="connsiteX102" fmla="*/ 6056863 w 6127519"/>
              <a:gd name="connsiteY102" fmla="*/ 6000643 h 6858000"/>
              <a:gd name="connsiteX103" fmla="*/ 6045436 w 6127519"/>
              <a:gd name="connsiteY103" fmla="*/ 6124480 h 6858000"/>
              <a:gd name="connsiteX104" fmla="*/ 6030489 w 6127519"/>
              <a:gd name="connsiteY104" fmla="*/ 6317666 h 6858000"/>
              <a:gd name="connsiteX105" fmla="*/ 6007492 w 6127519"/>
              <a:gd name="connsiteY105" fmla="*/ 6440818 h 6858000"/>
              <a:gd name="connsiteX106" fmla="*/ 6009467 w 6127519"/>
              <a:gd name="connsiteY106" fmla="*/ 6487076 h 6858000"/>
              <a:gd name="connsiteX107" fmla="*/ 5995064 w 6127519"/>
              <a:gd name="connsiteY107" fmla="*/ 6540791 h 6858000"/>
              <a:gd name="connsiteX108" fmla="*/ 6004510 w 6127519"/>
              <a:gd name="connsiteY108" fmla="*/ 6599256 h 6858000"/>
              <a:gd name="connsiteX109" fmla="*/ 5986207 w 6127519"/>
              <a:gd name="connsiteY109" fmla="*/ 6695855 h 6858000"/>
              <a:gd name="connsiteX110" fmla="*/ 5979428 w 6127519"/>
              <a:gd name="connsiteY110" fmla="*/ 6754678 h 6858000"/>
              <a:gd name="connsiteX111" fmla="*/ 5983398 w 6127519"/>
              <a:gd name="connsiteY111" fmla="*/ 6778641 h 6858000"/>
              <a:gd name="connsiteX112" fmla="*/ 5984543 w 6127519"/>
              <a:gd name="connsiteY112" fmla="*/ 6811016 h 6858000"/>
              <a:gd name="connsiteX113" fmla="*/ 5979671 w 6127519"/>
              <a:gd name="connsiteY113" fmla="*/ 6858000 h 6858000"/>
              <a:gd name="connsiteX114" fmla="*/ 0 w 6127519"/>
              <a:gd name="connsiteY114" fmla="*/ 6858000 h 6858000"/>
              <a:gd name="connsiteX115" fmla="*/ 0 w 6127519"/>
              <a:gd name="connsiteY115"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89758 w 6127519"/>
              <a:gd name="connsiteY50" fmla="*/ 3506453 h 6858000"/>
              <a:gd name="connsiteX51" fmla="*/ 5596144 w 6127519"/>
              <a:gd name="connsiteY51" fmla="*/ 3534624 h 6858000"/>
              <a:gd name="connsiteX52" fmla="*/ 5597750 w 6127519"/>
              <a:gd name="connsiteY52" fmla="*/ 3534129 h 6858000"/>
              <a:gd name="connsiteX53" fmla="*/ 5599700 w 6127519"/>
              <a:gd name="connsiteY53" fmla="*/ 3547221 h 6858000"/>
              <a:gd name="connsiteX54" fmla="*/ 5615031 w 6127519"/>
              <a:gd name="connsiteY54" fmla="*/ 3557482 h 6858000"/>
              <a:gd name="connsiteX55" fmla="*/ 5618377 w 6127519"/>
              <a:gd name="connsiteY55" fmla="*/ 3588431 h 6858000"/>
              <a:gd name="connsiteX56" fmla="*/ 5612155 w 6127519"/>
              <a:gd name="connsiteY56" fmla="*/ 3589869 h 6858000"/>
              <a:gd name="connsiteX57" fmla="*/ 5620843 w 6127519"/>
              <a:gd name="connsiteY57" fmla="*/ 3606745 h 6858000"/>
              <a:gd name="connsiteX58" fmla="*/ 5655472 w 6127519"/>
              <a:gd name="connsiteY58" fmla="*/ 3678877 h 6858000"/>
              <a:gd name="connsiteX59" fmla="*/ 5683015 w 6127519"/>
              <a:gd name="connsiteY59" fmla="*/ 3762025 h 6858000"/>
              <a:gd name="connsiteX60" fmla="*/ 5696643 w 6127519"/>
              <a:gd name="connsiteY60" fmla="*/ 3773888 h 6858000"/>
              <a:gd name="connsiteX61" fmla="*/ 5707995 w 6127519"/>
              <a:gd name="connsiteY61" fmla="*/ 3781685 h 6858000"/>
              <a:gd name="connsiteX62" fmla="*/ 5768491 w 6127519"/>
              <a:gd name="connsiteY62" fmla="*/ 3914399 h 6858000"/>
              <a:gd name="connsiteX63" fmla="*/ 5793123 w 6127519"/>
              <a:gd name="connsiteY63" fmla="*/ 3969952 h 6858000"/>
              <a:gd name="connsiteX64" fmla="*/ 5808321 w 6127519"/>
              <a:gd name="connsiteY64" fmla="*/ 3988153 h 6858000"/>
              <a:gd name="connsiteX65" fmla="*/ 5825621 w 6127519"/>
              <a:gd name="connsiteY65" fmla="*/ 4015525 h 6858000"/>
              <a:gd name="connsiteX66" fmla="*/ 5860672 w 6127519"/>
              <a:gd name="connsiteY66" fmla="*/ 4061579 h 6858000"/>
              <a:gd name="connsiteX67" fmla="*/ 5872173 w 6127519"/>
              <a:gd name="connsiteY67" fmla="*/ 4088497 h 6858000"/>
              <a:gd name="connsiteX68" fmla="*/ 5894095 w 6127519"/>
              <a:gd name="connsiteY68" fmla="*/ 4128857 h 6858000"/>
              <a:gd name="connsiteX69" fmla="*/ 5903513 w 6127519"/>
              <a:gd name="connsiteY69" fmla="*/ 4187661 h 6858000"/>
              <a:gd name="connsiteX70" fmla="*/ 5917114 w 6127519"/>
              <a:gd name="connsiteY70" fmla="*/ 4213096 h 6858000"/>
              <a:gd name="connsiteX71" fmla="*/ 5924233 w 6127519"/>
              <a:gd name="connsiteY71" fmla="*/ 4242060 h 6858000"/>
              <a:gd name="connsiteX72" fmla="*/ 5928910 w 6127519"/>
              <a:gd name="connsiteY72" fmla="*/ 4300973 h 6858000"/>
              <a:gd name="connsiteX73" fmla="*/ 5939320 w 6127519"/>
              <a:gd name="connsiteY73" fmla="*/ 4340435 h 6858000"/>
              <a:gd name="connsiteX74" fmla="*/ 5946705 w 6127519"/>
              <a:gd name="connsiteY74" fmla="*/ 4428051 h 6858000"/>
              <a:gd name="connsiteX75" fmla="*/ 5949261 w 6127519"/>
              <a:gd name="connsiteY75" fmla="*/ 4449185 h 6858000"/>
              <a:gd name="connsiteX76" fmla="*/ 5968960 w 6127519"/>
              <a:gd name="connsiteY76" fmla="*/ 4482655 h 6858000"/>
              <a:gd name="connsiteX77" fmla="*/ 5980106 w 6127519"/>
              <a:gd name="connsiteY77" fmla="*/ 4585087 h 6858000"/>
              <a:gd name="connsiteX78" fmla="*/ 5998138 w 6127519"/>
              <a:gd name="connsiteY78" fmla="*/ 4697518 h 6858000"/>
              <a:gd name="connsiteX79" fmla="*/ 6007819 w 6127519"/>
              <a:gd name="connsiteY79" fmla="*/ 4858148 h 6858000"/>
              <a:gd name="connsiteX80" fmla="*/ 6007749 w 6127519"/>
              <a:gd name="connsiteY80" fmla="*/ 4964715 h 6858000"/>
              <a:gd name="connsiteX81" fmla="*/ 6005269 w 6127519"/>
              <a:gd name="connsiteY81" fmla="*/ 5150567 h 6858000"/>
              <a:gd name="connsiteX82" fmla="*/ 6001127 w 6127519"/>
              <a:gd name="connsiteY82" fmla="*/ 5164609 h 6858000"/>
              <a:gd name="connsiteX83" fmla="*/ 5998514 w 6127519"/>
              <a:gd name="connsiteY83" fmla="*/ 5189673 h 6858000"/>
              <a:gd name="connsiteX84" fmla="*/ 6018409 w 6127519"/>
              <a:gd name="connsiteY84" fmla="*/ 5227157 h 6858000"/>
              <a:gd name="connsiteX85" fmla="*/ 6036748 w 6127519"/>
              <a:gd name="connsiteY85" fmla="*/ 5322752 h 6858000"/>
              <a:gd name="connsiteX86" fmla="*/ 6036943 w 6127519"/>
              <a:gd name="connsiteY86" fmla="*/ 5329480 h 6858000"/>
              <a:gd name="connsiteX87" fmla="*/ 6037677 w 6127519"/>
              <a:gd name="connsiteY87" fmla="*/ 5354807 h 6858000"/>
              <a:gd name="connsiteX88" fmla="*/ 6039728 w 6127519"/>
              <a:gd name="connsiteY88" fmla="*/ 5359416 h 6858000"/>
              <a:gd name="connsiteX89" fmla="*/ 6053435 w 6127519"/>
              <a:gd name="connsiteY89" fmla="*/ 5387547 h 6858000"/>
              <a:gd name="connsiteX90" fmla="*/ 6065933 w 6127519"/>
              <a:gd name="connsiteY90" fmla="*/ 5443002 h 6858000"/>
              <a:gd name="connsiteX91" fmla="*/ 6068640 w 6127519"/>
              <a:gd name="connsiteY91" fmla="*/ 5474503 h 6858000"/>
              <a:gd name="connsiteX92" fmla="*/ 6080922 w 6127519"/>
              <a:gd name="connsiteY92" fmla="*/ 5561070 h 6858000"/>
              <a:gd name="connsiteX93" fmla="*/ 6096949 w 6127519"/>
              <a:gd name="connsiteY93" fmla="*/ 5648179 h 6858000"/>
              <a:gd name="connsiteX94" fmla="*/ 6125703 w 6127519"/>
              <a:gd name="connsiteY94" fmla="*/ 5692894 h 6858000"/>
              <a:gd name="connsiteX95" fmla="*/ 6121353 w 6127519"/>
              <a:gd name="connsiteY95" fmla="*/ 5721725 h 6858000"/>
              <a:gd name="connsiteX96" fmla="*/ 6121607 w 6127519"/>
              <a:gd name="connsiteY96" fmla="*/ 5721959 h 6858000"/>
              <a:gd name="connsiteX97" fmla="*/ 6127024 w 6127519"/>
              <a:gd name="connsiteY97" fmla="*/ 5786902 h 6858000"/>
              <a:gd name="connsiteX98" fmla="*/ 6127519 w 6127519"/>
              <a:gd name="connsiteY98" fmla="*/ 5865775 h 6858000"/>
              <a:gd name="connsiteX99" fmla="*/ 6119217 w 6127519"/>
              <a:gd name="connsiteY99" fmla="*/ 5888542 h 6858000"/>
              <a:gd name="connsiteX100" fmla="*/ 6102493 w 6127519"/>
              <a:gd name="connsiteY100" fmla="*/ 5928602 h 6858000"/>
              <a:gd name="connsiteX101" fmla="*/ 6056863 w 6127519"/>
              <a:gd name="connsiteY101" fmla="*/ 6000643 h 6858000"/>
              <a:gd name="connsiteX102" fmla="*/ 6045436 w 6127519"/>
              <a:gd name="connsiteY102" fmla="*/ 6124480 h 6858000"/>
              <a:gd name="connsiteX103" fmla="*/ 6030489 w 6127519"/>
              <a:gd name="connsiteY103" fmla="*/ 6317666 h 6858000"/>
              <a:gd name="connsiteX104" fmla="*/ 6007492 w 6127519"/>
              <a:gd name="connsiteY104" fmla="*/ 6440818 h 6858000"/>
              <a:gd name="connsiteX105" fmla="*/ 6009467 w 6127519"/>
              <a:gd name="connsiteY105" fmla="*/ 6487076 h 6858000"/>
              <a:gd name="connsiteX106" fmla="*/ 5995064 w 6127519"/>
              <a:gd name="connsiteY106" fmla="*/ 6540791 h 6858000"/>
              <a:gd name="connsiteX107" fmla="*/ 6004510 w 6127519"/>
              <a:gd name="connsiteY107" fmla="*/ 6599256 h 6858000"/>
              <a:gd name="connsiteX108" fmla="*/ 5986207 w 6127519"/>
              <a:gd name="connsiteY108" fmla="*/ 6695855 h 6858000"/>
              <a:gd name="connsiteX109" fmla="*/ 5979428 w 6127519"/>
              <a:gd name="connsiteY109" fmla="*/ 6754678 h 6858000"/>
              <a:gd name="connsiteX110" fmla="*/ 5983398 w 6127519"/>
              <a:gd name="connsiteY110" fmla="*/ 6778641 h 6858000"/>
              <a:gd name="connsiteX111" fmla="*/ 5984543 w 6127519"/>
              <a:gd name="connsiteY111" fmla="*/ 6811016 h 6858000"/>
              <a:gd name="connsiteX112" fmla="*/ 5979671 w 6127519"/>
              <a:gd name="connsiteY112" fmla="*/ 6858000 h 6858000"/>
              <a:gd name="connsiteX113" fmla="*/ 0 w 6127519"/>
              <a:gd name="connsiteY113" fmla="*/ 6858000 h 6858000"/>
              <a:gd name="connsiteX114" fmla="*/ 0 w 6127519"/>
              <a:gd name="connsiteY114"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89758 w 6127519"/>
              <a:gd name="connsiteY50" fmla="*/ 3453699 h 6858000"/>
              <a:gd name="connsiteX51" fmla="*/ 5596144 w 6127519"/>
              <a:gd name="connsiteY51" fmla="*/ 3534624 h 6858000"/>
              <a:gd name="connsiteX52" fmla="*/ 5597750 w 6127519"/>
              <a:gd name="connsiteY52" fmla="*/ 3534129 h 6858000"/>
              <a:gd name="connsiteX53" fmla="*/ 5599700 w 6127519"/>
              <a:gd name="connsiteY53" fmla="*/ 3547221 h 6858000"/>
              <a:gd name="connsiteX54" fmla="*/ 5615031 w 6127519"/>
              <a:gd name="connsiteY54" fmla="*/ 3557482 h 6858000"/>
              <a:gd name="connsiteX55" fmla="*/ 5618377 w 6127519"/>
              <a:gd name="connsiteY55" fmla="*/ 3588431 h 6858000"/>
              <a:gd name="connsiteX56" fmla="*/ 5612155 w 6127519"/>
              <a:gd name="connsiteY56" fmla="*/ 3589869 h 6858000"/>
              <a:gd name="connsiteX57" fmla="*/ 5620843 w 6127519"/>
              <a:gd name="connsiteY57" fmla="*/ 3606745 h 6858000"/>
              <a:gd name="connsiteX58" fmla="*/ 5655472 w 6127519"/>
              <a:gd name="connsiteY58" fmla="*/ 3678877 h 6858000"/>
              <a:gd name="connsiteX59" fmla="*/ 5683015 w 6127519"/>
              <a:gd name="connsiteY59" fmla="*/ 3762025 h 6858000"/>
              <a:gd name="connsiteX60" fmla="*/ 5696643 w 6127519"/>
              <a:gd name="connsiteY60" fmla="*/ 3773888 h 6858000"/>
              <a:gd name="connsiteX61" fmla="*/ 5707995 w 6127519"/>
              <a:gd name="connsiteY61" fmla="*/ 3781685 h 6858000"/>
              <a:gd name="connsiteX62" fmla="*/ 5768491 w 6127519"/>
              <a:gd name="connsiteY62" fmla="*/ 3914399 h 6858000"/>
              <a:gd name="connsiteX63" fmla="*/ 5793123 w 6127519"/>
              <a:gd name="connsiteY63" fmla="*/ 3969952 h 6858000"/>
              <a:gd name="connsiteX64" fmla="*/ 5808321 w 6127519"/>
              <a:gd name="connsiteY64" fmla="*/ 3988153 h 6858000"/>
              <a:gd name="connsiteX65" fmla="*/ 5825621 w 6127519"/>
              <a:gd name="connsiteY65" fmla="*/ 4015525 h 6858000"/>
              <a:gd name="connsiteX66" fmla="*/ 5860672 w 6127519"/>
              <a:gd name="connsiteY66" fmla="*/ 4061579 h 6858000"/>
              <a:gd name="connsiteX67" fmla="*/ 5872173 w 6127519"/>
              <a:gd name="connsiteY67" fmla="*/ 4088497 h 6858000"/>
              <a:gd name="connsiteX68" fmla="*/ 5894095 w 6127519"/>
              <a:gd name="connsiteY68" fmla="*/ 4128857 h 6858000"/>
              <a:gd name="connsiteX69" fmla="*/ 5903513 w 6127519"/>
              <a:gd name="connsiteY69" fmla="*/ 4187661 h 6858000"/>
              <a:gd name="connsiteX70" fmla="*/ 5917114 w 6127519"/>
              <a:gd name="connsiteY70" fmla="*/ 4213096 h 6858000"/>
              <a:gd name="connsiteX71" fmla="*/ 5924233 w 6127519"/>
              <a:gd name="connsiteY71" fmla="*/ 4242060 h 6858000"/>
              <a:gd name="connsiteX72" fmla="*/ 5928910 w 6127519"/>
              <a:gd name="connsiteY72" fmla="*/ 4300973 h 6858000"/>
              <a:gd name="connsiteX73" fmla="*/ 5939320 w 6127519"/>
              <a:gd name="connsiteY73" fmla="*/ 4340435 h 6858000"/>
              <a:gd name="connsiteX74" fmla="*/ 5946705 w 6127519"/>
              <a:gd name="connsiteY74" fmla="*/ 4428051 h 6858000"/>
              <a:gd name="connsiteX75" fmla="*/ 5949261 w 6127519"/>
              <a:gd name="connsiteY75" fmla="*/ 4449185 h 6858000"/>
              <a:gd name="connsiteX76" fmla="*/ 5968960 w 6127519"/>
              <a:gd name="connsiteY76" fmla="*/ 4482655 h 6858000"/>
              <a:gd name="connsiteX77" fmla="*/ 5980106 w 6127519"/>
              <a:gd name="connsiteY77" fmla="*/ 4585087 h 6858000"/>
              <a:gd name="connsiteX78" fmla="*/ 5998138 w 6127519"/>
              <a:gd name="connsiteY78" fmla="*/ 4697518 h 6858000"/>
              <a:gd name="connsiteX79" fmla="*/ 6007819 w 6127519"/>
              <a:gd name="connsiteY79" fmla="*/ 4858148 h 6858000"/>
              <a:gd name="connsiteX80" fmla="*/ 6007749 w 6127519"/>
              <a:gd name="connsiteY80" fmla="*/ 4964715 h 6858000"/>
              <a:gd name="connsiteX81" fmla="*/ 6005269 w 6127519"/>
              <a:gd name="connsiteY81" fmla="*/ 5150567 h 6858000"/>
              <a:gd name="connsiteX82" fmla="*/ 6001127 w 6127519"/>
              <a:gd name="connsiteY82" fmla="*/ 5164609 h 6858000"/>
              <a:gd name="connsiteX83" fmla="*/ 5998514 w 6127519"/>
              <a:gd name="connsiteY83" fmla="*/ 5189673 h 6858000"/>
              <a:gd name="connsiteX84" fmla="*/ 6018409 w 6127519"/>
              <a:gd name="connsiteY84" fmla="*/ 5227157 h 6858000"/>
              <a:gd name="connsiteX85" fmla="*/ 6036748 w 6127519"/>
              <a:gd name="connsiteY85" fmla="*/ 5322752 h 6858000"/>
              <a:gd name="connsiteX86" fmla="*/ 6036943 w 6127519"/>
              <a:gd name="connsiteY86" fmla="*/ 5329480 h 6858000"/>
              <a:gd name="connsiteX87" fmla="*/ 6037677 w 6127519"/>
              <a:gd name="connsiteY87" fmla="*/ 5354807 h 6858000"/>
              <a:gd name="connsiteX88" fmla="*/ 6039728 w 6127519"/>
              <a:gd name="connsiteY88" fmla="*/ 5359416 h 6858000"/>
              <a:gd name="connsiteX89" fmla="*/ 6053435 w 6127519"/>
              <a:gd name="connsiteY89" fmla="*/ 5387547 h 6858000"/>
              <a:gd name="connsiteX90" fmla="*/ 6065933 w 6127519"/>
              <a:gd name="connsiteY90" fmla="*/ 5443002 h 6858000"/>
              <a:gd name="connsiteX91" fmla="*/ 6068640 w 6127519"/>
              <a:gd name="connsiteY91" fmla="*/ 5474503 h 6858000"/>
              <a:gd name="connsiteX92" fmla="*/ 6080922 w 6127519"/>
              <a:gd name="connsiteY92" fmla="*/ 5561070 h 6858000"/>
              <a:gd name="connsiteX93" fmla="*/ 6096949 w 6127519"/>
              <a:gd name="connsiteY93" fmla="*/ 5648179 h 6858000"/>
              <a:gd name="connsiteX94" fmla="*/ 6125703 w 6127519"/>
              <a:gd name="connsiteY94" fmla="*/ 5692894 h 6858000"/>
              <a:gd name="connsiteX95" fmla="*/ 6121353 w 6127519"/>
              <a:gd name="connsiteY95" fmla="*/ 5721725 h 6858000"/>
              <a:gd name="connsiteX96" fmla="*/ 6121607 w 6127519"/>
              <a:gd name="connsiteY96" fmla="*/ 5721959 h 6858000"/>
              <a:gd name="connsiteX97" fmla="*/ 6127024 w 6127519"/>
              <a:gd name="connsiteY97" fmla="*/ 5786902 h 6858000"/>
              <a:gd name="connsiteX98" fmla="*/ 6127519 w 6127519"/>
              <a:gd name="connsiteY98" fmla="*/ 5865775 h 6858000"/>
              <a:gd name="connsiteX99" fmla="*/ 6119217 w 6127519"/>
              <a:gd name="connsiteY99" fmla="*/ 5888542 h 6858000"/>
              <a:gd name="connsiteX100" fmla="*/ 6102493 w 6127519"/>
              <a:gd name="connsiteY100" fmla="*/ 5928602 h 6858000"/>
              <a:gd name="connsiteX101" fmla="*/ 6056863 w 6127519"/>
              <a:gd name="connsiteY101" fmla="*/ 6000643 h 6858000"/>
              <a:gd name="connsiteX102" fmla="*/ 6045436 w 6127519"/>
              <a:gd name="connsiteY102" fmla="*/ 6124480 h 6858000"/>
              <a:gd name="connsiteX103" fmla="*/ 6030489 w 6127519"/>
              <a:gd name="connsiteY103" fmla="*/ 6317666 h 6858000"/>
              <a:gd name="connsiteX104" fmla="*/ 6007492 w 6127519"/>
              <a:gd name="connsiteY104" fmla="*/ 6440818 h 6858000"/>
              <a:gd name="connsiteX105" fmla="*/ 6009467 w 6127519"/>
              <a:gd name="connsiteY105" fmla="*/ 6487076 h 6858000"/>
              <a:gd name="connsiteX106" fmla="*/ 5995064 w 6127519"/>
              <a:gd name="connsiteY106" fmla="*/ 6540791 h 6858000"/>
              <a:gd name="connsiteX107" fmla="*/ 6004510 w 6127519"/>
              <a:gd name="connsiteY107" fmla="*/ 6599256 h 6858000"/>
              <a:gd name="connsiteX108" fmla="*/ 5986207 w 6127519"/>
              <a:gd name="connsiteY108" fmla="*/ 6695855 h 6858000"/>
              <a:gd name="connsiteX109" fmla="*/ 5979428 w 6127519"/>
              <a:gd name="connsiteY109" fmla="*/ 6754678 h 6858000"/>
              <a:gd name="connsiteX110" fmla="*/ 5983398 w 6127519"/>
              <a:gd name="connsiteY110" fmla="*/ 6778641 h 6858000"/>
              <a:gd name="connsiteX111" fmla="*/ 5984543 w 6127519"/>
              <a:gd name="connsiteY111" fmla="*/ 6811016 h 6858000"/>
              <a:gd name="connsiteX112" fmla="*/ 5979671 w 6127519"/>
              <a:gd name="connsiteY112" fmla="*/ 6858000 h 6858000"/>
              <a:gd name="connsiteX113" fmla="*/ 0 w 6127519"/>
              <a:gd name="connsiteY113" fmla="*/ 6858000 h 6858000"/>
              <a:gd name="connsiteX114" fmla="*/ 0 w 6127519"/>
              <a:gd name="connsiteY114"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415 w 6127519"/>
              <a:gd name="connsiteY46" fmla="*/ 3004079 h 6858000"/>
              <a:gd name="connsiteX47" fmla="*/ 5503944 w 6127519"/>
              <a:gd name="connsiteY47" fmla="*/ 3123335 h 6858000"/>
              <a:gd name="connsiteX48" fmla="*/ 5516007 w 6127519"/>
              <a:gd name="connsiteY48" fmla="*/ 3258473 h 6858000"/>
              <a:gd name="connsiteX49" fmla="*/ 5589758 w 6127519"/>
              <a:gd name="connsiteY49" fmla="*/ 3453699 h 6858000"/>
              <a:gd name="connsiteX50" fmla="*/ 5596144 w 6127519"/>
              <a:gd name="connsiteY50" fmla="*/ 3534624 h 6858000"/>
              <a:gd name="connsiteX51" fmla="*/ 5597750 w 6127519"/>
              <a:gd name="connsiteY51" fmla="*/ 3534129 h 6858000"/>
              <a:gd name="connsiteX52" fmla="*/ 5599700 w 6127519"/>
              <a:gd name="connsiteY52" fmla="*/ 3547221 h 6858000"/>
              <a:gd name="connsiteX53" fmla="*/ 5615031 w 6127519"/>
              <a:gd name="connsiteY53" fmla="*/ 3557482 h 6858000"/>
              <a:gd name="connsiteX54" fmla="*/ 5618377 w 6127519"/>
              <a:gd name="connsiteY54" fmla="*/ 3588431 h 6858000"/>
              <a:gd name="connsiteX55" fmla="*/ 5612155 w 6127519"/>
              <a:gd name="connsiteY55" fmla="*/ 3589869 h 6858000"/>
              <a:gd name="connsiteX56" fmla="*/ 5620843 w 6127519"/>
              <a:gd name="connsiteY56" fmla="*/ 3606745 h 6858000"/>
              <a:gd name="connsiteX57" fmla="*/ 5655472 w 6127519"/>
              <a:gd name="connsiteY57" fmla="*/ 3678877 h 6858000"/>
              <a:gd name="connsiteX58" fmla="*/ 5683015 w 6127519"/>
              <a:gd name="connsiteY58" fmla="*/ 3762025 h 6858000"/>
              <a:gd name="connsiteX59" fmla="*/ 5696643 w 6127519"/>
              <a:gd name="connsiteY59" fmla="*/ 3773888 h 6858000"/>
              <a:gd name="connsiteX60" fmla="*/ 5707995 w 6127519"/>
              <a:gd name="connsiteY60" fmla="*/ 3781685 h 6858000"/>
              <a:gd name="connsiteX61" fmla="*/ 5768491 w 6127519"/>
              <a:gd name="connsiteY61" fmla="*/ 3914399 h 6858000"/>
              <a:gd name="connsiteX62" fmla="*/ 5793123 w 6127519"/>
              <a:gd name="connsiteY62" fmla="*/ 3969952 h 6858000"/>
              <a:gd name="connsiteX63" fmla="*/ 5808321 w 6127519"/>
              <a:gd name="connsiteY63" fmla="*/ 3988153 h 6858000"/>
              <a:gd name="connsiteX64" fmla="*/ 5825621 w 6127519"/>
              <a:gd name="connsiteY64" fmla="*/ 4015525 h 6858000"/>
              <a:gd name="connsiteX65" fmla="*/ 5860672 w 6127519"/>
              <a:gd name="connsiteY65" fmla="*/ 4061579 h 6858000"/>
              <a:gd name="connsiteX66" fmla="*/ 5872173 w 6127519"/>
              <a:gd name="connsiteY66" fmla="*/ 4088497 h 6858000"/>
              <a:gd name="connsiteX67" fmla="*/ 5894095 w 6127519"/>
              <a:gd name="connsiteY67" fmla="*/ 4128857 h 6858000"/>
              <a:gd name="connsiteX68" fmla="*/ 5903513 w 6127519"/>
              <a:gd name="connsiteY68" fmla="*/ 4187661 h 6858000"/>
              <a:gd name="connsiteX69" fmla="*/ 5917114 w 6127519"/>
              <a:gd name="connsiteY69" fmla="*/ 4213096 h 6858000"/>
              <a:gd name="connsiteX70" fmla="*/ 5924233 w 6127519"/>
              <a:gd name="connsiteY70" fmla="*/ 4242060 h 6858000"/>
              <a:gd name="connsiteX71" fmla="*/ 5928910 w 6127519"/>
              <a:gd name="connsiteY71" fmla="*/ 4300973 h 6858000"/>
              <a:gd name="connsiteX72" fmla="*/ 5939320 w 6127519"/>
              <a:gd name="connsiteY72" fmla="*/ 4340435 h 6858000"/>
              <a:gd name="connsiteX73" fmla="*/ 5946705 w 6127519"/>
              <a:gd name="connsiteY73" fmla="*/ 4428051 h 6858000"/>
              <a:gd name="connsiteX74" fmla="*/ 5949261 w 6127519"/>
              <a:gd name="connsiteY74" fmla="*/ 4449185 h 6858000"/>
              <a:gd name="connsiteX75" fmla="*/ 5968960 w 6127519"/>
              <a:gd name="connsiteY75" fmla="*/ 4482655 h 6858000"/>
              <a:gd name="connsiteX76" fmla="*/ 5980106 w 6127519"/>
              <a:gd name="connsiteY76" fmla="*/ 4585087 h 6858000"/>
              <a:gd name="connsiteX77" fmla="*/ 5998138 w 6127519"/>
              <a:gd name="connsiteY77" fmla="*/ 4697518 h 6858000"/>
              <a:gd name="connsiteX78" fmla="*/ 6007819 w 6127519"/>
              <a:gd name="connsiteY78" fmla="*/ 4858148 h 6858000"/>
              <a:gd name="connsiteX79" fmla="*/ 6007749 w 6127519"/>
              <a:gd name="connsiteY79" fmla="*/ 4964715 h 6858000"/>
              <a:gd name="connsiteX80" fmla="*/ 6005269 w 6127519"/>
              <a:gd name="connsiteY80" fmla="*/ 5150567 h 6858000"/>
              <a:gd name="connsiteX81" fmla="*/ 6001127 w 6127519"/>
              <a:gd name="connsiteY81" fmla="*/ 5164609 h 6858000"/>
              <a:gd name="connsiteX82" fmla="*/ 5998514 w 6127519"/>
              <a:gd name="connsiteY82" fmla="*/ 5189673 h 6858000"/>
              <a:gd name="connsiteX83" fmla="*/ 6018409 w 6127519"/>
              <a:gd name="connsiteY83" fmla="*/ 5227157 h 6858000"/>
              <a:gd name="connsiteX84" fmla="*/ 6036748 w 6127519"/>
              <a:gd name="connsiteY84" fmla="*/ 5322752 h 6858000"/>
              <a:gd name="connsiteX85" fmla="*/ 6036943 w 6127519"/>
              <a:gd name="connsiteY85" fmla="*/ 5329480 h 6858000"/>
              <a:gd name="connsiteX86" fmla="*/ 6037677 w 6127519"/>
              <a:gd name="connsiteY86" fmla="*/ 5354807 h 6858000"/>
              <a:gd name="connsiteX87" fmla="*/ 6039728 w 6127519"/>
              <a:gd name="connsiteY87" fmla="*/ 5359416 h 6858000"/>
              <a:gd name="connsiteX88" fmla="*/ 6053435 w 6127519"/>
              <a:gd name="connsiteY88" fmla="*/ 5387547 h 6858000"/>
              <a:gd name="connsiteX89" fmla="*/ 6065933 w 6127519"/>
              <a:gd name="connsiteY89" fmla="*/ 5443002 h 6858000"/>
              <a:gd name="connsiteX90" fmla="*/ 6068640 w 6127519"/>
              <a:gd name="connsiteY90" fmla="*/ 5474503 h 6858000"/>
              <a:gd name="connsiteX91" fmla="*/ 6080922 w 6127519"/>
              <a:gd name="connsiteY91" fmla="*/ 5561070 h 6858000"/>
              <a:gd name="connsiteX92" fmla="*/ 6096949 w 6127519"/>
              <a:gd name="connsiteY92" fmla="*/ 5648179 h 6858000"/>
              <a:gd name="connsiteX93" fmla="*/ 6125703 w 6127519"/>
              <a:gd name="connsiteY93" fmla="*/ 5692894 h 6858000"/>
              <a:gd name="connsiteX94" fmla="*/ 6121353 w 6127519"/>
              <a:gd name="connsiteY94" fmla="*/ 5721725 h 6858000"/>
              <a:gd name="connsiteX95" fmla="*/ 6121607 w 6127519"/>
              <a:gd name="connsiteY95" fmla="*/ 5721959 h 6858000"/>
              <a:gd name="connsiteX96" fmla="*/ 6127024 w 6127519"/>
              <a:gd name="connsiteY96" fmla="*/ 5786902 h 6858000"/>
              <a:gd name="connsiteX97" fmla="*/ 6127519 w 6127519"/>
              <a:gd name="connsiteY97" fmla="*/ 5865775 h 6858000"/>
              <a:gd name="connsiteX98" fmla="*/ 6119217 w 6127519"/>
              <a:gd name="connsiteY98" fmla="*/ 5888542 h 6858000"/>
              <a:gd name="connsiteX99" fmla="*/ 6102493 w 6127519"/>
              <a:gd name="connsiteY99" fmla="*/ 5928602 h 6858000"/>
              <a:gd name="connsiteX100" fmla="*/ 6056863 w 6127519"/>
              <a:gd name="connsiteY100" fmla="*/ 6000643 h 6858000"/>
              <a:gd name="connsiteX101" fmla="*/ 6045436 w 6127519"/>
              <a:gd name="connsiteY101" fmla="*/ 6124480 h 6858000"/>
              <a:gd name="connsiteX102" fmla="*/ 6030489 w 6127519"/>
              <a:gd name="connsiteY102" fmla="*/ 6317666 h 6858000"/>
              <a:gd name="connsiteX103" fmla="*/ 6007492 w 6127519"/>
              <a:gd name="connsiteY103" fmla="*/ 6440818 h 6858000"/>
              <a:gd name="connsiteX104" fmla="*/ 6009467 w 6127519"/>
              <a:gd name="connsiteY104" fmla="*/ 6487076 h 6858000"/>
              <a:gd name="connsiteX105" fmla="*/ 5995064 w 6127519"/>
              <a:gd name="connsiteY105" fmla="*/ 6540791 h 6858000"/>
              <a:gd name="connsiteX106" fmla="*/ 6004510 w 6127519"/>
              <a:gd name="connsiteY106" fmla="*/ 6599256 h 6858000"/>
              <a:gd name="connsiteX107" fmla="*/ 5986207 w 6127519"/>
              <a:gd name="connsiteY107" fmla="*/ 6695855 h 6858000"/>
              <a:gd name="connsiteX108" fmla="*/ 5979428 w 6127519"/>
              <a:gd name="connsiteY108" fmla="*/ 6754678 h 6858000"/>
              <a:gd name="connsiteX109" fmla="*/ 5983398 w 6127519"/>
              <a:gd name="connsiteY109" fmla="*/ 6778641 h 6858000"/>
              <a:gd name="connsiteX110" fmla="*/ 5984543 w 6127519"/>
              <a:gd name="connsiteY110" fmla="*/ 6811016 h 6858000"/>
              <a:gd name="connsiteX111" fmla="*/ 5979671 w 6127519"/>
              <a:gd name="connsiteY111" fmla="*/ 6858000 h 6858000"/>
              <a:gd name="connsiteX112" fmla="*/ 0 w 6127519"/>
              <a:gd name="connsiteY112" fmla="*/ 6858000 h 6858000"/>
              <a:gd name="connsiteX113" fmla="*/ 0 w 6127519"/>
              <a:gd name="connsiteY113"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57023 w 6127519"/>
              <a:gd name="connsiteY42" fmla="*/ 2858292 h 6858000"/>
              <a:gd name="connsiteX43" fmla="*/ 5479298 w 6127519"/>
              <a:gd name="connsiteY43" fmla="*/ 2947791 h 6858000"/>
              <a:gd name="connsiteX44" fmla="*/ 5481770 w 6127519"/>
              <a:gd name="connsiteY44" fmla="*/ 2951352 h 6858000"/>
              <a:gd name="connsiteX45" fmla="*/ 5482415 w 6127519"/>
              <a:gd name="connsiteY45" fmla="*/ 3004079 h 6858000"/>
              <a:gd name="connsiteX46" fmla="*/ 5503944 w 6127519"/>
              <a:gd name="connsiteY46" fmla="*/ 3123335 h 6858000"/>
              <a:gd name="connsiteX47" fmla="*/ 5516007 w 6127519"/>
              <a:gd name="connsiteY47" fmla="*/ 3258473 h 6858000"/>
              <a:gd name="connsiteX48" fmla="*/ 5589758 w 6127519"/>
              <a:gd name="connsiteY48" fmla="*/ 3453699 h 6858000"/>
              <a:gd name="connsiteX49" fmla="*/ 5596144 w 6127519"/>
              <a:gd name="connsiteY49" fmla="*/ 3534624 h 6858000"/>
              <a:gd name="connsiteX50" fmla="*/ 5597750 w 6127519"/>
              <a:gd name="connsiteY50" fmla="*/ 3534129 h 6858000"/>
              <a:gd name="connsiteX51" fmla="*/ 5599700 w 6127519"/>
              <a:gd name="connsiteY51" fmla="*/ 3547221 h 6858000"/>
              <a:gd name="connsiteX52" fmla="*/ 5615031 w 6127519"/>
              <a:gd name="connsiteY52" fmla="*/ 3557482 h 6858000"/>
              <a:gd name="connsiteX53" fmla="*/ 5618377 w 6127519"/>
              <a:gd name="connsiteY53" fmla="*/ 3588431 h 6858000"/>
              <a:gd name="connsiteX54" fmla="*/ 5612155 w 6127519"/>
              <a:gd name="connsiteY54" fmla="*/ 3589869 h 6858000"/>
              <a:gd name="connsiteX55" fmla="*/ 5620843 w 6127519"/>
              <a:gd name="connsiteY55" fmla="*/ 3606745 h 6858000"/>
              <a:gd name="connsiteX56" fmla="*/ 5655472 w 6127519"/>
              <a:gd name="connsiteY56" fmla="*/ 3678877 h 6858000"/>
              <a:gd name="connsiteX57" fmla="*/ 5683015 w 6127519"/>
              <a:gd name="connsiteY57" fmla="*/ 3762025 h 6858000"/>
              <a:gd name="connsiteX58" fmla="*/ 5696643 w 6127519"/>
              <a:gd name="connsiteY58" fmla="*/ 3773888 h 6858000"/>
              <a:gd name="connsiteX59" fmla="*/ 5707995 w 6127519"/>
              <a:gd name="connsiteY59" fmla="*/ 3781685 h 6858000"/>
              <a:gd name="connsiteX60" fmla="*/ 5768491 w 6127519"/>
              <a:gd name="connsiteY60" fmla="*/ 3914399 h 6858000"/>
              <a:gd name="connsiteX61" fmla="*/ 5793123 w 6127519"/>
              <a:gd name="connsiteY61" fmla="*/ 3969952 h 6858000"/>
              <a:gd name="connsiteX62" fmla="*/ 5808321 w 6127519"/>
              <a:gd name="connsiteY62" fmla="*/ 3988153 h 6858000"/>
              <a:gd name="connsiteX63" fmla="*/ 5825621 w 6127519"/>
              <a:gd name="connsiteY63" fmla="*/ 4015525 h 6858000"/>
              <a:gd name="connsiteX64" fmla="*/ 5860672 w 6127519"/>
              <a:gd name="connsiteY64" fmla="*/ 4061579 h 6858000"/>
              <a:gd name="connsiteX65" fmla="*/ 5872173 w 6127519"/>
              <a:gd name="connsiteY65" fmla="*/ 4088497 h 6858000"/>
              <a:gd name="connsiteX66" fmla="*/ 5894095 w 6127519"/>
              <a:gd name="connsiteY66" fmla="*/ 4128857 h 6858000"/>
              <a:gd name="connsiteX67" fmla="*/ 5903513 w 6127519"/>
              <a:gd name="connsiteY67" fmla="*/ 4187661 h 6858000"/>
              <a:gd name="connsiteX68" fmla="*/ 5917114 w 6127519"/>
              <a:gd name="connsiteY68" fmla="*/ 4213096 h 6858000"/>
              <a:gd name="connsiteX69" fmla="*/ 5924233 w 6127519"/>
              <a:gd name="connsiteY69" fmla="*/ 4242060 h 6858000"/>
              <a:gd name="connsiteX70" fmla="*/ 5928910 w 6127519"/>
              <a:gd name="connsiteY70" fmla="*/ 4300973 h 6858000"/>
              <a:gd name="connsiteX71" fmla="*/ 5939320 w 6127519"/>
              <a:gd name="connsiteY71" fmla="*/ 4340435 h 6858000"/>
              <a:gd name="connsiteX72" fmla="*/ 5946705 w 6127519"/>
              <a:gd name="connsiteY72" fmla="*/ 4428051 h 6858000"/>
              <a:gd name="connsiteX73" fmla="*/ 5949261 w 6127519"/>
              <a:gd name="connsiteY73" fmla="*/ 4449185 h 6858000"/>
              <a:gd name="connsiteX74" fmla="*/ 5968960 w 6127519"/>
              <a:gd name="connsiteY74" fmla="*/ 4482655 h 6858000"/>
              <a:gd name="connsiteX75" fmla="*/ 5980106 w 6127519"/>
              <a:gd name="connsiteY75" fmla="*/ 4585087 h 6858000"/>
              <a:gd name="connsiteX76" fmla="*/ 5998138 w 6127519"/>
              <a:gd name="connsiteY76" fmla="*/ 4697518 h 6858000"/>
              <a:gd name="connsiteX77" fmla="*/ 6007819 w 6127519"/>
              <a:gd name="connsiteY77" fmla="*/ 4858148 h 6858000"/>
              <a:gd name="connsiteX78" fmla="*/ 6007749 w 6127519"/>
              <a:gd name="connsiteY78" fmla="*/ 4964715 h 6858000"/>
              <a:gd name="connsiteX79" fmla="*/ 6005269 w 6127519"/>
              <a:gd name="connsiteY79" fmla="*/ 5150567 h 6858000"/>
              <a:gd name="connsiteX80" fmla="*/ 6001127 w 6127519"/>
              <a:gd name="connsiteY80" fmla="*/ 5164609 h 6858000"/>
              <a:gd name="connsiteX81" fmla="*/ 5998514 w 6127519"/>
              <a:gd name="connsiteY81" fmla="*/ 5189673 h 6858000"/>
              <a:gd name="connsiteX82" fmla="*/ 6018409 w 6127519"/>
              <a:gd name="connsiteY82" fmla="*/ 5227157 h 6858000"/>
              <a:gd name="connsiteX83" fmla="*/ 6036748 w 6127519"/>
              <a:gd name="connsiteY83" fmla="*/ 5322752 h 6858000"/>
              <a:gd name="connsiteX84" fmla="*/ 6036943 w 6127519"/>
              <a:gd name="connsiteY84" fmla="*/ 5329480 h 6858000"/>
              <a:gd name="connsiteX85" fmla="*/ 6037677 w 6127519"/>
              <a:gd name="connsiteY85" fmla="*/ 5354807 h 6858000"/>
              <a:gd name="connsiteX86" fmla="*/ 6039728 w 6127519"/>
              <a:gd name="connsiteY86" fmla="*/ 5359416 h 6858000"/>
              <a:gd name="connsiteX87" fmla="*/ 6053435 w 6127519"/>
              <a:gd name="connsiteY87" fmla="*/ 5387547 h 6858000"/>
              <a:gd name="connsiteX88" fmla="*/ 6065933 w 6127519"/>
              <a:gd name="connsiteY88" fmla="*/ 5443002 h 6858000"/>
              <a:gd name="connsiteX89" fmla="*/ 6068640 w 6127519"/>
              <a:gd name="connsiteY89" fmla="*/ 5474503 h 6858000"/>
              <a:gd name="connsiteX90" fmla="*/ 6080922 w 6127519"/>
              <a:gd name="connsiteY90" fmla="*/ 5561070 h 6858000"/>
              <a:gd name="connsiteX91" fmla="*/ 6096949 w 6127519"/>
              <a:gd name="connsiteY91" fmla="*/ 5648179 h 6858000"/>
              <a:gd name="connsiteX92" fmla="*/ 6125703 w 6127519"/>
              <a:gd name="connsiteY92" fmla="*/ 5692894 h 6858000"/>
              <a:gd name="connsiteX93" fmla="*/ 6121353 w 6127519"/>
              <a:gd name="connsiteY93" fmla="*/ 5721725 h 6858000"/>
              <a:gd name="connsiteX94" fmla="*/ 6121607 w 6127519"/>
              <a:gd name="connsiteY94" fmla="*/ 5721959 h 6858000"/>
              <a:gd name="connsiteX95" fmla="*/ 6127024 w 6127519"/>
              <a:gd name="connsiteY95" fmla="*/ 5786902 h 6858000"/>
              <a:gd name="connsiteX96" fmla="*/ 6127519 w 6127519"/>
              <a:gd name="connsiteY96" fmla="*/ 5865775 h 6858000"/>
              <a:gd name="connsiteX97" fmla="*/ 6119217 w 6127519"/>
              <a:gd name="connsiteY97" fmla="*/ 5888542 h 6858000"/>
              <a:gd name="connsiteX98" fmla="*/ 6102493 w 6127519"/>
              <a:gd name="connsiteY98" fmla="*/ 5928602 h 6858000"/>
              <a:gd name="connsiteX99" fmla="*/ 6056863 w 6127519"/>
              <a:gd name="connsiteY99" fmla="*/ 6000643 h 6858000"/>
              <a:gd name="connsiteX100" fmla="*/ 6045436 w 6127519"/>
              <a:gd name="connsiteY100" fmla="*/ 6124480 h 6858000"/>
              <a:gd name="connsiteX101" fmla="*/ 6030489 w 6127519"/>
              <a:gd name="connsiteY101" fmla="*/ 6317666 h 6858000"/>
              <a:gd name="connsiteX102" fmla="*/ 6007492 w 6127519"/>
              <a:gd name="connsiteY102" fmla="*/ 6440818 h 6858000"/>
              <a:gd name="connsiteX103" fmla="*/ 6009467 w 6127519"/>
              <a:gd name="connsiteY103" fmla="*/ 6487076 h 6858000"/>
              <a:gd name="connsiteX104" fmla="*/ 5995064 w 6127519"/>
              <a:gd name="connsiteY104" fmla="*/ 6540791 h 6858000"/>
              <a:gd name="connsiteX105" fmla="*/ 6004510 w 6127519"/>
              <a:gd name="connsiteY105" fmla="*/ 6599256 h 6858000"/>
              <a:gd name="connsiteX106" fmla="*/ 5986207 w 6127519"/>
              <a:gd name="connsiteY106" fmla="*/ 6695855 h 6858000"/>
              <a:gd name="connsiteX107" fmla="*/ 5979428 w 6127519"/>
              <a:gd name="connsiteY107" fmla="*/ 6754678 h 6858000"/>
              <a:gd name="connsiteX108" fmla="*/ 5983398 w 6127519"/>
              <a:gd name="connsiteY108" fmla="*/ 6778641 h 6858000"/>
              <a:gd name="connsiteX109" fmla="*/ 5984543 w 6127519"/>
              <a:gd name="connsiteY109" fmla="*/ 6811016 h 6858000"/>
              <a:gd name="connsiteX110" fmla="*/ 5979671 w 6127519"/>
              <a:gd name="connsiteY110" fmla="*/ 6858000 h 6858000"/>
              <a:gd name="connsiteX111" fmla="*/ 0 w 6127519"/>
              <a:gd name="connsiteY111" fmla="*/ 6858000 h 6858000"/>
              <a:gd name="connsiteX112" fmla="*/ 0 w 6127519"/>
              <a:gd name="connsiteY112"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57023 w 6127519"/>
              <a:gd name="connsiteY41" fmla="*/ 2858292 h 6858000"/>
              <a:gd name="connsiteX42" fmla="*/ 5479298 w 6127519"/>
              <a:gd name="connsiteY42" fmla="*/ 2947791 h 6858000"/>
              <a:gd name="connsiteX43" fmla="*/ 5481770 w 6127519"/>
              <a:gd name="connsiteY43" fmla="*/ 2951352 h 6858000"/>
              <a:gd name="connsiteX44" fmla="*/ 5482415 w 6127519"/>
              <a:gd name="connsiteY44" fmla="*/ 3004079 h 6858000"/>
              <a:gd name="connsiteX45" fmla="*/ 5503944 w 6127519"/>
              <a:gd name="connsiteY45" fmla="*/ 3123335 h 6858000"/>
              <a:gd name="connsiteX46" fmla="*/ 5516007 w 6127519"/>
              <a:gd name="connsiteY46" fmla="*/ 3258473 h 6858000"/>
              <a:gd name="connsiteX47" fmla="*/ 5589758 w 6127519"/>
              <a:gd name="connsiteY47" fmla="*/ 3453699 h 6858000"/>
              <a:gd name="connsiteX48" fmla="*/ 5596144 w 6127519"/>
              <a:gd name="connsiteY48" fmla="*/ 3534624 h 6858000"/>
              <a:gd name="connsiteX49" fmla="*/ 5597750 w 6127519"/>
              <a:gd name="connsiteY49" fmla="*/ 3534129 h 6858000"/>
              <a:gd name="connsiteX50" fmla="*/ 5599700 w 6127519"/>
              <a:gd name="connsiteY50" fmla="*/ 3547221 h 6858000"/>
              <a:gd name="connsiteX51" fmla="*/ 5615031 w 6127519"/>
              <a:gd name="connsiteY51" fmla="*/ 3557482 h 6858000"/>
              <a:gd name="connsiteX52" fmla="*/ 5618377 w 6127519"/>
              <a:gd name="connsiteY52" fmla="*/ 3588431 h 6858000"/>
              <a:gd name="connsiteX53" fmla="*/ 5612155 w 6127519"/>
              <a:gd name="connsiteY53" fmla="*/ 3589869 h 6858000"/>
              <a:gd name="connsiteX54" fmla="*/ 5620843 w 6127519"/>
              <a:gd name="connsiteY54" fmla="*/ 3606745 h 6858000"/>
              <a:gd name="connsiteX55" fmla="*/ 5655472 w 6127519"/>
              <a:gd name="connsiteY55" fmla="*/ 3678877 h 6858000"/>
              <a:gd name="connsiteX56" fmla="*/ 5683015 w 6127519"/>
              <a:gd name="connsiteY56" fmla="*/ 3762025 h 6858000"/>
              <a:gd name="connsiteX57" fmla="*/ 5696643 w 6127519"/>
              <a:gd name="connsiteY57" fmla="*/ 3773888 h 6858000"/>
              <a:gd name="connsiteX58" fmla="*/ 5707995 w 6127519"/>
              <a:gd name="connsiteY58" fmla="*/ 3781685 h 6858000"/>
              <a:gd name="connsiteX59" fmla="*/ 5768491 w 6127519"/>
              <a:gd name="connsiteY59" fmla="*/ 3914399 h 6858000"/>
              <a:gd name="connsiteX60" fmla="*/ 5793123 w 6127519"/>
              <a:gd name="connsiteY60" fmla="*/ 3969952 h 6858000"/>
              <a:gd name="connsiteX61" fmla="*/ 5808321 w 6127519"/>
              <a:gd name="connsiteY61" fmla="*/ 3988153 h 6858000"/>
              <a:gd name="connsiteX62" fmla="*/ 5825621 w 6127519"/>
              <a:gd name="connsiteY62" fmla="*/ 4015525 h 6858000"/>
              <a:gd name="connsiteX63" fmla="*/ 5860672 w 6127519"/>
              <a:gd name="connsiteY63" fmla="*/ 4061579 h 6858000"/>
              <a:gd name="connsiteX64" fmla="*/ 5872173 w 6127519"/>
              <a:gd name="connsiteY64" fmla="*/ 4088497 h 6858000"/>
              <a:gd name="connsiteX65" fmla="*/ 5894095 w 6127519"/>
              <a:gd name="connsiteY65" fmla="*/ 4128857 h 6858000"/>
              <a:gd name="connsiteX66" fmla="*/ 5903513 w 6127519"/>
              <a:gd name="connsiteY66" fmla="*/ 4187661 h 6858000"/>
              <a:gd name="connsiteX67" fmla="*/ 5917114 w 6127519"/>
              <a:gd name="connsiteY67" fmla="*/ 4213096 h 6858000"/>
              <a:gd name="connsiteX68" fmla="*/ 5924233 w 6127519"/>
              <a:gd name="connsiteY68" fmla="*/ 4242060 h 6858000"/>
              <a:gd name="connsiteX69" fmla="*/ 5928910 w 6127519"/>
              <a:gd name="connsiteY69" fmla="*/ 4300973 h 6858000"/>
              <a:gd name="connsiteX70" fmla="*/ 5939320 w 6127519"/>
              <a:gd name="connsiteY70" fmla="*/ 4340435 h 6858000"/>
              <a:gd name="connsiteX71" fmla="*/ 5946705 w 6127519"/>
              <a:gd name="connsiteY71" fmla="*/ 4428051 h 6858000"/>
              <a:gd name="connsiteX72" fmla="*/ 5949261 w 6127519"/>
              <a:gd name="connsiteY72" fmla="*/ 4449185 h 6858000"/>
              <a:gd name="connsiteX73" fmla="*/ 5968960 w 6127519"/>
              <a:gd name="connsiteY73" fmla="*/ 4482655 h 6858000"/>
              <a:gd name="connsiteX74" fmla="*/ 5980106 w 6127519"/>
              <a:gd name="connsiteY74" fmla="*/ 4585087 h 6858000"/>
              <a:gd name="connsiteX75" fmla="*/ 5998138 w 6127519"/>
              <a:gd name="connsiteY75" fmla="*/ 4697518 h 6858000"/>
              <a:gd name="connsiteX76" fmla="*/ 6007819 w 6127519"/>
              <a:gd name="connsiteY76" fmla="*/ 4858148 h 6858000"/>
              <a:gd name="connsiteX77" fmla="*/ 6007749 w 6127519"/>
              <a:gd name="connsiteY77" fmla="*/ 4964715 h 6858000"/>
              <a:gd name="connsiteX78" fmla="*/ 6005269 w 6127519"/>
              <a:gd name="connsiteY78" fmla="*/ 5150567 h 6858000"/>
              <a:gd name="connsiteX79" fmla="*/ 6001127 w 6127519"/>
              <a:gd name="connsiteY79" fmla="*/ 5164609 h 6858000"/>
              <a:gd name="connsiteX80" fmla="*/ 5998514 w 6127519"/>
              <a:gd name="connsiteY80" fmla="*/ 5189673 h 6858000"/>
              <a:gd name="connsiteX81" fmla="*/ 6018409 w 6127519"/>
              <a:gd name="connsiteY81" fmla="*/ 5227157 h 6858000"/>
              <a:gd name="connsiteX82" fmla="*/ 6036748 w 6127519"/>
              <a:gd name="connsiteY82" fmla="*/ 5322752 h 6858000"/>
              <a:gd name="connsiteX83" fmla="*/ 6036943 w 6127519"/>
              <a:gd name="connsiteY83" fmla="*/ 5329480 h 6858000"/>
              <a:gd name="connsiteX84" fmla="*/ 6037677 w 6127519"/>
              <a:gd name="connsiteY84" fmla="*/ 5354807 h 6858000"/>
              <a:gd name="connsiteX85" fmla="*/ 6039728 w 6127519"/>
              <a:gd name="connsiteY85" fmla="*/ 5359416 h 6858000"/>
              <a:gd name="connsiteX86" fmla="*/ 6053435 w 6127519"/>
              <a:gd name="connsiteY86" fmla="*/ 5387547 h 6858000"/>
              <a:gd name="connsiteX87" fmla="*/ 6065933 w 6127519"/>
              <a:gd name="connsiteY87" fmla="*/ 5443002 h 6858000"/>
              <a:gd name="connsiteX88" fmla="*/ 6068640 w 6127519"/>
              <a:gd name="connsiteY88" fmla="*/ 5474503 h 6858000"/>
              <a:gd name="connsiteX89" fmla="*/ 6080922 w 6127519"/>
              <a:gd name="connsiteY89" fmla="*/ 5561070 h 6858000"/>
              <a:gd name="connsiteX90" fmla="*/ 6096949 w 6127519"/>
              <a:gd name="connsiteY90" fmla="*/ 5648179 h 6858000"/>
              <a:gd name="connsiteX91" fmla="*/ 6125703 w 6127519"/>
              <a:gd name="connsiteY91" fmla="*/ 5692894 h 6858000"/>
              <a:gd name="connsiteX92" fmla="*/ 6121353 w 6127519"/>
              <a:gd name="connsiteY92" fmla="*/ 5721725 h 6858000"/>
              <a:gd name="connsiteX93" fmla="*/ 6121607 w 6127519"/>
              <a:gd name="connsiteY93" fmla="*/ 5721959 h 6858000"/>
              <a:gd name="connsiteX94" fmla="*/ 6127024 w 6127519"/>
              <a:gd name="connsiteY94" fmla="*/ 5786902 h 6858000"/>
              <a:gd name="connsiteX95" fmla="*/ 6127519 w 6127519"/>
              <a:gd name="connsiteY95" fmla="*/ 5865775 h 6858000"/>
              <a:gd name="connsiteX96" fmla="*/ 6119217 w 6127519"/>
              <a:gd name="connsiteY96" fmla="*/ 5888542 h 6858000"/>
              <a:gd name="connsiteX97" fmla="*/ 6102493 w 6127519"/>
              <a:gd name="connsiteY97" fmla="*/ 5928602 h 6858000"/>
              <a:gd name="connsiteX98" fmla="*/ 6056863 w 6127519"/>
              <a:gd name="connsiteY98" fmla="*/ 6000643 h 6858000"/>
              <a:gd name="connsiteX99" fmla="*/ 6045436 w 6127519"/>
              <a:gd name="connsiteY99" fmla="*/ 6124480 h 6858000"/>
              <a:gd name="connsiteX100" fmla="*/ 6030489 w 6127519"/>
              <a:gd name="connsiteY100" fmla="*/ 6317666 h 6858000"/>
              <a:gd name="connsiteX101" fmla="*/ 6007492 w 6127519"/>
              <a:gd name="connsiteY101" fmla="*/ 6440818 h 6858000"/>
              <a:gd name="connsiteX102" fmla="*/ 6009467 w 6127519"/>
              <a:gd name="connsiteY102" fmla="*/ 6487076 h 6858000"/>
              <a:gd name="connsiteX103" fmla="*/ 5995064 w 6127519"/>
              <a:gd name="connsiteY103" fmla="*/ 6540791 h 6858000"/>
              <a:gd name="connsiteX104" fmla="*/ 6004510 w 6127519"/>
              <a:gd name="connsiteY104" fmla="*/ 6599256 h 6858000"/>
              <a:gd name="connsiteX105" fmla="*/ 5986207 w 6127519"/>
              <a:gd name="connsiteY105" fmla="*/ 6695855 h 6858000"/>
              <a:gd name="connsiteX106" fmla="*/ 5979428 w 6127519"/>
              <a:gd name="connsiteY106" fmla="*/ 6754678 h 6858000"/>
              <a:gd name="connsiteX107" fmla="*/ 5983398 w 6127519"/>
              <a:gd name="connsiteY107" fmla="*/ 6778641 h 6858000"/>
              <a:gd name="connsiteX108" fmla="*/ 5984543 w 6127519"/>
              <a:gd name="connsiteY108" fmla="*/ 6811016 h 6858000"/>
              <a:gd name="connsiteX109" fmla="*/ 5979671 w 6127519"/>
              <a:gd name="connsiteY109" fmla="*/ 6858000 h 6858000"/>
              <a:gd name="connsiteX110" fmla="*/ 0 w 6127519"/>
              <a:gd name="connsiteY110" fmla="*/ 6858000 h 6858000"/>
              <a:gd name="connsiteX111" fmla="*/ 0 w 6127519"/>
              <a:gd name="connsiteY111"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57023 w 6127519"/>
              <a:gd name="connsiteY41" fmla="*/ 2858292 h 6858000"/>
              <a:gd name="connsiteX42" fmla="*/ 5479298 w 6127519"/>
              <a:gd name="connsiteY42" fmla="*/ 2947791 h 6858000"/>
              <a:gd name="connsiteX43" fmla="*/ 5481770 w 6127519"/>
              <a:gd name="connsiteY43" fmla="*/ 2951352 h 6858000"/>
              <a:gd name="connsiteX44" fmla="*/ 5482415 w 6127519"/>
              <a:gd name="connsiteY44" fmla="*/ 3004079 h 6858000"/>
              <a:gd name="connsiteX45" fmla="*/ 5503944 w 6127519"/>
              <a:gd name="connsiteY45" fmla="*/ 3123335 h 6858000"/>
              <a:gd name="connsiteX46" fmla="*/ 5516007 w 6127519"/>
              <a:gd name="connsiteY46" fmla="*/ 3258473 h 6858000"/>
              <a:gd name="connsiteX47" fmla="*/ 5589758 w 6127519"/>
              <a:gd name="connsiteY47" fmla="*/ 3453699 h 6858000"/>
              <a:gd name="connsiteX48" fmla="*/ 5596144 w 6127519"/>
              <a:gd name="connsiteY48" fmla="*/ 3534624 h 6858000"/>
              <a:gd name="connsiteX49" fmla="*/ 5597750 w 6127519"/>
              <a:gd name="connsiteY49" fmla="*/ 3534129 h 6858000"/>
              <a:gd name="connsiteX50" fmla="*/ 5599700 w 6127519"/>
              <a:gd name="connsiteY50" fmla="*/ 3547221 h 6858000"/>
              <a:gd name="connsiteX51" fmla="*/ 5615031 w 6127519"/>
              <a:gd name="connsiteY51" fmla="*/ 3557482 h 6858000"/>
              <a:gd name="connsiteX52" fmla="*/ 5618377 w 6127519"/>
              <a:gd name="connsiteY52" fmla="*/ 3588431 h 6858000"/>
              <a:gd name="connsiteX53" fmla="*/ 5612155 w 6127519"/>
              <a:gd name="connsiteY53" fmla="*/ 3589869 h 6858000"/>
              <a:gd name="connsiteX54" fmla="*/ 5620843 w 6127519"/>
              <a:gd name="connsiteY54" fmla="*/ 3606745 h 6858000"/>
              <a:gd name="connsiteX55" fmla="*/ 5655472 w 6127519"/>
              <a:gd name="connsiteY55" fmla="*/ 3678877 h 6858000"/>
              <a:gd name="connsiteX56" fmla="*/ 5683015 w 6127519"/>
              <a:gd name="connsiteY56" fmla="*/ 3762025 h 6858000"/>
              <a:gd name="connsiteX57" fmla="*/ 5696643 w 6127519"/>
              <a:gd name="connsiteY57" fmla="*/ 3773888 h 6858000"/>
              <a:gd name="connsiteX58" fmla="*/ 5707995 w 6127519"/>
              <a:gd name="connsiteY58" fmla="*/ 3781685 h 6858000"/>
              <a:gd name="connsiteX59" fmla="*/ 5768491 w 6127519"/>
              <a:gd name="connsiteY59" fmla="*/ 3914399 h 6858000"/>
              <a:gd name="connsiteX60" fmla="*/ 5793123 w 6127519"/>
              <a:gd name="connsiteY60" fmla="*/ 3969952 h 6858000"/>
              <a:gd name="connsiteX61" fmla="*/ 5808321 w 6127519"/>
              <a:gd name="connsiteY61" fmla="*/ 3988153 h 6858000"/>
              <a:gd name="connsiteX62" fmla="*/ 5825621 w 6127519"/>
              <a:gd name="connsiteY62" fmla="*/ 4015525 h 6858000"/>
              <a:gd name="connsiteX63" fmla="*/ 5860672 w 6127519"/>
              <a:gd name="connsiteY63" fmla="*/ 4061579 h 6858000"/>
              <a:gd name="connsiteX64" fmla="*/ 5872173 w 6127519"/>
              <a:gd name="connsiteY64" fmla="*/ 4088497 h 6858000"/>
              <a:gd name="connsiteX65" fmla="*/ 5894095 w 6127519"/>
              <a:gd name="connsiteY65" fmla="*/ 4128857 h 6858000"/>
              <a:gd name="connsiteX66" fmla="*/ 5903513 w 6127519"/>
              <a:gd name="connsiteY66" fmla="*/ 4187661 h 6858000"/>
              <a:gd name="connsiteX67" fmla="*/ 5917114 w 6127519"/>
              <a:gd name="connsiteY67" fmla="*/ 4213096 h 6858000"/>
              <a:gd name="connsiteX68" fmla="*/ 5924233 w 6127519"/>
              <a:gd name="connsiteY68" fmla="*/ 4242060 h 6858000"/>
              <a:gd name="connsiteX69" fmla="*/ 5928910 w 6127519"/>
              <a:gd name="connsiteY69" fmla="*/ 4300973 h 6858000"/>
              <a:gd name="connsiteX70" fmla="*/ 5939320 w 6127519"/>
              <a:gd name="connsiteY70" fmla="*/ 4340435 h 6858000"/>
              <a:gd name="connsiteX71" fmla="*/ 5946705 w 6127519"/>
              <a:gd name="connsiteY71" fmla="*/ 4428051 h 6858000"/>
              <a:gd name="connsiteX72" fmla="*/ 5949261 w 6127519"/>
              <a:gd name="connsiteY72" fmla="*/ 4449185 h 6858000"/>
              <a:gd name="connsiteX73" fmla="*/ 5968960 w 6127519"/>
              <a:gd name="connsiteY73" fmla="*/ 4482655 h 6858000"/>
              <a:gd name="connsiteX74" fmla="*/ 5980106 w 6127519"/>
              <a:gd name="connsiteY74" fmla="*/ 4585087 h 6858000"/>
              <a:gd name="connsiteX75" fmla="*/ 5998138 w 6127519"/>
              <a:gd name="connsiteY75" fmla="*/ 4697518 h 6858000"/>
              <a:gd name="connsiteX76" fmla="*/ 6007819 w 6127519"/>
              <a:gd name="connsiteY76" fmla="*/ 4858148 h 6858000"/>
              <a:gd name="connsiteX77" fmla="*/ 6007749 w 6127519"/>
              <a:gd name="connsiteY77" fmla="*/ 4964715 h 6858000"/>
              <a:gd name="connsiteX78" fmla="*/ 6005269 w 6127519"/>
              <a:gd name="connsiteY78" fmla="*/ 5150567 h 6858000"/>
              <a:gd name="connsiteX79" fmla="*/ 6001127 w 6127519"/>
              <a:gd name="connsiteY79" fmla="*/ 5164609 h 6858000"/>
              <a:gd name="connsiteX80" fmla="*/ 5998514 w 6127519"/>
              <a:gd name="connsiteY80" fmla="*/ 5189673 h 6858000"/>
              <a:gd name="connsiteX81" fmla="*/ 6018409 w 6127519"/>
              <a:gd name="connsiteY81" fmla="*/ 5227157 h 6858000"/>
              <a:gd name="connsiteX82" fmla="*/ 6036748 w 6127519"/>
              <a:gd name="connsiteY82" fmla="*/ 5322752 h 6858000"/>
              <a:gd name="connsiteX83" fmla="*/ 6036943 w 6127519"/>
              <a:gd name="connsiteY83" fmla="*/ 5329480 h 6858000"/>
              <a:gd name="connsiteX84" fmla="*/ 6037677 w 6127519"/>
              <a:gd name="connsiteY84" fmla="*/ 5354807 h 6858000"/>
              <a:gd name="connsiteX85" fmla="*/ 6039728 w 6127519"/>
              <a:gd name="connsiteY85" fmla="*/ 5359416 h 6858000"/>
              <a:gd name="connsiteX86" fmla="*/ 6053435 w 6127519"/>
              <a:gd name="connsiteY86" fmla="*/ 5387547 h 6858000"/>
              <a:gd name="connsiteX87" fmla="*/ 6065933 w 6127519"/>
              <a:gd name="connsiteY87" fmla="*/ 5443002 h 6858000"/>
              <a:gd name="connsiteX88" fmla="*/ 6068640 w 6127519"/>
              <a:gd name="connsiteY88" fmla="*/ 5474503 h 6858000"/>
              <a:gd name="connsiteX89" fmla="*/ 6080922 w 6127519"/>
              <a:gd name="connsiteY89" fmla="*/ 5561070 h 6858000"/>
              <a:gd name="connsiteX90" fmla="*/ 6096949 w 6127519"/>
              <a:gd name="connsiteY90" fmla="*/ 5648179 h 6858000"/>
              <a:gd name="connsiteX91" fmla="*/ 6125703 w 6127519"/>
              <a:gd name="connsiteY91" fmla="*/ 5692894 h 6858000"/>
              <a:gd name="connsiteX92" fmla="*/ 6121353 w 6127519"/>
              <a:gd name="connsiteY92" fmla="*/ 5721725 h 6858000"/>
              <a:gd name="connsiteX93" fmla="*/ 6121607 w 6127519"/>
              <a:gd name="connsiteY93" fmla="*/ 5721959 h 6858000"/>
              <a:gd name="connsiteX94" fmla="*/ 6127024 w 6127519"/>
              <a:gd name="connsiteY94" fmla="*/ 5786902 h 6858000"/>
              <a:gd name="connsiteX95" fmla="*/ 6127519 w 6127519"/>
              <a:gd name="connsiteY95" fmla="*/ 5865775 h 6858000"/>
              <a:gd name="connsiteX96" fmla="*/ 6119217 w 6127519"/>
              <a:gd name="connsiteY96" fmla="*/ 5888542 h 6858000"/>
              <a:gd name="connsiteX97" fmla="*/ 6102493 w 6127519"/>
              <a:gd name="connsiteY97" fmla="*/ 5928602 h 6858000"/>
              <a:gd name="connsiteX98" fmla="*/ 6056863 w 6127519"/>
              <a:gd name="connsiteY98" fmla="*/ 6000643 h 6858000"/>
              <a:gd name="connsiteX99" fmla="*/ 6045436 w 6127519"/>
              <a:gd name="connsiteY99" fmla="*/ 6124480 h 6858000"/>
              <a:gd name="connsiteX100" fmla="*/ 6030489 w 6127519"/>
              <a:gd name="connsiteY100" fmla="*/ 6317666 h 6858000"/>
              <a:gd name="connsiteX101" fmla="*/ 6007492 w 6127519"/>
              <a:gd name="connsiteY101" fmla="*/ 6440818 h 6858000"/>
              <a:gd name="connsiteX102" fmla="*/ 6009467 w 6127519"/>
              <a:gd name="connsiteY102" fmla="*/ 6487076 h 6858000"/>
              <a:gd name="connsiteX103" fmla="*/ 5995064 w 6127519"/>
              <a:gd name="connsiteY103" fmla="*/ 6540791 h 6858000"/>
              <a:gd name="connsiteX104" fmla="*/ 6004510 w 6127519"/>
              <a:gd name="connsiteY104" fmla="*/ 6599256 h 6858000"/>
              <a:gd name="connsiteX105" fmla="*/ 5986207 w 6127519"/>
              <a:gd name="connsiteY105" fmla="*/ 6695855 h 6858000"/>
              <a:gd name="connsiteX106" fmla="*/ 5979428 w 6127519"/>
              <a:gd name="connsiteY106" fmla="*/ 6754678 h 6858000"/>
              <a:gd name="connsiteX107" fmla="*/ 5983398 w 6127519"/>
              <a:gd name="connsiteY107" fmla="*/ 6778641 h 6858000"/>
              <a:gd name="connsiteX108" fmla="*/ 5984543 w 6127519"/>
              <a:gd name="connsiteY108" fmla="*/ 6811016 h 6858000"/>
              <a:gd name="connsiteX109" fmla="*/ 5979671 w 6127519"/>
              <a:gd name="connsiteY109" fmla="*/ 6858000 h 6858000"/>
              <a:gd name="connsiteX110" fmla="*/ 0 w 6127519"/>
              <a:gd name="connsiteY110" fmla="*/ 6858000 h 6858000"/>
              <a:gd name="connsiteX111" fmla="*/ 0 w 6127519"/>
              <a:gd name="connsiteY111"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0104 w 6127519"/>
              <a:gd name="connsiteY31" fmla="*/ 2249166 h 6858000"/>
              <a:gd name="connsiteX32" fmla="*/ 5251214 w 6127519"/>
              <a:gd name="connsiteY32" fmla="*/ 2250944 h 6858000"/>
              <a:gd name="connsiteX33" fmla="*/ 5250644 w 6127519"/>
              <a:gd name="connsiteY33" fmla="*/ 2266619 h 6858000"/>
              <a:gd name="connsiteX34" fmla="*/ 5293877 w 6127519"/>
              <a:gd name="connsiteY34" fmla="*/ 2368649 h 6858000"/>
              <a:gd name="connsiteX35" fmla="*/ 5311338 w 6127519"/>
              <a:gd name="connsiteY35" fmla="*/ 2404034 h 6858000"/>
              <a:gd name="connsiteX36" fmla="*/ 5338366 w 6127519"/>
              <a:gd name="connsiteY36" fmla="*/ 2465052 h 6858000"/>
              <a:gd name="connsiteX37" fmla="*/ 5371263 w 6127519"/>
              <a:gd name="connsiteY37" fmla="*/ 2586413 h 6858000"/>
              <a:gd name="connsiteX38" fmla="*/ 5407503 w 6127519"/>
              <a:gd name="connsiteY38" fmla="*/ 2786290 h 6858000"/>
              <a:gd name="connsiteX39" fmla="*/ 5407356 w 6127519"/>
              <a:gd name="connsiteY39" fmla="*/ 2787545 h 6858000"/>
              <a:gd name="connsiteX40" fmla="*/ 5457023 w 6127519"/>
              <a:gd name="connsiteY40" fmla="*/ 2858292 h 6858000"/>
              <a:gd name="connsiteX41" fmla="*/ 5479298 w 6127519"/>
              <a:gd name="connsiteY41" fmla="*/ 2947791 h 6858000"/>
              <a:gd name="connsiteX42" fmla="*/ 5481770 w 6127519"/>
              <a:gd name="connsiteY42" fmla="*/ 2951352 h 6858000"/>
              <a:gd name="connsiteX43" fmla="*/ 5482415 w 6127519"/>
              <a:gd name="connsiteY43" fmla="*/ 3004079 h 6858000"/>
              <a:gd name="connsiteX44" fmla="*/ 5503944 w 6127519"/>
              <a:gd name="connsiteY44" fmla="*/ 3123335 h 6858000"/>
              <a:gd name="connsiteX45" fmla="*/ 5516007 w 6127519"/>
              <a:gd name="connsiteY45" fmla="*/ 3258473 h 6858000"/>
              <a:gd name="connsiteX46" fmla="*/ 5589758 w 6127519"/>
              <a:gd name="connsiteY46" fmla="*/ 3453699 h 6858000"/>
              <a:gd name="connsiteX47" fmla="*/ 5596144 w 6127519"/>
              <a:gd name="connsiteY47" fmla="*/ 3534624 h 6858000"/>
              <a:gd name="connsiteX48" fmla="*/ 5597750 w 6127519"/>
              <a:gd name="connsiteY48" fmla="*/ 3534129 h 6858000"/>
              <a:gd name="connsiteX49" fmla="*/ 5599700 w 6127519"/>
              <a:gd name="connsiteY49" fmla="*/ 3547221 h 6858000"/>
              <a:gd name="connsiteX50" fmla="*/ 5615031 w 6127519"/>
              <a:gd name="connsiteY50" fmla="*/ 3557482 h 6858000"/>
              <a:gd name="connsiteX51" fmla="*/ 5618377 w 6127519"/>
              <a:gd name="connsiteY51" fmla="*/ 3588431 h 6858000"/>
              <a:gd name="connsiteX52" fmla="*/ 5612155 w 6127519"/>
              <a:gd name="connsiteY52" fmla="*/ 3589869 h 6858000"/>
              <a:gd name="connsiteX53" fmla="*/ 5620843 w 6127519"/>
              <a:gd name="connsiteY53" fmla="*/ 3606745 h 6858000"/>
              <a:gd name="connsiteX54" fmla="*/ 5655472 w 6127519"/>
              <a:gd name="connsiteY54" fmla="*/ 3678877 h 6858000"/>
              <a:gd name="connsiteX55" fmla="*/ 5683015 w 6127519"/>
              <a:gd name="connsiteY55" fmla="*/ 3762025 h 6858000"/>
              <a:gd name="connsiteX56" fmla="*/ 5696643 w 6127519"/>
              <a:gd name="connsiteY56" fmla="*/ 3773888 h 6858000"/>
              <a:gd name="connsiteX57" fmla="*/ 5707995 w 6127519"/>
              <a:gd name="connsiteY57" fmla="*/ 3781685 h 6858000"/>
              <a:gd name="connsiteX58" fmla="*/ 5768491 w 6127519"/>
              <a:gd name="connsiteY58" fmla="*/ 3914399 h 6858000"/>
              <a:gd name="connsiteX59" fmla="*/ 5793123 w 6127519"/>
              <a:gd name="connsiteY59" fmla="*/ 3969952 h 6858000"/>
              <a:gd name="connsiteX60" fmla="*/ 5808321 w 6127519"/>
              <a:gd name="connsiteY60" fmla="*/ 3988153 h 6858000"/>
              <a:gd name="connsiteX61" fmla="*/ 5825621 w 6127519"/>
              <a:gd name="connsiteY61" fmla="*/ 4015525 h 6858000"/>
              <a:gd name="connsiteX62" fmla="*/ 5860672 w 6127519"/>
              <a:gd name="connsiteY62" fmla="*/ 4061579 h 6858000"/>
              <a:gd name="connsiteX63" fmla="*/ 5872173 w 6127519"/>
              <a:gd name="connsiteY63" fmla="*/ 4088497 h 6858000"/>
              <a:gd name="connsiteX64" fmla="*/ 5894095 w 6127519"/>
              <a:gd name="connsiteY64" fmla="*/ 4128857 h 6858000"/>
              <a:gd name="connsiteX65" fmla="*/ 5903513 w 6127519"/>
              <a:gd name="connsiteY65" fmla="*/ 4187661 h 6858000"/>
              <a:gd name="connsiteX66" fmla="*/ 5917114 w 6127519"/>
              <a:gd name="connsiteY66" fmla="*/ 4213096 h 6858000"/>
              <a:gd name="connsiteX67" fmla="*/ 5924233 w 6127519"/>
              <a:gd name="connsiteY67" fmla="*/ 4242060 h 6858000"/>
              <a:gd name="connsiteX68" fmla="*/ 5928910 w 6127519"/>
              <a:gd name="connsiteY68" fmla="*/ 4300973 h 6858000"/>
              <a:gd name="connsiteX69" fmla="*/ 5939320 w 6127519"/>
              <a:gd name="connsiteY69" fmla="*/ 4340435 h 6858000"/>
              <a:gd name="connsiteX70" fmla="*/ 5946705 w 6127519"/>
              <a:gd name="connsiteY70" fmla="*/ 4428051 h 6858000"/>
              <a:gd name="connsiteX71" fmla="*/ 5949261 w 6127519"/>
              <a:gd name="connsiteY71" fmla="*/ 4449185 h 6858000"/>
              <a:gd name="connsiteX72" fmla="*/ 5968960 w 6127519"/>
              <a:gd name="connsiteY72" fmla="*/ 4482655 h 6858000"/>
              <a:gd name="connsiteX73" fmla="*/ 5980106 w 6127519"/>
              <a:gd name="connsiteY73" fmla="*/ 4585087 h 6858000"/>
              <a:gd name="connsiteX74" fmla="*/ 5998138 w 6127519"/>
              <a:gd name="connsiteY74" fmla="*/ 4697518 h 6858000"/>
              <a:gd name="connsiteX75" fmla="*/ 6007819 w 6127519"/>
              <a:gd name="connsiteY75" fmla="*/ 4858148 h 6858000"/>
              <a:gd name="connsiteX76" fmla="*/ 6007749 w 6127519"/>
              <a:gd name="connsiteY76" fmla="*/ 4964715 h 6858000"/>
              <a:gd name="connsiteX77" fmla="*/ 6005269 w 6127519"/>
              <a:gd name="connsiteY77" fmla="*/ 5150567 h 6858000"/>
              <a:gd name="connsiteX78" fmla="*/ 6001127 w 6127519"/>
              <a:gd name="connsiteY78" fmla="*/ 5164609 h 6858000"/>
              <a:gd name="connsiteX79" fmla="*/ 5998514 w 6127519"/>
              <a:gd name="connsiteY79" fmla="*/ 5189673 h 6858000"/>
              <a:gd name="connsiteX80" fmla="*/ 6018409 w 6127519"/>
              <a:gd name="connsiteY80" fmla="*/ 5227157 h 6858000"/>
              <a:gd name="connsiteX81" fmla="*/ 6036748 w 6127519"/>
              <a:gd name="connsiteY81" fmla="*/ 5322752 h 6858000"/>
              <a:gd name="connsiteX82" fmla="*/ 6036943 w 6127519"/>
              <a:gd name="connsiteY82" fmla="*/ 5329480 h 6858000"/>
              <a:gd name="connsiteX83" fmla="*/ 6037677 w 6127519"/>
              <a:gd name="connsiteY83" fmla="*/ 5354807 h 6858000"/>
              <a:gd name="connsiteX84" fmla="*/ 6039728 w 6127519"/>
              <a:gd name="connsiteY84" fmla="*/ 5359416 h 6858000"/>
              <a:gd name="connsiteX85" fmla="*/ 6053435 w 6127519"/>
              <a:gd name="connsiteY85" fmla="*/ 5387547 h 6858000"/>
              <a:gd name="connsiteX86" fmla="*/ 6065933 w 6127519"/>
              <a:gd name="connsiteY86" fmla="*/ 5443002 h 6858000"/>
              <a:gd name="connsiteX87" fmla="*/ 6068640 w 6127519"/>
              <a:gd name="connsiteY87" fmla="*/ 5474503 h 6858000"/>
              <a:gd name="connsiteX88" fmla="*/ 6080922 w 6127519"/>
              <a:gd name="connsiteY88" fmla="*/ 5561070 h 6858000"/>
              <a:gd name="connsiteX89" fmla="*/ 6096949 w 6127519"/>
              <a:gd name="connsiteY89" fmla="*/ 5648179 h 6858000"/>
              <a:gd name="connsiteX90" fmla="*/ 6125703 w 6127519"/>
              <a:gd name="connsiteY90" fmla="*/ 5692894 h 6858000"/>
              <a:gd name="connsiteX91" fmla="*/ 6121353 w 6127519"/>
              <a:gd name="connsiteY91" fmla="*/ 5721725 h 6858000"/>
              <a:gd name="connsiteX92" fmla="*/ 6121607 w 6127519"/>
              <a:gd name="connsiteY92" fmla="*/ 5721959 h 6858000"/>
              <a:gd name="connsiteX93" fmla="*/ 6127024 w 6127519"/>
              <a:gd name="connsiteY93" fmla="*/ 5786902 h 6858000"/>
              <a:gd name="connsiteX94" fmla="*/ 6127519 w 6127519"/>
              <a:gd name="connsiteY94" fmla="*/ 5865775 h 6858000"/>
              <a:gd name="connsiteX95" fmla="*/ 6119217 w 6127519"/>
              <a:gd name="connsiteY95" fmla="*/ 5888542 h 6858000"/>
              <a:gd name="connsiteX96" fmla="*/ 6102493 w 6127519"/>
              <a:gd name="connsiteY96" fmla="*/ 5928602 h 6858000"/>
              <a:gd name="connsiteX97" fmla="*/ 6056863 w 6127519"/>
              <a:gd name="connsiteY97" fmla="*/ 6000643 h 6858000"/>
              <a:gd name="connsiteX98" fmla="*/ 6045436 w 6127519"/>
              <a:gd name="connsiteY98" fmla="*/ 6124480 h 6858000"/>
              <a:gd name="connsiteX99" fmla="*/ 6030489 w 6127519"/>
              <a:gd name="connsiteY99" fmla="*/ 6317666 h 6858000"/>
              <a:gd name="connsiteX100" fmla="*/ 6007492 w 6127519"/>
              <a:gd name="connsiteY100" fmla="*/ 6440818 h 6858000"/>
              <a:gd name="connsiteX101" fmla="*/ 6009467 w 6127519"/>
              <a:gd name="connsiteY101" fmla="*/ 6487076 h 6858000"/>
              <a:gd name="connsiteX102" fmla="*/ 5995064 w 6127519"/>
              <a:gd name="connsiteY102" fmla="*/ 6540791 h 6858000"/>
              <a:gd name="connsiteX103" fmla="*/ 6004510 w 6127519"/>
              <a:gd name="connsiteY103" fmla="*/ 6599256 h 6858000"/>
              <a:gd name="connsiteX104" fmla="*/ 5986207 w 6127519"/>
              <a:gd name="connsiteY104" fmla="*/ 6695855 h 6858000"/>
              <a:gd name="connsiteX105" fmla="*/ 5979428 w 6127519"/>
              <a:gd name="connsiteY105" fmla="*/ 6754678 h 6858000"/>
              <a:gd name="connsiteX106" fmla="*/ 5983398 w 6127519"/>
              <a:gd name="connsiteY106" fmla="*/ 6778641 h 6858000"/>
              <a:gd name="connsiteX107" fmla="*/ 5984543 w 6127519"/>
              <a:gd name="connsiteY107" fmla="*/ 6811016 h 6858000"/>
              <a:gd name="connsiteX108" fmla="*/ 5979671 w 6127519"/>
              <a:gd name="connsiteY108" fmla="*/ 6858000 h 6858000"/>
              <a:gd name="connsiteX109" fmla="*/ 0 w 6127519"/>
              <a:gd name="connsiteY109" fmla="*/ 6858000 h 6858000"/>
              <a:gd name="connsiteX110" fmla="*/ 0 w 6127519"/>
              <a:gd name="connsiteY110"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50104 w 6127519"/>
              <a:gd name="connsiteY30" fmla="*/ 2249166 h 6858000"/>
              <a:gd name="connsiteX31" fmla="*/ 5251214 w 6127519"/>
              <a:gd name="connsiteY31" fmla="*/ 2250944 h 6858000"/>
              <a:gd name="connsiteX32" fmla="*/ 5250644 w 6127519"/>
              <a:gd name="connsiteY32" fmla="*/ 2266619 h 6858000"/>
              <a:gd name="connsiteX33" fmla="*/ 5293877 w 6127519"/>
              <a:gd name="connsiteY33" fmla="*/ 2368649 h 6858000"/>
              <a:gd name="connsiteX34" fmla="*/ 5311338 w 6127519"/>
              <a:gd name="connsiteY34" fmla="*/ 2404034 h 6858000"/>
              <a:gd name="connsiteX35" fmla="*/ 5338366 w 6127519"/>
              <a:gd name="connsiteY35" fmla="*/ 2465052 h 6858000"/>
              <a:gd name="connsiteX36" fmla="*/ 5371263 w 6127519"/>
              <a:gd name="connsiteY36" fmla="*/ 2586413 h 6858000"/>
              <a:gd name="connsiteX37" fmla="*/ 5407503 w 6127519"/>
              <a:gd name="connsiteY37" fmla="*/ 2786290 h 6858000"/>
              <a:gd name="connsiteX38" fmla="*/ 5407356 w 6127519"/>
              <a:gd name="connsiteY38" fmla="*/ 2787545 h 6858000"/>
              <a:gd name="connsiteX39" fmla="*/ 5457023 w 6127519"/>
              <a:gd name="connsiteY39" fmla="*/ 2858292 h 6858000"/>
              <a:gd name="connsiteX40" fmla="*/ 5479298 w 6127519"/>
              <a:gd name="connsiteY40" fmla="*/ 2947791 h 6858000"/>
              <a:gd name="connsiteX41" fmla="*/ 5481770 w 6127519"/>
              <a:gd name="connsiteY41" fmla="*/ 2951352 h 6858000"/>
              <a:gd name="connsiteX42" fmla="*/ 5482415 w 6127519"/>
              <a:gd name="connsiteY42" fmla="*/ 3004079 h 6858000"/>
              <a:gd name="connsiteX43" fmla="*/ 5503944 w 6127519"/>
              <a:gd name="connsiteY43" fmla="*/ 3123335 h 6858000"/>
              <a:gd name="connsiteX44" fmla="*/ 5516007 w 6127519"/>
              <a:gd name="connsiteY44" fmla="*/ 3258473 h 6858000"/>
              <a:gd name="connsiteX45" fmla="*/ 5589758 w 6127519"/>
              <a:gd name="connsiteY45" fmla="*/ 3453699 h 6858000"/>
              <a:gd name="connsiteX46" fmla="*/ 5596144 w 6127519"/>
              <a:gd name="connsiteY46" fmla="*/ 3534624 h 6858000"/>
              <a:gd name="connsiteX47" fmla="*/ 5597750 w 6127519"/>
              <a:gd name="connsiteY47" fmla="*/ 3534129 h 6858000"/>
              <a:gd name="connsiteX48" fmla="*/ 5599700 w 6127519"/>
              <a:gd name="connsiteY48" fmla="*/ 3547221 h 6858000"/>
              <a:gd name="connsiteX49" fmla="*/ 5615031 w 6127519"/>
              <a:gd name="connsiteY49" fmla="*/ 3557482 h 6858000"/>
              <a:gd name="connsiteX50" fmla="*/ 5618377 w 6127519"/>
              <a:gd name="connsiteY50" fmla="*/ 3588431 h 6858000"/>
              <a:gd name="connsiteX51" fmla="*/ 5612155 w 6127519"/>
              <a:gd name="connsiteY51" fmla="*/ 3589869 h 6858000"/>
              <a:gd name="connsiteX52" fmla="*/ 5620843 w 6127519"/>
              <a:gd name="connsiteY52" fmla="*/ 3606745 h 6858000"/>
              <a:gd name="connsiteX53" fmla="*/ 5655472 w 6127519"/>
              <a:gd name="connsiteY53" fmla="*/ 3678877 h 6858000"/>
              <a:gd name="connsiteX54" fmla="*/ 5683015 w 6127519"/>
              <a:gd name="connsiteY54" fmla="*/ 3762025 h 6858000"/>
              <a:gd name="connsiteX55" fmla="*/ 5696643 w 6127519"/>
              <a:gd name="connsiteY55" fmla="*/ 3773888 h 6858000"/>
              <a:gd name="connsiteX56" fmla="*/ 5707995 w 6127519"/>
              <a:gd name="connsiteY56" fmla="*/ 3781685 h 6858000"/>
              <a:gd name="connsiteX57" fmla="*/ 5768491 w 6127519"/>
              <a:gd name="connsiteY57" fmla="*/ 3914399 h 6858000"/>
              <a:gd name="connsiteX58" fmla="*/ 5793123 w 6127519"/>
              <a:gd name="connsiteY58" fmla="*/ 3969952 h 6858000"/>
              <a:gd name="connsiteX59" fmla="*/ 5808321 w 6127519"/>
              <a:gd name="connsiteY59" fmla="*/ 3988153 h 6858000"/>
              <a:gd name="connsiteX60" fmla="*/ 5825621 w 6127519"/>
              <a:gd name="connsiteY60" fmla="*/ 4015525 h 6858000"/>
              <a:gd name="connsiteX61" fmla="*/ 5860672 w 6127519"/>
              <a:gd name="connsiteY61" fmla="*/ 4061579 h 6858000"/>
              <a:gd name="connsiteX62" fmla="*/ 5872173 w 6127519"/>
              <a:gd name="connsiteY62" fmla="*/ 4088497 h 6858000"/>
              <a:gd name="connsiteX63" fmla="*/ 5894095 w 6127519"/>
              <a:gd name="connsiteY63" fmla="*/ 4128857 h 6858000"/>
              <a:gd name="connsiteX64" fmla="*/ 5903513 w 6127519"/>
              <a:gd name="connsiteY64" fmla="*/ 4187661 h 6858000"/>
              <a:gd name="connsiteX65" fmla="*/ 5917114 w 6127519"/>
              <a:gd name="connsiteY65" fmla="*/ 4213096 h 6858000"/>
              <a:gd name="connsiteX66" fmla="*/ 5924233 w 6127519"/>
              <a:gd name="connsiteY66" fmla="*/ 4242060 h 6858000"/>
              <a:gd name="connsiteX67" fmla="*/ 5928910 w 6127519"/>
              <a:gd name="connsiteY67" fmla="*/ 4300973 h 6858000"/>
              <a:gd name="connsiteX68" fmla="*/ 5939320 w 6127519"/>
              <a:gd name="connsiteY68" fmla="*/ 4340435 h 6858000"/>
              <a:gd name="connsiteX69" fmla="*/ 5946705 w 6127519"/>
              <a:gd name="connsiteY69" fmla="*/ 4428051 h 6858000"/>
              <a:gd name="connsiteX70" fmla="*/ 5949261 w 6127519"/>
              <a:gd name="connsiteY70" fmla="*/ 4449185 h 6858000"/>
              <a:gd name="connsiteX71" fmla="*/ 5968960 w 6127519"/>
              <a:gd name="connsiteY71" fmla="*/ 4482655 h 6858000"/>
              <a:gd name="connsiteX72" fmla="*/ 5980106 w 6127519"/>
              <a:gd name="connsiteY72" fmla="*/ 4585087 h 6858000"/>
              <a:gd name="connsiteX73" fmla="*/ 5998138 w 6127519"/>
              <a:gd name="connsiteY73" fmla="*/ 4697518 h 6858000"/>
              <a:gd name="connsiteX74" fmla="*/ 6007819 w 6127519"/>
              <a:gd name="connsiteY74" fmla="*/ 4858148 h 6858000"/>
              <a:gd name="connsiteX75" fmla="*/ 6007749 w 6127519"/>
              <a:gd name="connsiteY75" fmla="*/ 4964715 h 6858000"/>
              <a:gd name="connsiteX76" fmla="*/ 6005269 w 6127519"/>
              <a:gd name="connsiteY76" fmla="*/ 5150567 h 6858000"/>
              <a:gd name="connsiteX77" fmla="*/ 6001127 w 6127519"/>
              <a:gd name="connsiteY77" fmla="*/ 5164609 h 6858000"/>
              <a:gd name="connsiteX78" fmla="*/ 5998514 w 6127519"/>
              <a:gd name="connsiteY78" fmla="*/ 5189673 h 6858000"/>
              <a:gd name="connsiteX79" fmla="*/ 6018409 w 6127519"/>
              <a:gd name="connsiteY79" fmla="*/ 5227157 h 6858000"/>
              <a:gd name="connsiteX80" fmla="*/ 6036748 w 6127519"/>
              <a:gd name="connsiteY80" fmla="*/ 5322752 h 6858000"/>
              <a:gd name="connsiteX81" fmla="*/ 6036943 w 6127519"/>
              <a:gd name="connsiteY81" fmla="*/ 5329480 h 6858000"/>
              <a:gd name="connsiteX82" fmla="*/ 6037677 w 6127519"/>
              <a:gd name="connsiteY82" fmla="*/ 5354807 h 6858000"/>
              <a:gd name="connsiteX83" fmla="*/ 6039728 w 6127519"/>
              <a:gd name="connsiteY83" fmla="*/ 5359416 h 6858000"/>
              <a:gd name="connsiteX84" fmla="*/ 6053435 w 6127519"/>
              <a:gd name="connsiteY84" fmla="*/ 5387547 h 6858000"/>
              <a:gd name="connsiteX85" fmla="*/ 6065933 w 6127519"/>
              <a:gd name="connsiteY85" fmla="*/ 5443002 h 6858000"/>
              <a:gd name="connsiteX86" fmla="*/ 6068640 w 6127519"/>
              <a:gd name="connsiteY86" fmla="*/ 5474503 h 6858000"/>
              <a:gd name="connsiteX87" fmla="*/ 6080922 w 6127519"/>
              <a:gd name="connsiteY87" fmla="*/ 5561070 h 6858000"/>
              <a:gd name="connsiteX88" fmla="*/ 6096949 w 6127519"/>
              <a:gd name="connsiteY88" fmla="*/ 5648179 h 6858000"/>
              <a:gd name="connsiteX89" fmla="*/ 6125703 w 6127519"/>
              <a:gd name="connsiteY89" fmla="*/ 5692894 h 6858000"/>
              <a:gd name="connsiteX90" fmla="*/ 6121353 w 6127519"/>
              <a:gd name="connsiteY90" fmla="*/ 5721725 h 6858000"/>
              <a:gd name="connsiteX91" fmla="*/ 6121607 w 6127519"/>
              <a:gd name="connsiteY91" fmla="*/ 5721959 h 6858000"/>
              <a:gd name="connsiteX92" fmla="*/ 6127024 w 6127519"/>
              <a:gd name="connsiteY92" fmla="*/ 5786902 h 6858000"/>
              <a:gd name="connsiteX93" fmla="*/ 6127519 w 6127519"/>
              <a:gd name="connsiteY93" fmla="*/ 5865775 h 6858000"/>
              <a:gd name="connsiteX94" fmla="*/ 6119217 w 6127519"/>
              <a:gd name="connsiteY94" fmla="*/ 5888542 h 6858000"/>
              <a:gd name="connsiteX95" fmla="*/ 6102493 w 6127519"/>
              <a:gd name="connsiteY95" fmla="*/ 5928602 h 6858000"/>
              <a:gd name="connsiteX96" fmla="*/ 6056863 w 6127519"/>
              <a:gd name="connsiteY96" fmla="*/ 6000643 h 6858000"/>
              <a:gd name="connsiteX97" fmla="*/ 6045436 w 6127519"/>
              <a:gd name="connsiteY97" fmla="*/ 6124480 h 6858000"/>
              <a:gd name="connsiteX98" fmla="*/ 6030489 w 6127519"/>
              <a:gd name="connsiteY98" fmla="*/ 6317666 h 6858000"/>
              <a:gd name="connsiteX99" fmla="*/ 6007492 w 6127519"/>
              <a:gd name="connsiteY99" fmla="*/ 6440818 h 6858000"/>
              <a:gd name="connsiteX100" fmla="*/ 6009467 w 6127519"/>
              <a:gd name="connsiteY100" fmla="*/ 6487076 h 6858000"/>
              <a:gd name="connsiteX101" fmla="*/ 5995064 w 6127519"/>
              <a:gd name="connsiteY101" fmla="*/ 6540791 h 6858000"/>
              <a:gd name="connsiteX102" fmla="*/ 6004510 w 6127519"/>
              <a:gd name="connsiteY102" fmla="*/ 6599256 h 6858000"/>
              <a:gd name="connsiteX103" fmla="*/ 5986207 w 6127519"/>
              <a:gd name="connsiteY103" fmla="*/ 6695855 h 6858000"/>
              <a:gd name="connsiteX104" fmla="*/ 5979428 w 6127519"/>
              <a:gd name="connsiteY104" fmla="*/ 6754678 h 6858000"/>
              <a:gd name="connsiteX105" fmla="*/ 5983398 w 6127519"/>
              <a:gd name="connsiteY105" fmla="*/ 6778641 h 6858000"/>
              <a:gd name="connsiteX106" fmla="*/ 5984543 w 6127519"/>
              <a:gd name="connsiteY106" fmla="*/ 6811016 h 6858000"/>
              <a:gd name="connsiteX107" fmla="*/ 5979671 w 6127519"/>
              <a:gd name="connsiteY107" fmla="*/ 6858000 h 6858000"/>
              <a:gd name="connsiteX108" fmla="*/ 0 w 6127519"/>
              <a:gd name="connsiteY108" fmla="*/ 6858000 h 6858000"/>
              <a:gd name="connsiteX109" fmla="*/ 0 w 6127519"/>
              <a:gd name="connsiteY109"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189234 w 6127519"/>
              <a:gd name="connsiteY18" fmla="*/ 1193495 h 6858000"/>
              <a:gd name="connsiteX19" fmla="*/ 5202769 w 6127519"/>
              <a:gd name="connsiteY19" fmla="*/ 1269450 h 6858000"/>
              <a:gd name="connsiteX20" fmla="*/ 5225968 w 6127519"/>
              <a:gd name="connsiteY20" fmla="*/ 1357994 h 6858000"/>
              <a:gd name="connsiteX21" fmla="*/ 5233819 w 6127519"/>
              <a:gd name="connsiteY21" fmla="*/ 1380922 h 6858000"/>
              <a:gd name="connsiteX22" fmla="*/ 5237226 w 6127519"/>
              <a:gd name="connsiteY22" fmla="*/ 1441327 h 6858000"/>
              <a:gd name="connsiteX23" fmla="*/ 5255653 w 6127519"/>
              <a:gd name="connsiteY23" fmla="*/ 1524712 h 6858000"/>
              <a:gd name="connsiteX24" fmla="*/ 5263491 w 6127519"/>
              <a:gd name="connsiteY24" fmla="*/ 1642938 h 6858000"/>
              <a:gd name="connsiteX25" fmla="*/ 5261314 w 6127519"/>
              <a:gd name="connsiteY25" fmla="*/ 1689177 h 6858000"/>
              <a:gd name="connsiteX26" fmla="*/ 5259788 w 6127519"/>
              <a:gd name="connsiteY26" fmla="*/ 1768516 h 6858000"/>
              <a:gd name="connsiteX27" fmla="*/ 5255696 w 6127519"/>
              <a:gd name="connsiteY27" fmla="*/ 1953770 h 6858000"/>
              <a:gd name="connsiteX28" fmla="*/ 5252592 w 6127519"/>
              <a:gd name="connsiteY28" fmla="*/ 2092210 h 6858000"/>
              <a:gd name="connsiteX29" fmla="*/ 5250104 w 6127519"/>
              <a:gd name="connsiteY29" fmla="*/ 2249166 h 6858000"/>
              <a:gd name="connsiteX30" fmla="*/ 5251214 w 6127519"/>
              <a:gd name="connsiteY30" fmla="*/ 2250944 h 6858000"/>
              <a:gd name="connsiteX31" fmla="*/ 5250644 w 6127519"/>
              <a:gd name="connsiteY31" fmla="*/ 2266619 h 6858000"/>
              <a:gd name="connsiteX32" fmla="*/ 5293877 w 6127519"/>
              <a:gd name="connsiteY32" fmla="*/ 2368649 h 6858000"/>
              <a:gd name="connsiteX33" fmla="*/ 5311338 w 6127519"/>
              <a:gd name="connsiteY33" fmla="*/ 2404034 h 6858000"/>
              <a:gd name="connsiteX34" fmla="*/ 5338366 w 6127519"/>
              <a:gd name="connsiteY34" fmla="*/ 2465052 h 6858000"/>
              <a:gd name="connsiteX35" fmla="*/ 5371263 w 6127519"/>
              <a:gd name="connsiteY35" fmla="*/ 2586413 h 6858000"/>
              <a:gd name="connsiteX36" fmla="*/ 5407503 w 6127519"/>
              <a:gd name="connsiteY36" fmla="*/ 2786290 h 6858000"/>
              <a:gd name="connsiteX37" fmla="*/ 5407356 w 6127519"/>
              <a:gd name="connsiteY37" fmla="*/ 2787545 h 6858000"/>
              <a:gd name="connsiteX38" fmla="*/ 5457023 w 6127519"/>
              <a:gd name="connsiteY38" fmla="*/ 2858292 h 6858000"/>
              <a:gd name="connsiteX39" fmla="*/ 5479298 w 6127519"/>
              <a:gd name="connsiteY39" fmla="*/ 2947791 h 6858000"/>
              <a:gd name="connsiteX40" fmla="*/ 5481770 w 6127519"/>
              <a:gd name="connsiteY40" fmla="*/ 2951352 h 6858000"/>
              <a:gd name="connsiteX41" fmla="*/ 5482415 w 6127519"/>
              <a:gd name="connsiteY41" fmla="*/ 3004079 h 6858000"/>
              <a:gd name="connsiteX42" fmla="*/ 5503944 w 6127519"/>
              <a:gd name="connsiteY42" fmla="*/ 3123335 h 6858000"/>
              <a:gd name="connsiteX43" fmla="*/ 5516007 w 6127519"/>
              <a:gd name="connsiteY43" fmla="*/ 3258473 h 6858000"/>
              <a:gd name="connsiteX44" fmla="*/ 5589758 w 6127519"/>
              <a:gd name="connsiteY44" fmla="*/ 3453699 h 6858000"/>
              <a:gd name="connsiteX45" fmla="*/ 5596144 w 6127519"/>
              <a:gd name="connsiteY45" fmla="*/ 3534624 h 6858000"/>
              <a:gd name="connsiteX46" fmla="*/ 5597750 w 6127519"/>
              <a:gd name="connsiteY46" fmla="*/ 3534129 h 6858000"/>
              <a:gd name="connsiteX47" fmla="*/ 5599700 w 6127519"/>
              <a:gd name="connsiteY47" fmla="*/ 3547221 h 6858000"/>
              <a:gd name="connsiteX48" fmla="*/ 5615031 w 6127519"/>
              <a:gd name="connsiteY48" fmla="*/ 3557482 h 6858000"/>
              <a:gd name="connsiteX49" fmla="*/ 5618377 w 6127519"/>
              <a:gd name="connsiteY49" fmla="*/ 3588431 h 6858000"/>
              <a:gd name="connsiteX50" fmla="*/ 5612155 w 6127519"/>
              <a:gd name="connsiteY50" fmla="*/ 3589869 h 6858000"/>
              <a:gd name="connsiteX51" fmla="*/ 5620843 w 6127519"/>
              <a:gd name="connsiteY51" fmla="*/ 3606745 h 6858000"/>
              <a:gd name="connsiteX52" fmla="*/ 5655472 w 6127519"/>
              <a:gd name="connsiteY52" fmla="*/ 3678877 h 6858000"/>
              <a:gd name="connsiteX53" fmla="*/ 5683015 w 6127519"/>
              <a:gd name="connsiteY53" fmla="*/ 3762025 h 6858000"/>
              <a:gd name="connsiteX54" fmla="*/ 5696643 w 6127519"/>
              <a:gd name="connsiteY54" fmla="*/ 3773888 h 6858000"/>
              <a:gd name="connsiteX55" fmla="*/ 5707995 w 6127519"/>
              <a:gd name="connsiteY55" fmla="*/ 3781685 h 6858000"/>
              <a:gd name="connsiteX56" fmla="*/ 5768491 w 6127519"/>
              <a:gd name="connsiteY56" fmla="*/ 3914399 h 6858000"/>
              <a:gd name="connsiteX57" fmla="*/ 5793123 w 6127519"/>
              <a:gd name="connsiteY57" fmla="*/ 3969952 h 6858000"/>
              <a:gd name="connsiteX58" fmla="*/ 5808321 w 6127519"/>
              <a:gd name="connsiteY58" fmla="*/ 3988153 h 6858000"/>
              <a:gd name="connsiteX59" fmla="*/ 5825621 w 6127519"/>
              <a:gd name="connsiteY59" fmla="*/ 4015525 h 6858000"/>
              <a:gd name="connsiteX60" fmla="*/ 5860672 w 6127519"/>
              <a:gd name="connsiteY60" fmla="*/ 4061579 h 6858000"/>
              <a:gd name="connsiteX61" fmla="*/ 5872173 w 6127519"/>
              <a:gd name="connsiteY61" fmla="*/ 4088497 h 6858000"/>
              <a:gd name="connsiteX62" fmla="*/ 5894095 w 6127519"/>
              <a:gd name="connsiteY62" fmla="*/ 4128857 h 6858000"/>
              <a:gd name="connsiteX63" fmla="*/ 5903513 w 6127519"/>
              <a:gd name="connsiteY63" fmla="*/ 4187661 h 6858000"/>
              <a:gd name="connsiteX64" fmla="*/ 5917114 w 6127519"/>
              <a:gd name="connsiteY64" fmla="*/ 4213096 h 6858000"/>
              <a:gd name="connsiteX65" fmla="*/ 5924233 w 6127519"/>
              <a:gd name="connsiteY65" fmla="*/ 4242060 h 6858000"/>
              <a:gd name="connsiteX66" fmla="*/ 5928910 w 6127519"/>
              <a:gd name="connsiteY66" fmla="*/ 4300973 h 6858000"/>
              <a:gd name="connsiteX67" fmla="*/ 5939320 w 6127519"/>
              <a:gd name="connsiteY67" fmla="*/ 4340435 h 6858000"/>
              <a:gd name="connsiteX68" fmla="*/ 5946705 w 6127519"/>
              <a:gd name="connsiteY68" fmla="*/ 4428051 h 6858000"/>
              <a:gd name="connsiteX69" fmla="*/ 5949261 w 6127519"/>
              <a:gd name="connsiteY69" fmla="*/ 4449185 h 6858000"/>
              <a:gd name="connsiteX70" fmla="*/ 5968960 w 6127519"/>
              <a:gd name="connsiteY70" fmla="*/ 4482655 h 6858000"/>
              <a:gd name="connsiteX71" fmla="*/ 5980106 w 6127519"/>
              <a:gd name="connsiteY71" fmla="*/ 4585087 h 6858000"/>
              <a:gd name="connsiteX72" fmla="*/ 5998138 w 6127519"/>
              <a:gd name="connsiteY72" fmla="*/ 4697518 h 6858000"/>
              <a:gd name="connsiteX73" fmla="*/ 6007819 w 6127519"/>
              <a:gd name="connsiteY73" fmla="*/ 4858148 h 6858000"/>
              <a:gd name="connsiteX74" fmla="*/ 6007749 w 6127519"/>
              <a:gd name="connsiteY74" fmla="*/ 4964715 h 6858000"/>
              <a:gd name="connsiteX75" fmla="*/ 6005269 w 6127519"/>
              <a:gd name="connsiteY75" fmla="*/ 5150567 h 6858000"/>
              <a:gd name="connsiteX76" fmla="*/ 6001127 w 6127519"/>
              <a:gd name="connsiteY76" fmla="*/ 5164609 h 6858000"/>
              <a:gd name="connsiteX77" fmla="*/ 5998514 w 6127519"/>
              <a:gd name="connsiteY77" fmla="*/ 5189673 h 6858000"/>
              <a:gd name="connsiteX78" fmla="*/ 6018409 w 6127519"/>
              <a:gd name="connsiteY78" fmla="*/ 5227157 h 6858000"/>
              <a:gd name="connsiteX79" fmla="*/ 6036748 w 6127519"/>
              <a:gd name="connsiteY79" fmla="*/ 5322752 h 6858000"/>
              <a:gd name="connsiteX80" fmla="*/ 6036943 w 6127519"/>
              <a:gd name="connsiteY80" fmla="*/ 5329480 h 6858000"/>
              <a:gd name="connsiteX81" fmla="*/ 6037677 w 6127519"/>
              <a:gd name="connsiteY81" fmla="*/ 5354807 h 6858000"/>
              <a:gd name="connsiteX82" fmla="*/ 6039728 w 6127519"/>
              <a:gd name="connsiteY82" fmla="*/ 5359416 h 6858000"/>
              <a:gd name="connsiteX83" fmla="*/ 6053435 w 6127519"/>
              <a:gd name="connsiteY83" fmla="*/ 5387547 h 6858000"/>
              <a:gd name="connsiteX84" fmla="*/ 6065933 w 6127519"/>
              <a:gd name="connsiteY84" fmla="*/ 5443002 h 6858000"/>
              <a:gd name="connsiteX85" fmla="*/ 6068640 w 6127519"/>
              <a:gd name="connsiteY85" fmla="*/ 5474503 h 6858000"/>
              <a:gd name="connsiteX86" fmla="*/ 6080922 w 6127519"/>
              <a:gd name="connsiteY86" fmla="*/ 5561070 h 6858000"/>
              <a:gd name="connsiteX87" fmla="*/ 6096949 w 6127519"/>
              <a:gd name="connsiteY87" fmla="*/ 5648179 h 6858000"/>
              <a:gd name="connsiteX88" fmla="*/ 6125703 w 6127519"/>
              <a:gd name="connsiteY88" fmla="*/ 5692894 h 6858000"/>
              <a:gd name="connsiteX89" fmla="*/ 6121353 w 6127519"/>
              <a:gd name="connsiteY89" fmla="*/ 5721725 h 6858000"/>
              <a:gd name="connsiteX90" fmla="*/ 6121607 w 6127519"/>
              <a:gd name="connsiteY90" fmla="*/ 5721959 h 6858000"/>
              <a:gd name="connsiteX91" fmla="*/ 6127024 w 6127519"/>
              <a:gd name="connsiteY91" fmla="*/ 5786902 h 6858000"/>
              <a:gd name="connsiteX92" fmla="*/ 6127519 w 6127519"/>
              <a:gd name="connsiteY92" fmla="*/ 5865775 h 6858000"/>
              <a:gd name="connsiteX93" fmla="*/ 6119217 w 6127519"/>
              <a:gd name="connsiteY93" fmla="*/ 5888542 h 6858000"/>
              <a:gd name="connsiteX94" fmla="*/ 6102493 w 6127519"/>
              <a:gd name="connsiteY94" fmla="*/ 5928602 h 6858000"/>
              <a:gd name="connsiteX95" fmla="*/ 6056863 w 6127519"/>
              <a:gd name="connsiteY95" fmla="*/ 6000643 h 6858000"/>
              <a:gd name="connsiteX96" fmla="*/ 6045436 w 6127519"/>
              <a:gd name="connsiteY96" fmla="*/ 6124480 h 6858000"/>
              <a:gd name="connsiteX97" fmla="*/ 6030489 w 6127519"/>
              <a:gd name="connsiteY97" fmla="*/ 6317666 h 6858000"/>
              <a:gd name="connsiteX98" fmla="*/ 6007492 w 6127519"/>
              <a:gd name="connsiteY98" fmla="*/ 6440818 h 6858000"/>
              <a:gd name="connsiteX99" fmla="*/ 6009467 w 6127519"/>
              <a:gd name="connsiteY99" fmla="*/ 6487076 h 6858000"/>
              <a:gd name="connsiteX100" fmla="*/ 5995064 w 6127519"/>
              <a:gd name="connsiteY100" fmla="*/ 6540791 h 6858000"/>
              <a:gd name="connsiteX101" fmla="*/ 6004510 w 6127519"/>
              <a:gd name="connsiteY101" fmla="*/ 6599256 h 6858000"/>
              <a:gd name="connsiteX102" fmla="*/ 5986207 w 6127519"/>
              <a:gd name="connsiteY102" fmla="*/ 6695855 h 6858000"/>
              <a:gd name="connsiteX103" fmla="*/ 5979428 w 6127519"/>
              <a:gd name="connsiteY103" fmla="*/ 6754678 h 6858000"/>
              <a:gd name="connsiteX104" fmla="*/ 5983398 w 6127519"/>
              <a:gd name="connsiteY104" fmla="*/ 6778641 h 6858000"/>
              <a:gd name="connsiteX105" fmla="*/ 5984543 w 6127519"/>
              <a:gd name="connsiteY105" fmla="*/ 6811016 h 6858000"/>
              <a:gd name="connsiteX106" fmla="*/ 5979671 w 6127519"/>
              <a:gd name="connsiteY106" fmla="*/ 6858000 h 6858000"/>
              <a:gd name="connsiteX107" fmla="*/ 0 w 6127519"/>
              <a:gd name="connsiteY107" fmla="*/ 6858000 h 6858000"/>
              <a:gd name="connsiteX108" fmla="*/ 0 w 6127519"/>
              <a:gd name="connsiteY108"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5703 w 6127519"/>
              <a:gd name="connsiteY87" fmla="*/ 5692894 h 6858000"/>
              <a:gd name="connsiteX88" fmla="*/ 6121353 w 6127519"/>
              <a:gd name="connsiteY88" fmla="*/ 5721725 h 6858000"/>
              <a:gd name="connsiteX89" fmla="*/ 6121607 w 6127519"/>
              <a:gd name="connsiteY89" fmla="*/ 5721959 h 6858000"/>
              <a:gd name="connsiteX90" fmla="*/ 6127024 w 6127519"/>
              <a:gd name="connsiteY90" fmla="*/ 5786902 h 6858000"/>
              <a:gd name="connsiteX91" fmla="*/ 6127519 w 6127519"/>
              <a:gd name="connsiteY91" fmla="*/ 5865775 h 6858000"/>
              <a:gd name="connsiteX92" fmla="*/ 6119217 w 6127519"/>
              <a:gd name="connsiteY92" fmla="*/ 5888542 h 6858000"/>
              <a:gd name="connsiteX93" fmla="*/ 6102493 w 6127519"/>
              <a:gd name="connsiteY93" fmla="*/ 5928602 h 6858000"/>
              <a:gd name="connsiteX94" fmla="*/ 6056863 w 6127519"/>
              <a:gd name="connsiteY94" fmla="*/ 6000643 h 6858000"/>
              <a:gd name="connsiteX95" fmla="*/ 6045436 w 6127519"/>
              <a:gd name="connsiteY95" fmla="*/ 6124480 h 6858000"/>
              <a:gd name="connsiteX96" fmla="*/ 6030489 w 6127519"/>
              <a:gd name="connsiteY96" fmla="*/ 6317666 h 6858000"/>
              <a:gd name="connsiteX97" fmla="*/ 6007492 w 6127519"/>
              <a:gd name="connsiteY97" fmla="*/ 6440818 h 6858000"/>
              <a:gd name="connsiteX98" fmla="*/ 6009467 w 6127519"/>
              <a:gd name="connsiteY98" fmla="*/ 6487076 h 6858000"/>
              <a:gd name="connsiteX99" fmla="*/ 5995064 w 6127519"/>
              <a:gd name="connsiteY99" fmla="*/ 6540791 h 6858000"/>
              <a:gd name="connsiteX100" fmla="*/ 6004510 w 6127519"/>
              <a:gd name="connsiteY100" fmla="*/ 6599256 h 6858000"/>
              <a:gd name="connsiteX101" fmla="*/ 5986207 w 6127519"/>
              <a:gd name="connsiteY101" fmla="*/ 6695855 h 6858000"/>
              <a:gd name="connsiteX102" fmla="*/ 5979428 w 6127519"/>
              <a:gd name="connsiteY102" fmla="*/ 6754678 h 6858000"/>
              <a:gd name="connsiteX103" fmla="*/ 5983398 w 6127519"/>
              <a:gd name="connsiteY103" fmla="*/ 6778641 h 6858000"/>
              <a:gd name="connsiteX104" fmla="*/ 5984543 w 6127519"/>
              <a:gd name="connsiteY104" fmla="*/ 6811016 h 6858000"/>
              <a:gd name="connsiteX105" fmla="*/ 5979671 w 6127519"/>
              <a:gd name="connsiteY105" fmla="*/ 6858000 h 6858000"/>
              <a:gd name="connsiteX106" fmla="*/ 0 w 6127519"/>
              <a:gd name="connsiteY106" fmla="*/ 6858000 h 6858000"/>
              <a:gd name="connsiteX107" fmla="*/ 0 w 6127519"/>
              <a:gd name="connsiteY107"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1353 w 6127519"/>
              <a:gd name="connsiteY87" fmla="*/ 5721725 h 6858000"/>
              <a:gd name="connsiteX88" fmla="*/ 6121607 w 6127519"/>
              <a:gd name="connsiteY88" fmla="*/ 5721959 h 6858000"/>
              <a:gd name="connsiteX89" fmla="*/ 6127024 w 6127519"/>
              <a:gd name="connsiteY89" fmla="*/ 5786902 h 6858000"/>
              <a:gd name="connsiteX90" fmla="*/ 6127519 w 6127519"/>
              <a:gd name="connsiteY90" fmla="*/ 5865775 h 6858000"/>
              <a:gd name="connsiteX91" fmla="*/ 6119217 w 6127519"/>
              <a:gd name="connsiteY91" fmla="*/ 5888542 h 6858000"/>
              <a:gd name="connsiteX92" fmla="*/ 6102493 w 6127519"/>
              <a:gd name="connsiteY92" fmla="*/ 5928602 h 6858000"/>
              <a:gd name="connsiteX93" fmla="*/ 6056863 w 6127519"/>
              <a:gd name="connsiteY93" fmla="*/ 6000643 h 6858000"/>
              <a:gd name="connsiteX94" fmla="*/ 6045436 w 6127519"/>
              <a:gd name="connsiteY94" fmla="*/ 6124480 h 6858000"/>
              <a:gd name="connsiteX95" fmla="*/ 6030489 w 6127519"/>
              <a:gd name="connsiteY95" fmla="*/ 6317666 h 6858000"/>
              <a:gd name="connsiteX96" fmla="*/ 6007492 w 6127519"/>
              <a:gd name="connsiteY96" fmla="*/ 6440818 h 6858000"/>
              <a:gd name="connsiteX97" fmla="*/ 6009467 w 6127519"/>
              <a:gd name="connsiteY97" fmla="*/ 6487076 h 6858000"/>
              <a:gd name="connsiteX98" fmla="*/ 5995064 w 6127519"/>
              <a:gd name="connsiteY98" fmla="*/ 6540791 h 6858000"/>
              <a:gd name="connsiteX99" fmla="*/ 6004510 w 6127519"/>
              <a:gd name="connsiteY99" fmla="*/ 6599256 h 6858000"/>
              <a:gd name="connsiteX100" fmla="*/ 5986207 w 6127519"/>
              <a:gd name="connsiteY100" fmla="*/ 6695855 h 6858000"/>
              <a:gd name="connsiteX101" fmla="*/ 5979428 w 6127519"/>
              <a:gd name="connsiteY101" fmla="*/ 6754678 h 6858000"/>
              <a:gd name="connsiteX102" fmla="*/ 5983398 w 6127519"/>
              <a:gd name="connsiteY102" fmla="*/ 6778641 h 6858000"/>
              <a:gd name="connsiteX103" fmla="*/ 5984543 w 6127519"/>
              <a:gd name="connsiteY103" fmla="*/ 6811016 h 6858000"/>
              <a:gd name="connsiteX104" fmla="*/ 5979671 w 6127519"/>
              <a:gd name="connsiteY104" fmla="*/ 6858000 h 6858000"/>
              <a:gd name="connsiteX105" fmla="*/ 0 w 6127519"/>
              <a:gd name="connsiteY105" fmla="*/ 6858000 h 6858000"/>
              <a:gd name="connsiteX106" fmla="*/ 0 w 6127519"/>
              <a:gd name="connsiteY106"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1353 w 6127519"/>
              <a:gd name="connsiteY87" fmla="*/ 5721725 h 6858000"/>
              <a:gd name="connsiteX88" fmla="*/ 6109884 w 6127519"/>
              <a:gd name="connsiteY88" fmla="*/ 5721959 h 6858000"/>
              <a:gd name="connsiteX89" fmla="*/ 6127024 w 6127519"/>
              <a:gd name="connsiteY89" fmla="*/ 5786902 h 6858000"/>
              <a:gd name="connsiteX90" fmla="*/ 6127519 w 6127519"/>
              <a:gd name="connsiteY90" fmla="*/ 5865775 h 6858000"/>
              <a:gd name="connsiteX91" fmla="*/ 6119217 w 6127519"/>
              <a:gd name="connsiteY91" fmla="*/ 5888542 h 6858000"/>
              <a:gd name="connsiteX92" fmla="*/ 6102493 w 6127519"/>
              <a:gd name="connsiteY92" fmla="*/ 5928602 h 6858000"/>
              <a:gd name="connsiteX93" fmla="*/ 6056863 w 6127519"/>
              <a:gd name="connsiteY93" fmla="*/ 6000643 h 6858000"/>
              <a:gd name="connsiteX94" fmla="*/ 6045436 w 6127519"/>
              <a:gd name="connsiteY94" fmla="*/ 6124480 h 6858000"/>
              <a:gd name="connsiteX95" fmla="*/ 6030489 w 6127519"/>
              <a:gd name="connsiteY95" fmla="*/ 6317666 h 6858000"/>
              <a:gd name="connsiteX96" fmla="*/ 6007492 w 6127519"/>
              <a:gd name="connsiteY96" fmla="*/ 6440818 h 6858000"/>
              <a:gd name="connsiteX97" fmla="*/ 6009467 w 6127519"/>
              <a:gd name="connsiteY97" fmla="*/ 6487076 h 6858000"/>
              <a:gd name="connsiteX98" fmla="*/ 5995064 w 6127519"/>
              <a:gd name="connsiteY98" fmla="*/ 6540791 h 6858000"/>
              <a:gd name="connsiteX99" fmla="*/ 6004510 w 6127519"/>
              <a:gd name="connsiteY99" fmla="*/ 6599256 h 6858000"/>
              <a:gd name="connsiteX100" fmla="*/ 5986207 w 6127519"/>
              <a:gd name="connsiteY100" fmla="*/ 6695855 h 6858000"/>
              <a:gd name="connsiteX101" fmla="*/ 5979428 w 6127519"/>
              <a:gd name="connsiteY101" fmla="*/ 6754678 h 6858000"/>
              <a:gd name="connsiteX102" fmla="*/ 5983398 w 6127519"/>
              <a:gd name="connsiteY102" fmla="*/ 6778641 h 6858000"/>
              <a:gd name="connsiteX103" fmla="*/ 5984543 w 6127519"/>
              <a:gd name="connsiteY103" fmla="*/ 6811016 h 6858000"/>
              <a:gd name="connsiteX104" fmla="*/ 5979671 w 6127519"/>
              <a:gd name="connsiteY104" fmla="*/ 6858000 h 6858000"/>
              <a:gd name="connsiteX105" fmla="*/ 0 w 6127519"/>
              <a:gd name="connsiteY105" fmla="*/ 6858000 h 6858000"/>
              <a:gd name="connsiteX106" fmla="*/ 0 w 6127519"/>
              <a:gd name="connsiteY106"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1353 w 6127519"/>
              <a:gd name="connsiteY87" fmla="*/ 5721725 h 6858000"/>
              <a:gd name="connsiteX88" fmla="*/ 6109884 w 6127519"/>
              <a:gd name="connsiteY88" fmla="*/ 5721959 h 6858000"/>
              <a:gd name="connsiteX89" fmla="*/ 6127024 w 6127519"/>
              <a:gd name="connsiteY89" fmla="*/ 5786902 h 6858000"/>
              <a:gd name="connsiteX90" fmla="*/ 6127519 w 6127519"/>
              <a:gd name="connsiteY90" fmla="*/ 5865775 h 6858000"/>
              <a:gd name="connsiteX91" fmla="*/ 6116287 w 6127519"/>
              <a:gd name="connsiteY91" fmla="*/ 5868026 h 6858000"/>
              <a:gd name="connsiteX92" fmla="*/ 6102493 w 6127519"/>
              <a:gd name="connsiteY92" fmla="*/ 5928602 h 6858000"/>
              <a:gd name="connsiteX93" fmla="*/ 6056863 w 6127519"/>
              <a:gd name="connsiteY93" fmla="*/ 6000643 h 6858000"/>
              <a:gd name="connsiteX94" fmla="*/ 6045436 w 6127519"/>
              <a:gd name="connsiteY94" fmla="*/ 6124480 h 6858000"/>
              <a:gd name="connsiteX95" fmla="*/ 6030489 w 6127519"/>
              <a:gd name="connsiteY95" fmla="*/ 6317666 h 6858000"/>
              <a:gd name="connsiteX96" fmla="*/ 6007492 w 6127519"/>
              <a:gd name="connsiteY96" fmla="*/ 6440818 h 6858000"/>
              <a:gd name="connsiteX97" fmla="*/ 6009467 w 6127519"/>
              <a:gd name="connsiteY97" fmla="*/ 6487076 h 6858000"/>
              <a:gd name="connsiteX98" fmla="*/ 5995064 w 6127519"/>
              <a:gd name="connsiteY98" fmla="*/ 6540791 h 6858000"/>
              <a:gd name="connsiteX99" fmla="*/ 6004510 w 6127519"/>
              <a:gd name="connsiteY99" fmla="*/ 6599256 h 6858000"/>
              <a:gd name="connsiteX100" fmla="*/ 5986207 w 6127519"/>
              <a:gd name="connsiteY100" fmla="*/ 6695855 h 6858000"/>
              <a:gd name="connsiteX101" fmla="*/ 5979428 w 6127519"/>
              <a:gd name="connsiteY101" fmla="*/ 6754678 h 6858000"/>
              <a:gd name="connsiteX102" fmla="*/ 5983398 w 6127519"/>
              <a:gd name="connsiteY102" fmla="*/ 6778641 h 6858000"/>
              <a:gd name="connsiteX103" fmla="*/ 5984543 w 6127519"/>
              <a:gd name="connsiteY103" fmla="*/ 6811016 h 6858000"/>
              <a:gd name="connsiteX104" fmla="*/ 5979671 w 6127519"/>
              <a:gd name="connsiteY104" fmla="*/ 6858000 h 6858000"/>
              <a:gd name="connsiteX105" fmla="*/ 0 w 6127519"/>
              <a:gd name="connsiteY105" fmla="*/ 6858000 h 6858000"/>
              <a:gd name="connsiteX106" fmla="*/ 0 w 6127519"/>
              <a:gd name="connsiteY106"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1353 w 6127519"/>
              <a:gd name="connsiteY87" fmla="*/ 5721725 h 6858000"/>
              <a:gd name="connsiteX88" fmla="*/ 6109884 w 6127519"/>
              <a:gd name="connsiteY88" fmla="*/ 5721959 h 6858000"/>
              <a:gd name="connsiteX89" fmla="*/ 6127024 w 6127519"/>
              <a:gd name="connsiteY89" fmla="*/ 5786902 h 6858000"/>
              <a:gd name="connsiteX90" fmla="*/ 6127519 w 6127519"/>
              <a:gd name="connsiteY90" fmla="*/ 5865775 h 6858000"/>
              <a:gd name="connsiteX91" fmla="*/ 6102493 w 6127519"/>
              <a:gd name="connsiteY91" fmla="*/ 5928602 h 6858000"/>
              <a:gd name="connsiteX92" fmla="*/ 6056863 w 6127519"/>
              <a:gd name="connsiteY92" fmla="*/ 6000643 h 6858000"/>
              <a:gd name="connsiteX93" fmla="*/ 6045436 w 6127519"/>
              <a:gd name="connsiteY93" fmla="*/ 6124480 h 6858000"/>
              <a:gd name="connsiteX94" fmla="*/ 6030489 w 6127519"/>
              <a:gd name="connsiteY94" fmla="*/ 6317666 h 6858000"/>
              <a:gd name="connsiteX95" fmla="*/ 6007492 w 6127519"/>
              <a:gd name="connsiteY95" fmla="*/ 6440818 h 6858000"/>
              <a:gd name="connsiteX96" fmla="*/ 6009467 w 6127519"/>
              <a:gd name="connsiteY96" fmla="*/ 6487076 h 6858000"/>
              <a:gd name="connsiteX97" fmla="*/ 5995064 w 6127519"/>
              <a:gd name="connsiteY97" fmla="*/ 6540791 h 6858000"/>
              <a:gd name="connsiteX98" fmla="*/ 6004510 w 6127519"/>
              <a:gd name="connsiteY98" fmla="*/ 6599256 h 6858000"/>
              <a:gd name="connsiteX99" fmla="*/ 5986207 w 6127519"/>
              <a:gd name="connsiteY99" fmla="*/ 6695855 h 6858000"/>
              <a:gd name="connsiteX100" fmla="*/ 5979428 w 6127519"/>
              <a:gd name="connsiteY100" fmla="*/ 6754678 h 6858000"/>
              <a:gd name="connsiteX101" fmla="*/ 5983398 w 6127519"/>
              <a:gd name="connsiteY101" fmla="*/ 6778641 h 6858000"/>
              <a:gd name="connsiteX102" fmla="*/ 5984543 w 6127519"/>
              <a:gd name="connsiteY102" fmla="*/ 6811016 h 6858000"/>
              <a:gd name="connsiteX103" fmla="*/ 5979671 w 6127519"/>
              <a:gd name="connsiteY103" fmla="*/ 6858000 h 6858000"/>
              <a:gd name="connsiteX104" fmla="*/ 0 w 6127519"/>
              <a:gd name="connsiteY104" fmla="*/ 6858000 h 6858000"/>
              <a:gd name="connsiteX105" fmla="*/ 0 w 6127519"/>
              <a:gd name="connsiteY105"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30982 w 6127024"/>
              <a:gd name="connsiteY8" fmla="*/ 412030 h 6858000"/>
              <a:gd name="connsiteX9" fmla="*/ 5153000 w 6127024"/>
              <a:gd name="connsiteY9" fmla="*/ 507134 h 6858000"/>
              <a:gd name="connsiteX10" fmla="*/ 5171282 w 6127024"/>
              <a:gd name="connsiteY10" fmla="*/ 602071 h 6858000"/>
              <a:gd name="connsiteX11" fmla="*/ 5176196 w 6127024"/>
              <a:gd name="connsiteY11" fmla="*/ 636822 h 6858000"/>
              <a:gd name="connsiteX12" fmla="*/ 5189051 w 6127024"/>
              <a:gd name="connsiteY12" fmla="*/ 782518 h 6858000"/>
              <a:gd name="connsiteX13" fmla="*/ 5221088 w 6127024"/>
              <a:gd name="connsiteY13" fmla="*/ 860193 h 6858000"/>
              <a:gd name="connsiteX14" fmla="*/ 5230806 w 6127024"/>
              <a:gd name="connsiteY14" fmla="*/ 961354 h 6858000"/>
              <a:gd name="connsiteX15" fmla="*/ 5201018 w 6127024"/>
              <a:gd name="connsiteY15" fmla="*/ 1095027 h 6858000"/>
              <a:gd name="connsiteX16" fmla="*/ 5202153 w 6127024"/>
              <a:gd name="connsiteY16" fmla="*/ 1133224 h 6858000"/>
              <a:gd name="connsiteX17" fmla="*/ 5189234 w 6127024"/>
              <a:gd name="connsiteY17" fmla="*/ 1193495 h 6858000"/>
              <a:gd name="connsiteX18" fmla="*/ 5202769 w 6127024"/>
              <a:gd name="connsiteY18" fmla="*/ 1269450 h 6858000"/>
              <a:gd name="connsiteX19" fmla="*/ 5225968 w 6127024"/>
              <a:gd name="connsiteY19" fmla="*/ 1357994 h 6858000"/>
              <a:gd name="connsiteX20" fmla="*/ 5233819 w 6127024"/>
              <a:gd name="connsiteY20" fmla="*/ 1380922 h 6858000"/>
              <a:gd name="connsiteX21" fmla="*/ 5237226 w 6127024"/>
              <a:gd name="connsiteY21" fmla="*/ 1441327 h 6858000"/>
              <a:gd name="connsiteX22" fmla="*/ 5255653 w 6127024"/>
              <a:gd name="connsiteY22" fmla="*/ 1524712 h 6858000"/>
              <a:gd name="connsiteX23" fmla="*/ 5263491 w 6127024"/>
              <a:gd name="connsiteY23" fmla="*/ 1642938 h 6858000"/>
              <a:gd name="connsiteX24" fmla="*/ 5261314 w 6127024"/>
              <a:gd name="connsiteY24" fmla="*/ 1689177 h 6858000"/>
              <a:gd name="connsiteX25" fmla="*/ 5259788 w 6127024"/>
              <a:gd name="connsiteY25" fmla="*/ 1768516 h 6858000"/>
              <a:gd name="connsiteX26" fmla="*/ 5255696 w 6127024"/>
              <a:gd name="connsiteY26" fmla="*/ 1953770 h 6858000"/>
              <a:gd name="connsiteX27" fmla="*/ 5252592 w 6127024"/>
              <a:gd name="connsiteY27" fmla="*/ 2092210 h 6858000"/>
              <a:gd name="connsiteX28" fmla="*/ 5250104 w 6127024"/>
              <a:gd name="connsiteY28" fmla="*/ 2249166 h 6858000"/>
              <a:gd name="connsiteX29" fmla="*/ 5251214 w 6127024"/>
              <a:gd name="connsiteY29" fmla="*/ 2250944 h 6858000"/>
              <a:gd name="connsiteX30" fmla="*/ 5250644 w 6127024"/>
              <a:gd name="connsiteY30" fmla="*/ 2266619 h 6858000"/>
              <a:gd name="connsiteX31" fmla="*/ 5293877 w 6127024"/>
              <a:gd name="connsiteY31" fmla="*/ 2368649 h 6858000"/>
              <a:gd name="connsiteX32" fmla="*/ 5311338 w 6127024"/>
              <a:gd name="connsiteY32" fmla="*/ 2404034 h 6858000"/>
              <a:gd name="connsiteX33" fmla="*/ 5338366 w 6127024"/>
              <a:gd name="connsiteY33" fmla="*/ 2465052 h 6858000"/>
              <a:gd name="connsiteX34" fmla="*/ 5371263 w 6127024"/>
              <a:gd name="connsiteY34" fmla="*/ 2586413 h 6858000"/>
              <a:gd name="connsiteX35" fmla="*/ 5407503 w 6127024"/>
              <a:gd name="connsiteY35" fmla="*/ 2786290 h 6858000"/>
              <a:gd name="connsiteX36" fmla="*/ 5407356 w 6127024"/>
              <a:gd name="connsiteY36" fmla="*/ 2787545 h 6858000"/>
              <a:gd name="connsiteX37" fmla="*/ 5457023 w 6127024"/>
              <a:gd name="connsiteY37" fmla="*/ 2858292 h 6858000"/>
              <a:gd name="connsiteX38" fmla="*/ 5479298 w 6127024"/>
              <a:gd name="connsiteY38" fmla="*/ 2947791 h 6858000"/>
              <a:gd name="connsiteX39" fmla="*/ 5481770 w 6127024"/>
              <a:gd name="connsiteY39" fmla="*/ 2951352 h 6858000"/>
              <a:gd name="connsiteX40" fmla="*/ 5482415 w 6127024"/>
              <a:gd name="connsiteY40" fmla="*/ 3004079 h 6858000"/>
              <a:gd name="connsiteX41" fmla="*/ 5503944 w 6127024"/>
              <a:gd name="connsiteY41" fmla="*/ 3123335 h 6858000"/>
              <a:gd name="connsiteX42" fmla="*/ 5516007 w 6127024"/>
              <a:gd name="connsiteY42" fmla="*/ 3258473 h 6858000"/>
              <a:gd name="connsiteX43" fmla="*/ 5589758 w 6127024"/>
              <a:gd name="connsiteY43" fmla="*/ 3453699 h 6858000"/>
              <a:gd name="connsiteX44" fmla="*/ 5596144 w 6127024"/>
              <a:gd name="connsiteY44" fmla="*/ 3534624 h 6858000"/>
              <a:gd name="connsiteX45" fmla="*/ 5597750 w 6127024"/>
              <a:gd name="connsiteY45" fmla="*/ 3534129 h 6858000"/>
              <a:gd name="connsiteX46" fmla="*/ 5599700 w 6127024"/>
              <a:gd name="connsiteY46" fmla="*/ 3547221 h 6858000"/>
              <a:gd name="connsiteX47" fmla="*/ 5615031 w 6127024"/>
              <a:gd name="connsiteY47" fmla="*/ 3557482 h 6858000"/>
              <a:gd name="connsiteX48" fmla="*/ 5618377 w 6127024"/>
              <a:gd name="connsiteY48" fmla="*/ 3588431 h 6858000"/>
              <a:gd name="connsiteX49" fmla="*/ 5612155 w 6127024"/>
              <a:gd name="connsiteY49" fmla="*/ 3589869 h 6858000"/>
              <a:gd name="connsiteX50" fmla="*/ 5620843 w 6127024"/>
              <a:gd name="connsiteY50" fmla="*/ 3606745 h 6858000"/>
              <a:gd name="connsiteX51" fmla="*/ 5655472 w 6127024"/>
              <a:gd name="connsiteY51" fmla="*/ 3678877 h 6858000"/>
              <a:gd name="connsiteX52" fmla="*/ 5683015 w 6127024"/>
              <a:gd name="connsiteY52" fmla="*/ 3762025 h 6858000"/>
              <a:gd name="connsiteX53" fmla="*/ 5696643 w 6127024"/>
              <a:gd name="connsiteY53" fmla="*/ 3773888 h 6858000"/>
              <a:gd name="connsiteX54" fmla="*/ 5707995 w 6127024"/>
              <a:gd name="connsiteY54" fmla="*/ 3781685 h 6858000"/>
              <a:gd name="connsiteX55" fmla="*/ 5768491 w 6127024"/>
              <a:gd name="connsiteY55" fmla="*/ 3914399 h 6858000"/>
              <a:gd name="connsiteX56" fmla="*/ 5793123 w 6127024"/>
              <a:gd name="connsiteY56" fmla="*/ 3969952 h 6858000"/>
              <a:gd name="connsiteX57" fmla="*/ 5808321 w 6127024"/>
              <a:gd name="connsiteY57" fmla="*/ 3988153 h 6858000"/>
              <a:gd name="connsiteX58" fmla="*/ 5825621 w 6127024"/>
              <a:gd name="connsiteY58" fmla="*/ 4015525 h 6858000"/>
              <a:gd name="connsiteX59" fmla="*/ 5860672 w 6127024"/>
              <a:gd name="connsiteY59" fmla="*/ 4061579 h 6858000"/>
              <a:gd name="connsiteX60" fmla="*/ 5872173 w 6127024"/>
              <a:gd name="connsiteY60" fmla="*/ 4088497 h 6858000"/>
              <a:gd name="connsiteX61" fmla="*/ 5894095 w 6127024"/>
              <a:gd name="connsiteY61" fmla="*/ 4128857 h 6858000"/>
              <a:gd name="connsiteX62" fmla="*/ 5903513 w 6127024"/>
              <a:gd name="connsiteY62" fmla="*/ 4187661 h 6858000"/>
              <a:gd name="connsiteX63" fmla="*/ 5917114 w 6127024"/>
              <a:gd name="connsiteY63" fmla="*/ 4213096 h 6858000"/>
              <a:gd name="connsiteX64" fmla="*/ 5924233 w 6127024"/>
              <a:gd name="connsiteY64" fmla="*/ 4242060 h 6858000"/>
              <a:gd name="connsiteX65" fmla="*/ 5928910 w 6127024"/>
              <a:gd name="connsiteY65" fmla="*/ 4300973 h 6858000"/>
              <a:gd name="connsiteX66" fmla="*/ 5939320 w 6127024"/>
              <a:gd name="connsiteY66" fmla="*/ 4340435 h 6858000"/>
              <a:gd name="connsiteX67" fmla="*/ 5946705 w 6127024"/>
              <a:gd name="connsiteY67" fmla="*/ 4428051 h 6858000"/>
              <a:gd name="connsiteX68" fmla="*/ 5949261 w 6127024"/>
              <a:gd name="connsiteY68" fmla="*/ 4449185 h 6858000"/>
              <a:gd name="connsiteX69" fmla="*/ 5968960 w 6127024"/>
              <a:gd name="connsiteY69" fmla="*/ 4482655 h 6858000"/>
              <a:gd name="connsiteX70" fmla="*/ 5980106 w 6127024"/>
              <a:gd name="connsiteY70" fmla="*/ 4585087 h 6858000"/>
              <a:gd name="connsiteX71" fmla="*/ 5998138 w 6127024"/>
              <a:gd name="connsiteY71" fmla="*/ 4697518 h 6858000"/>
              <a:gd name="connsiteX72" fmla="*/ 6007819 w 6127024"/>
              <a:gd name="connsiteY72" fmla="*/ 4858148 h 6858000"/>
              <a:gd name="connsiteX73" fmla="*/ 6007749 w 6127024"/>
              <a:gd name="connsiteY73" fmla="*/ 4964715 h 6858000"/>
              <a:gd name="connsiteX74" fmla="*/ 6005269 w 6127024"/>
              <a:gd name="connsiteY74" fmla="*/ 5150567 h 6858000"/>
              <a:gd name="connsiteX75" fmla="*/ 6001127 w 6127024"/>
              <a:gd name="connsiteY75" fmla="*/ 5164609 h 6858000"/>
              <a:gd name="connsiteX76" fmla="*/ 5998514 w 6127024"/>
              <a:gd name="connsiteY76" fmla="*/ 5189673 h 6858000"/>
              <a:gd name="connsiteX77" fmla="*/ 6018409 w 6127024"/>
              <a:gd name="connsiteY77" fmla="*/ 5227157 h 6858000"/>
              <a:gd name="connsiteX78" fmla="*/ 6036748 w 6127024"/>
              <a:gd name="connsiteY78" fmla="*/ 5322752 h 6858000"/>
              <a:gd name="connsiteX79" fmla="*/ 6036943 w 6127024"/>
              <a:gd name="connsiteY79" fmla="*/ 5329480 h 6858000"/>
              <a:gd name="connsiteX80" fmla="*/ 6037677 w 6127024"/>
              <a:gd name="connsiteY80" fmla="*/ 5354807 h 6858000"/>
              <a:gd name="connsiteX81" fmla="*/ 6039728 w 6127024"/>
              <a:gd name="connsiteY81" fmla="*/ 5359416 h 6858000"/>
              <a:gd name="connsiteX82" fmla="*/ 6053435 w 6127024"/>
              <a:gd name="connsiteY82" fmla="*/ 5387547 h 6858000"/>
              <a:gd name="connsiteX83" fmla="*/ 6065933 w 6127024"/>
              <a:gd name="connsiteY83" fmla="*/ 5443002 h 6858000"/>
              <a:gd name="connsiteX84" fmla="*/ 6068640 w 6127024"/>
              <a:gd name="connsiteY84" fmla="*/ 5474503 h 6858000"/>
              <a:gd name="connsiteX85" fmla="*/ 6080922 w 6127024"/>
              <a:gd name="connsiteY85" fmla="*/ 5561070 h 6858000"/>
              <a:gd name="connsiteX86" fmla="*/ 6096949 w 6127024"/>
              <a:gd name="connsiteY86" fmla="*/ 5648179 h 6858000"/>
              <a:gd name="connsiteX87" fmla="*/ 6121353 w 6127024"/>
              <a:gd name="connsiteY87" fmla="*/ 5721725 h 6858000"/>
              <a:gd name="connsiteX88" fmla="*/ 6109884 w 6127024"/>
              <a:gd name="connsiteY88" fmla="*/ 5721959 h 6858000"/>
              <a:gd name="connsiteX89" fmla="*/ 6127024 w 6127024"/>
              <a:gd name="connsiteY89" fmla="*/ 5786902 h 6858000"/>
              <a:gd name="connsiteX90" fmla="*/ 6115796 w 6127024"/>
              <a:gd name="connsiteY90" fmla="*/ 5862844 h 6858000"/>
              <a:gd name="connsiteX91" fmla="*/ 6102493 w 6127024"/>
              <a:gd name="connsiteY91" fmla="*/ 5928602 h 6858000"/>
              <a:gd name="connsiteX92" fmla="*/ 6056863 w 6127024"/>
              <a:gd name="connsiteY92" fmla="*/ 6000643 h 6858000"/>
              <a:gd name="connsiteX93" fmla="*/ 6045436 w 6127024"/>
              <a:gd name="connsiteY93" fmla="*/ 6124480 h 6858000"/>
              <a:gd name="connsiteX94" fmla="*/ 6030489 w 6127024"/>
              <a:gd name="connsiteY94" fmla="*/ 6317666 h 6858000"/>
              <a:gd name="connsiteX95" fmla="*/ 6007492 w 6127024"/>
              <a:gd name="connsiteY95" fmla="*/ 6440818 h 6858000"/>
              <a:gd name="connsiteX96" fmla="*/ 6009467 w 6127024"/>
              <a:gd name="connsiteY96" fmla="*/ 6487076 h 6858000"/>
              <a:gd name="connsiteX97" fmla="*/ 5995064 w 6127024"/>
              <a:gd name="connsiteY97" fmla="*/ 6540791 h 6858000"/>
              <a:gd name="connsiteX98" fmla="*/ 6004510 w 6127024"/>
              <a:gd name="connsiteY98" fmla="*/ 6599256 h 6858000"/>
              <a:gd name="connsiteX99" fmla="*/ 5986207 w 6127024"/>
              <a:gd name="connsiteY99" fmla="*/ 6695855 h 6858000"/>
              <a:gd name="connsiteX100" fmla="*/ 5979428 w 6127024"/>
              <a:gd name="connsiteY100" fmla="*/ 6754678 h 6858000"/>
              <a:gd name="connsiteX101" fmla="*/ 5983398 w 6127024"/>
              <a:gd name="connsiteY101" fmla="*/ 6778641 h 6858000"/>
              <a:gd name="connsiteX102" fmla="*/ 5984543 w 6127024"/>
              <a:gd name="connsiteY102" fmla="*/ 6811016 h 6858000"/>
              <a:gd name="connsiteX103" fmla="*/ 5979671 w 6127024"/>
              <a:gd name="connsiteY103" fmla="*/ 6858000 h 6858000"/>
              <a:gd name="connsiteX104" fmla="*/ 0 w 6127024"/>
              <a:gd name="connsiteY104" fmla="*/ 6858000 h 6858000"/>
              <a:gd name="connsiteX105" fmla="*/ 0 w 6127024"/>
              <a:gd name="connsiteY105"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30982 w 6127024"/>
              <a:gd name="connsiteY8" fmla="*/ 412030 h 6858000"/>
              <a:gd name="connsiteX9" fmla="*/ 5153000 w 6127024"/>
              <a:gd name="connsiteY9" fmla="*/ 507134 h 6858000"/>
              <a:gd name="connsiteX10" fmla="*/ 5171282 w 6127024"/>
              <a:gd name="connsiteY10" fmla="*/ 602071 h 6858000"/>
              <a:gd name="connsiteX11" fmla="*/ 5176196 w 6127024"/>
              <a:gd name="connsiteY11" fmla="*/ 636822 h 6858000"/>
              <a:gd name="connsiteX12" fmla="*/ 5189051 w 6127024"/>
              <a:gd name="connsiteY12" fmla="*/ 782518 h 6858000"/>
              <a:gd name="connsiteX13" fmla="*/ 5221088 w 6127024"/>
              <a:gd name="connsiteY13" fmla="*/ 860193 h 6858000"/>
              <a:gd name="connsiteX14" fmla="*/ 5230806 w 6127024"/>
              <a:gd name="connsiteY14" fmla="*/ 961354 h 6858000"/>
              <a:gd name="connsiteX15" fmla="*/ 5201018 w 6127024"/>
              <a:gd name="connsiteY15" fmla="*/ 1095027 h 6858000"/>
              <a:gd name="connsiteX16" fmla="*/ 5202153 w 6127024"/>
              <a:gd name="connsiteY16" fmla="*/ 1133224 h 6858000"/>
              <a:gd name="connsiteX17" fmla="*/ 5189234 w 6127024"/>
              <a:gd name="connsiteY17" fmla="*/ 1193495 h 6858000"/>
              <a:gd name="connsiteX18" fmla="*/ 5202769 w 6127024"/>
              <a:gd name="connsiteY18" fmla="*/ 1269450 h 6858000"/>
              <a:gd name="connsiteX19" fmla="*/ 5225968 w 6127024"/>
              <a:gd name="connsiteY19" fmla="*/ 1357994 h 6858000"/>
              <a:gd name="connsiteX20" fmla="*/ 5233819 w 6127024"/>
              <a:gd name="connsiteY20" fmla="*/ 1380922 h 6858000"/>
              <a:gd name="connsiteX21" fmla="*/ 5237226 w 6127024"/>
              <a:gd name="connsiteY21" fmla="*/ 1441327 h 6858000"/>
              <a:gd name="connsiteX22" fmla="*/ 5255653 w 6127024"/>
              <a:gd name="connsiteY22" fmla="*/ 1524712 h 6858000"/>
              <a:gd name="connsiteX23" fmla="*/ 5263491 w 6127024"/>
              <a:gd name="connsiteY23" fmla="*/ 1642938 h 6858000"/>
              <a:gd name="connsiteX24" fmla="*/ 5261314 w 6127024"/>
              <a:gd name="connsiteY24" fmla="*/ 1689177 h 6858000"/>
              <a:gd name="connsiteX25" fmla="*/ 5259788 w 6127024"/>
              <a:gd name="connsiteY25" fmla="*/ 1768516 h 6858000"/>
              <a:gd name="connsiteX26" fmla="*/ 5255696 w 6127024"/>
              <a:gd name="connsiteY26" fmla="*/ 1953770 h 6858000"/>
              <a:gd name="connsiteX27" fmla="*/ 5252592 w 6127024"/>
              <a:gd name="connsiteY27" fmla="*/ 2092210 h 6858000"/>
              <a:gd name="connsiteX28" fmla="*/ 5250104 w 6127024"/>
              <a:gd name="connsiteY28" fmla="*/ 2249166 h 6858000"/>
              <a:gd name="connsiteX29" fmla="*/ 5251214 w 6127024"/>
              <a:gd name="connsiteY29" fmla="*/ 2250944 h 6858000"/>
              <a:gd name="connsiteX30" fmla="*/ 5250644 w 6127024"/>
              <a:gd name="connsiteY30" fmla="*/ 2266619 h 6858000"/>
              <a:gd name="connsiteX31" fmla="*/ 5293877 w 6127024"/>
              <a:gd name="connsiteY31" fmla="*/ 2368649 h 6858000"/>
              <a:gd name="connsiteX32" fmla="*/ 5311338 w 6127024"/>
              <a:gd name="connsiteY32" fmla="*/ 2404034 h 6858000"/>
              <a:gd name="connsiteX33" fmla="*/ 5338366 w 6127024"/>
              <a:gd name="connsiteY33" fmla="*/ 2465052 h 6858000"/>
              <a:gd name="connsiteX34" fmla="*/ 5371263 w 6127024"/>
              <a:gd name="connsiteY34" fmla="*/ 2586413 h 6858000"/>
              <a:gd name="connsiteX35" fmla="*/ 5407503 w 6127024"/>
              <a:gd name="connsiteY35" fmla="*/ 2786290 h 6858000"/>
              <a:gd name="connsiteX36" fmla="*/ 5407356 w 6127024"/>
              <a:gd name="connsiteY36" fmla="*/ 2787545 h 6858000"/>
              <a:gd name="connsiteX37" fmla="*/ 5457023 w 6127024"/>
              <a:gd name="connsiteY37" fmla="*/ 2858292 h 6858000"/>
              <a:gd name="connsiteX38" fmla="*/ 5479298 w 6127024"/>
              <a:gd name="connsiteY38" fmla="*/ 2947791 h 6858000"/>
              <a:gd name="connsiteX39" fmla="*/ 5481770 w 6127024"/>
              <a:gd name="connsiteY39" fmla="*/ 2951352 h 6858000"/>
              <a:gd name="connsiteX40" fmla="*/ 5482415 w 6127024"/>
              <a:gd name="connsiteY40" fmla="*/ 3004079 h 6858000"/>
              <a:gd name="connsiteX41" fmla="*/ 5503944 w 6127024"/>
              <a:gd name="connsiteY41" fmla="*/ 3123335 h 6858000"/>
              <a:gd name="connsiteX42" fmla="*/ 5516007 w 6127024"/>
              <a:gd name="connsiteY42" fmla="*/ 3258473 h 6858000"/>
              <a:gd name="connsiteX43" fmla="*/ 5589758 w 6127024"/>
              <a:gd name="connsiteY43" fmla="*/ 3453699 h 6858000"/>
              <a:gd name="connsiteX44" fmla="*/ 5596144 w 6127024"/>
              <a:gd name="connsiteY44" fmla="*/ 3534624 h 6858000"/>
              <a:gd name="connsiteX45" fmla="*/ 5597750 w 6127024"/>
              <a:gd name="connsiteY45" fmla="*/ 3534129 h 6858000"/>
              <a:gd name="connsiteX46" fmla="*/ 5599700 w 6127024"/>
              <a:gd name="connsiteY46" fmla="*/ 3547221 h 6858000"/>
              <a:gd name="connsiteX47" fmla="*/ 5615031 w 6127024"/>
              <a:gd name="connsiteY47" fmla="*/ 3557482 h 6858000"/>
              <a:gd name="connsiteX48" fmla="*/ 5618377 w 6127024"/>
              <a:gd name="connsiteY48" fmla="*/ 3588431 h 6858000"/>
              <a:gd name="connsiteX49" fmla="*/ 5612155 w 6127024"/>
              <a:gd name="connsiteY49" fmla="*/ 3589869 h 6858000"/>
              <a:gd name="connsiteX50" fmla="*/ 5620843 w 6127024"/>
              <a:gd name="connsiteY50" fmla="*/ 3606745 h 6858000"/>
              <a:gd name="connsiteX51" fmla="*/ 5655472 w 6127024"/>
              <a:gd name="connsiteY51" fmla="*/ 3678877 h 6858000"/>
              <a:gd name="connsiteX52" fmla="*/ 5683015 w 6127024"/>
              <a:gd name="connsiteY52" fmla="*/ 3762025 h 6858000"/>
              <a:gd name="connsiteX53" fmla="*/ 5696643 w 6127024"/>
              <a:gd name="connsiteY53" fmla="*/ 3773888 h 6858000"/>
              <a:gd name="connsiteX54" fmla="*/ 5768491 w 6127024"/>
              <a:gd name="connsiteY54" fmla="*/ 3914399 h 6858000"/>
              <a:gd name="connsiteX55" fmla="*/ 5793123 w 6127024"/>
              <a:gd name="connsiteY55" fmla="*/ 3969952 h 6858000"/>
              <a:gd name="connsiteX56" fmla="*/ 5808321 w 6127024"/>
              <a:gd name="connsiteY56" fmla="*/ 3988153 h 6858000"/>
              <a:gd name="connsiteX57" fmla="*/ 5825621 w 6127024"/>
              <a:gd name="connsiteY57" fmla="*/ 4015525 h 6858000"/>
              <a:gd name="connsiteX58" fmla="*/ 5860672 w 6127024"/>
              <a:gd name="connsiteY58" fmla="*/ 4061579 h 6858000"/>
              <a:gd name="connsiteX59" fmla="*/ 5872173 w 6127024"/>
              <a:gd name="connsiteY59" fmla="*/ 4088497 h 6858000"/>
              <a:gd name="connsiteX60" fmla="*/ 5894095 w 6127024"/>
              <a:gd name="connsiteY60" fmla="*/ 4128857 h 6858000"/>
              <a:gd name="connsiteX61" fmla="*/ 5903513 w 6127024"/>
              <a:gd name="connsiteY61" fmla="*/ 4187661 h 6858000"/>
              <a:gd name="connsiteX62" fmla="*/ 5917114 w 6127024"/>
              <a:gd name="connsiteY62" fmla="*/ 4213096 h 6858000"/>
              <a:gd name="connsiteX63" fmla="*/ 5924233 w 6127024"/>
              <a:gd name="connsiteY63" fmla="*/ 4242060 h 6858000"/>
              <a:gd name="connsiteX64" fmla="*/ 5928910 w 6127024"/>
              <a:gd name="connsiteY64" fmla="*/ 4300973 h 6858000"/>
              <a:gd name="connsiteX65" fmla="*/ 5939320 w 6127024"/>
              <a:gd name="connsiteY65" fmla="*/ 4340435 h 6858000"/>
              <a:gd name="connsiteX66" fmla="*/ 5946705 w 6127024"/>
              <a:gd name="connsiteY66" fmla="*/ 4428051 h 6858000"/>
              <a:gd name="connsiteX67" fmla="*/ 5949261 w 6127024"/>
              <a:gd name="connsiteY67" fmla="*/ 4449185 h 6858000"/>
              <a:gd name="connsiteX68" fmla="*/ 5968960 w 6127024"/>
              <a:gd name="connsiteY68" fmla="*/ 4482655 h 6858000"/>
              <a:gd name="connsiteX69" fmla="*/ 5980106 w 6127024"/>
              <a:gd name="connsiteY69" fmla="*/ 4585087 h 6858000"/>
              <a:gd name="connsiteX70" fmla="*/ 5998138 w 6127024"/>
              <a:gd name="connsiteY70" fmla="*/ 4697518 h 6858000"/>
              <a:gd name="connsiteX71" fmla="*/ 6007819 w 6127024"/>
              <a:gd name="connsiteY71" fmla="*/ 4858148 h 6858000"/>
              <a:gd name="connsiteX72" fmla="*/ 6007749 w 6127024"/>
              <a:gd name="connsiteY72" fmla="*/ 4964715 h 6858000"/>
              <a:gd name="connsiteX73" fmla="*/ 6005269 w 6127024"/>
              <a:gd name="connsiteY73" fmla="*/ 5150567 h 6858000"/>
              <a:gd name="connsiteX74" fmla="*/ 6001127 w 6127024"/>
              <a:gd name="connsiteY74" fmla="*/ 5164609 h 6858000"/>
              <a:gd name="connsiteX75" fmla="*/ 5998514 w 6127024"/>
              <a:gd name="connsiteY75" fmla="*/ 5189673 h 6858000"/>
              <a:gd name="connsiteX76" fmla="*/ 6018409 w 6127024"/>
              <a:gd name="connsiteY76" fmla="*/ 5227157 h 6858000"/>
              <a:gd name="connsiteX77" fmla="*/ 6036748 w 6127024"/>
              <a:gd name="connsiteY77" fmla="*/ 5322752 h 6858000"/>
              <a:gd name="connsiteX78" fmla="*/ 6036943 w 6127024"/>
              <a:gd name="connsiteY78" fmla="*/ 5329480 h 6858000"/>
              <a:gd name="connsiteX79" fmla="*/ 6037677 w 6127024"/>
              <a:gd name="connsiteY79" fmla="*/ 5354807 h 6858000"/>
              <a:gd name="connsiteX80" fmla="*/ 6039728 w 6127024"/>
              <a:gd name="connsiteY80" fmla="*/ 5359416 h 6858000"/>
              <a:gd name="connsiteX81" fmla="*/ 6053435 w 6127024"/>
              <a:gd name="connsiteY81" fmla="*/ 5387547 h 6858000"/>
              <a:gd name="connsiteX82" fmla="*/ 6065933 w 6127024"/>
              <a:gd name="connsiteY82" fmla="*/ 5443002 h 6858000"/>
              <a:gd name="connsiteX83" fmla="*/ 6068640 w 6127024"/>
              <a:gd name="connsiteY83" fmla="*/ 5474503 h 6858000"/>
              <a:gd name="connsiteX84" fmla="*/ 6080922 w 6127024"/>
              <a:gd name="connsiteY84" fmla="*/ 5561070 h 6858000"/>
              <a:gd name="connsiteX85" fmla="*/ 6096949 w 6127024"/>
              <a:gd name="connsiteY85" fmla="*/ 5648179 h 6858000"/>
              <a:gd name="connsiteX86" fmla="*/ 6121353 w 6127024"/>
              <a:gd name="connsiteY86" fmla="*/ 5721725 h 6858000"/>
              <a:gd name="connsiteX87" fmla="*/ 6109884 w 6127024"/>
              <a:gd name="connsiteY87" fmla="*/ 5721959 h 6858000"/>
              <a:gd name="connsiteX88" fmla="*/ 6127024 w 6127024"/>
              <a:gd name="connsiteY88" fmla="*/ 5786902 h 6858000"/>
              <a:gd name="connsiteX89" fmla="*/ 6115796 w 6127024"/>
              <a:gd name="connsiteY89" fmla="*/ 5862844 h 6858000"/>
              <a:gd name="connsiteX90" fmla="*/ 6102493 w 6127024"/>
              <a:gd name="connsiteY90" fmla="*/ 5928602 h 6858000"/>
              <a:gd name="connsiteX91" fmla="*/ 6056863 w 6127024"/>
              <a:gd name="connsiteY91" fmla="*/ 6000643 h 6858000"/>
              <a:gd name="connsiteX92" fmla="*/ 6045436 w 6127024"/>
              <a:gd name="connsiteY92" fmla="*/ 6124480 h 6858000"/>
              <a:gd name="connsiteX93" fmla="*/ 6030489 w 6127024"/>
              <a:gd name="connsiteY93" fmla="*/ 6317666 h 6858000"/>
              <a:gd name="connsiteX94" fmla="*/ 6007492 w 6127024"/>
              <a:gd name="connsiteY94" fmla="*/ 6440818 h 6858000"/>
              <a:gd name="connsiteX95" fmla="*/ 6009467 w 6127024"/>
              <a:gd name="connsiteY95" fmla="*/ 6487076 h 6858000"/>
              <a:gd name="connsiteX96" fmla="*/ 5995064 w 6127024"/>
              <a:gd name="connsiteY96" fmla="*/ 6540791 h 6858000"/>
              <a:gd name="connsiteX97" fmla="*/ 6004510 w 6127024"/>
              <a:gd name="connsiteY97" fmla="*/ 6599256 h 6858000"/>
              <a:gd name="connsiteX98" fmla="*/ 5986207 w 6127024"/>
              <a:gd name="connsiteY98" fmla="*/ 6695855 h 6858000"/>
              <a:gd name="connsiteX99" fmla="*/ 5979428 w 6127024"/>
              <a:gd name="connsiteY99" fmla="*/ 6754678 h 6858000"/>
              <a:gd name="connsiteX100" fmla="*/ 5983398 w 6127024"/>
              <a:gd name="connsiteY100" fmla="*/ 6778641 h 6858000"/>
              <a:gd name="connsiteX101" fmla="*/ 5984543 w 6127024"/>
              <a:gd name="connsiteY101" fmla="*/ 6811016 h 6858000"/>
              <a:gd name="connsiteX102" fmla="*/ 5979671 w 6127024"/>
              <a:gd name="connsiteY102" fmla="*/ 6858000 h 6858000"/>
              <a:gd name="connsiteX103" fmla="*/ 0 w 6127024"/>
              <a:gd name="connsiteY103" fmla="*/ 6858000 h 6858000"/>
              <a:gd name="connsiteX104" fmla="*/ 0 w 6127024"/>
              <a:gd name="connsiteY104"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30982 w 6127024"/>
              <a:gd name="connsiteY8" fmla="*/ 412030 h 6858000"/>
              <a:gd name="connsiteX9" fmla="*/ 5153000 w 6127024"/>
              <a:gd name="connsiteY9" fmla="*/ 507134 h 6858000"/>
              <a:gd name="connsiteX10" fmla="*/ 5171282 w 6127024"/>
              <a:gd name="connsiteY10" fmla="*/ 602071 h 6858000"/>
              <a:gd name="connsiteX11" fmla="*/ 5176196 w 6127024"/>
              <a:gd name="connsiteY11" fmla="*/ 636822 h 6858000"/>
              <a:gd name="connsiteX12" fmla="*/ 5189051 w 6127024"/>
              <a:gd name="connsiteY12" fmla="*/ 782518 h 6858000"/>
              <a:gd name="connsiteX13" fmla="*/ 5221088 w 6127024"/>
              <a:gd name="connsiteY13" fmla="*/ 860193 h 6858000"/>
              <a:gd name="connsiteX14" fmla="*/ 5230806 w 6127024"/>
              <a:gd name="connsiteY14" fmla="*/ 961354 h 6858000"/>
              <a:gd name="connsiteX15" fmla="*/ 5201018 w 6127024"/>
              <a:gd name="connsiteY15" fmla="*/ 1095027 h 6858000"/>
              <a:gd name="connsiteX16" fmla="*/ 5202153 w 6127024"/>
              <a:gd name="connsiteY16" fmla="*/ 1133224 h 6858000"/>
              <a:gd name="connsiteX17" fmla="*/ 5189234 w 6127024"/>
              <a:gd name="connsiteY17" fmla="*/ 1193495 h 6858000"/>
              <a:gd name="connsiteX18" fmla="*/ 5202769 w 6127024"/>
              <a:gd name="connsiteY18" fmla="*/ 1269450 h 6858000"/>
              <a:gd name="connsiteX19" fmla="*/ 5225968 w 6127024"/>
              <a:gd name="connsiteY19" fmla="*/ 1357994 h 6858000"/>
              <a:gd name="connsiteX20" fmla="*/ 5233819 w 6127024"/>
              <a:gd name="connsiteY20" fmla="*/ 1380922 h 6858000"/>
              <a:gd name="connsiteX21" fmla="*/ 5237226 w 6127024"/>
              <a:gd name="connsiteY21" fmla="*/ 1441327 h 6858000"/>
              <a:gd name="connsiteX22" fmla="*/ 5255653 w 6127024"/>
              <a:gd name="connsiteY22" fmla="*/ 1524712 h 6858000"/>
              <a:gd name="connsiteX23" fmla="*/ 5263491 w 6127024"/>
              <a:gd name="connsiteY23" fmla="*/ 1642938 h 6858000"/>
              <a:gd name="connsiteX24" fmla="*/ 5261314 w 6127024"/>
              <a:gd name="connsiteY24" fmla="*/ 1689177 h 6858000"/>
              <a:gd name="connsiteX25" fmla="*/ 5259788 w 6127024"/>
              <a:gd name="connsiteY25" fmla="*/ 1768516 h 6858000"/>
              <a:gd name="connsiteX26" fmla="*/ 5255696 w 6127024"/>
              <a:gd name="connsiteY26" fmla="*/ 1953770 h 6858000"/>
              <a:gd name="connsiteX27" fmla="*/ 5252592 w 6127024"/>
              <a:gd name="connsiteY27" fmla="*/ 2092210 h 6858000"/>
              <a:gd name="connsiteX28" fmla="*/ 5250104 w 6127024"/>
              <a:gd name="connsiteY28" fmla="*/ 2249166 h 6858000"/>
              <a:gd name="connsiteX29" fmla="*/ 5251214 w 6127024"/>
              <a:gd name="connsiteY29" fmla="*/ 2250944 h 6858000"/>
              <a:gd name="connsiteX30" fmla="*/ 5250644 w 6127024"/>
              <a:gd name="connsiteY30" fmla="*/ 2266619 h 6858000"/>
              <a:gd name="connsiteX31" fmla="*/ 5293877 w 6127024"/>
              <a:gd name="connsiteY31" fmla="*/ 2368649 h 6858000"/>
              <a:gd name="connsiteX32" fmla="*/ 5311338 w 6127024"/>
              <a:gd name="connsiteY32" fmla="*/ 2404034 h 6858000"/>
              <a:gd name="connsiteX33" fmla="*/ 5338366 w 6127024"/>
              <a:gd name="connsiteY33" fmla="*/ 2465052 h 6858000"/>
              <a:gd name="connsiteX34" fmla="*/ 5371263 w 6127024"/>
              <a:gd name="connsiteY34" fmla="*/ 2586413 h 6858000"/>
              <a:gd name="connsiteX35" fmla="*/ 5407503 w 6127024"/>
              <a:gd name="connsiteY35" fmla="*/ 2786290 h 6858000"/>
              <a:gd name="connsiteX36" fmla="*/ 5407356 w 6127024"/>
              <a:gd name="connsiteY36" fmla="*/ 2787545 h 6858000"/>
              <a:gd name="connsiteX37" fmla="*/ 5457023 w 6127024"/>
              <a:gd name="connsiteY37" fmla="*/ 2858292 h 6858000"/>
              <a:gd name="connsiteX38" fmla="*/ 5479298 w 6127024"/>
              <a:gd name="connsiteY38" fmla="*/ 2947791 h 6858000"/>
              <a:gd name="connsiteX39" fmla="*/ 5481770 w 6127024"/>
              <a:gd name="connsiteY39" fmla="*/ 2951352 h 6858000"/>
              <a:gd name="connsiteX40" fmla="*/ 5482415 w 6127024"/>
              <a:gd name="connsiteY40" fmla="*/ 3004079 h 6858000"/>
              <a:gd name="connsiteX41" fmla="*/ 5503944 w 6127024"/>
              <a:gd name="connsiteY41" fmla="*/ 3123335 h 6858000"/>
              <a:gd name="connsiteX42" fmla="*/ 5516007 w 6127024"/>
              <a:gd name="connsiteY42" fmla="*/ 3258473 h 6858000"/>
              <a:gd name="connsiteX43" fmla="*/ 5589758 w 6127024"/>
              <a:gd name="connsiteY43" fmla="*/ 3453699 h 6858000"/>
              <a:gd name="connsiteX44" fmla="*/ 5596144 w 6127024"/>
              <a:gd name="connsiteY44" fmla="*/ 3534624 h 6858000"/>
              <a:gd name="connsiteX45" fmla="*/ 5597750 w 6127024"/>
              <a:gd name="connsiteY45" fmla="*/ 3534129 h 6858000"/>
              <a:gd name="connsiteX46" fmla="*/ 5599700 w 6127024"/>
              <a:gd name="connsiteY46" fmla="*/ 3547221 h 6858000"/>
              <a:gd name="connsiteX47" fmla="*/ 5618377 w 6127024"/>
              <a:gd name="connsiteY47" fmla="*/ 3588431 h 6858000"/>
              <a:gd name="connsiteX48" fmla="*/ 5612155 w 6127024"/>
              <a:gd name="connsiteY48" fmla="*/ 3589869 h 6858000"/>
              <a:gd name="connsiteX49" fmla="*/ 5620843 w 6127024"/>
              <a:gd name="connsiteY49" fmla="*/ 3606745 h 6858000"/>
              <a:gd name="connsiteX50" fmla="*/ 5655472 w 6127024"/>
              <a:gd name="connsiteY50" fmla="*/ 3678877 h 6858000"/>
              <a:gd name="connsiteX51" fmla="*/ 5683015 w 6127024"/>
              <a:gd name="connsiteY51" fmla="*/ 3762025 h 6858000"/>
              <a:gd name="connsiteX52" fmla="*/ 5696643 w 6127024"/>
              <a:gd name="connsiteY52" fmla="*/ 3773888 h 6858000"/>
              <a:gd name="connsiteX53" fmla="*/ 5768491 w 6127024"/>
              <a:gd name="connsiteY53" fmla="*/ 3914399 h 6858000"/>
              <a:gd name="connsiteX54" fmla="*/ 5793123 w 6127024"/>
              <a:gd name="connsiteY54" fmla="*/ 3969952 h 6858000"/>
              <a:gd name="connsiteX55" fmla="*/ 5808321 w 6127024"/>
              <a:gd name="connsiteY55" fmla="*/ 3988153 h 6858000"/>
              <a:gd name="connsiteX56" fmla="*/ 5825621 w 6127024"/>
              <a:gd name="connsiteY56" fmla="*/ 4015525 h 6858000"/>
              <a:gd name="connsiteX57" fmla="*/ 5860672 w 6127024"/>
              <a:gd name="connsiteY57" fmla="*/ 4061579 h 6858000"/>
              <a:gd name="connsiteX58" fmla="*/ 5872173 w 6127024"/>
              <a:gd name="connsiteY58" fmla="*/ 4088497 h 6858000"/>
              <a:gd name="connsiteX59" fmla="*/ 5894095 w 6127024"/>
              <a:gd name="connsiteY59" fmla="*/ 4128857 h 6858000"/>
              <a:gd name="connsiteX60" fmla="*/ 5903513 w 6127024"/>
              <a:gd name="connsiteY60" fmla="*/ 4187661 h 6858000"/>
              <a:gd name="connsiteX61" fmla="*/ 5917114 w 6127024"/>
              <a:gd name="connsiteY61" fmla="*/ 4213096 h 6858000"/>
              <a:gd name="connsiteX62" fmla="*/ 5924233 w 6127024"/>
              <a:gd name="connsiteY62" fmla="*/ 4242060 h 6858000"/>
              <a:gd name="connsiteX63" fmla="*/ 5928910 w 6127024"/>
              <a:gd name="connsiteY63" fmla="*/ 4300973 h 6858000"/>
              <a:gd name="connsiteX64" fmla="*/ 5939320 w 6127024"/>
              <a:gd name="connsiteY64" fmla="*/ 4340435 h 6858000"/>
              <a:gd name="connsiteX65" fmla="*/ 5946705 w 6127024"/>
              <a:gd name="connsiteY65" fmla="*/ 4428051 h 6858000"/>
              <a:gd name="connsiteX66" fmla="*/ 5949261 w 6127024"/>
              <a:gd name="connsiteY66" fmla="*/ 4449185 h 6858000"/>
              <a:gd name="connsiteX67" fmla="*/ 5968960 w 6127024"/>
              <a:gd name="connsiteY67" fmla="*/ 4482655 h 6858000"/>
              <a:gd name="connsiteX68" fmla="*/ 5980106 w 6127024"/>
              <a:gd name="connsiteY68" fmla="*/ 4585087 h 6858000"/>
              <a:gd name="connsiteX69" fmla="*/ 5998138 w 6127024"/>
              <a:gd name="connsiteY69" fmla="*/ 4697518 h 6858000"/>
              <a:gd name="connsiteX70" fmla="*/ 6007819 w 6127024"/>
              <a:gd name="connsiteY70" fmla="*/ 4858148 h 6858000"/>
              <a:gd name="connsiteX71" fmla="*/ 6007749 w 6127024"/>
              <a:gd name="connsiteY71" fmla="*/ 4964715 h 6858000"/>
              <a:gd name="connsiteX72" fmla="*/ 6005269 w 6127024"/>
              <a:gd name="connsiteY72" fmla="*/ 5150567 h 6858000"/>
              <a:gd name="connsiteX73" fmla="*/ 6001127 w 6127024"/>
              <a:gd name="connsiteY73" fmla="*/ 5164609 h 6858000"/>
              <a:gd name="connsiteX74" fmla="*/ 5998514 w 6127024"/>
              <a:gd name="connsiteY74" fmla="*/ 5189673 h 6858000"/>
              <a:gd name="connsiteX75" fmla="*/ 6018409 w 6127024"/>
              <a:gd name="connsiteY75" fmla="*/ 5227157 h 6858000"/>
              <a:gd name="connsiteX76" fmla="*/ 6036748 w 6127024"/>
              <a:gd name="connsiteY76" fmla="*/ 5322752 h 6858000"/>
              <a:gd name="connsiteX77" fmla="*/ 6036943 w 6127024"/>
              <a:gd name="connsiteY77" fmla="*/ 5329480 h 6858000"/>
              <a:gd name="connsiteX78" fmla="*/ 6037677 w 6127024"/>
              <a:gd name="connsiteY78" fmla="*/ 5354807 h 6858000"/>
              <a:gd name="connsiteX79" fmla="*/ 6039728 w 6127024"/>
              <a:gd name="connsiteY79" fmla="*/ 5359416 h 6858000"/>
              <a:gd name="connsiteX80" fmla="*/ 6053435 w 6127024"/>
              <a:gd name="connsiteY80" fmla="*/ 5387547 h 6858000"/>
              <a:gd name="connsiteX81" fmla="*/ 6065933 w 6127024"/>
              <a:gd name="connsiteY81" fmla="*/ 5443002 h 6858000"/>
              <a:gd name="connsiteX82" fmla="*/ 6068640 w 6127024"/>
              <a:gd name="connsiteY82" fmla="*/ 5474503 h 6858000"/>
              <a:gd name="connsiteX83" fmla="*/ 6080922 w 6127024"/>
              <a:gd name="connsiteY83" fmla="*/ 5561070 h 6858000"/>
              <a:gd name="connsiteX84" fmla="*/ 6096949 w 6127024"/>
              <a:gd name="connsiteY84" fmla="*/ 5648179 h 6858000"/>
              <a:gd name="connsiteX85" fmla="*/ 6121353 w 6127024"/>
              <a:gd name="connsiteY85" fmla="*/ 5721725 h 6858000"/>
              <a:gd name="connsiteX86" fmla="*/ 6109884 w 6127024"/>
              <a:gd name="connsiteY86" fmla="*/ 5721959 h 6858000"/>
              <a:gd name="connsiteX87" fmla="*/ 6127024 w 6127024"/>
              <a:gd name="connsiteY87" fmla="*/ 5786902 h 6858000"/>
              <a:gd name="connsiteX88" fmla="*/ 6115796 w 6127024"/>
              <a:gd name="connsiteY88" fmla="*/ 5862844 h 6858000"/>
              <a:gd name="connsiteX89" fmla="*/ 6102493 w 6127024"/>
              <a:gd name="connsiteY89" fmla="*/ 5928602 h 6858000"/>
              <a:gd name="connsiteX90" fmla="*/ 6056863 w 6127024"/>
              <a:gd name="connsiteY90" fmla="*/ 6000643 h 6858000"/>
              <a:gd name="connsiteX91" fmla="*/ 6045436 w 6127024"/>
              <a:gd name="connsiteY91" fmla="*/ 6124480 h 6858000"/>
              <a:gd name="connsiteX92" fmla="*/ 6030489 w 6127024"/>
              <a:gd name="connsiteY92" fmla="*/ 6317666 h 6858000"/>
              <a:gd name="connsiteX93" fmla="*/ 6007492 w 6127024"/>
              <a:gd name="connsiteY93" fmla="*/ 6440818 h 6858000"/>
              <a:gd name="connsiteX94" fmla="*/ 6009467 w 6127024"/>
              <a:gd name="connsiteY94" fmla="*/ 6487076 h 6858000"/>
              <a:gd name="connsiteX95" fmla="*/ 5995064 w 6127024"/>
              <a:gd name="connsiteY95" fmla="*/ 6540791 h 6858000"/>
              <a:gd name="connsiteX96" fmla="*/ 6004510 w 6127024"/>
              <a:gd name="connsiteY96" fmla="*/ 6599256 h 6858000"/>
              <a:gd name="connsiteX97" fmla="*/ 5986207 w 6127024"/>
              <a:gd name="connsiteY97" fmla="*/ 6695855 h 6858000"/>
              <a:gd name="connsiteX98" fmla="*/ 5979428 w 6127024"/>
              <a:gd name="connsiteY98" fmla="*/ 6754678 h 6858000"/>
              <a:gd name="connsiteX99" fmla="*/ 5983398 w 6127024"/>
              <a:gd name="connsiteY99" fmla="*/ 6778641 h 6858000"/>
              <a:gd name="connsiteX100" fmla="*/ 5984543 w 6127024"/>
              <a:gd name="connsiteY100" fmla="*/ 6811016 h 6858000"/>
              <a:gd name="connsiteX101" fmla="*/ 5979671 w 6127024"/>
              <a:gd name="connsiteY101" fmla="*/ 6858000 h 6858000"/>
              <a:gd name="connsiteX102" fmla="*/ 0 w 6127024"/>
              <a:gd name="connsiteY102" fmla="*/ 6858000 h 6858000"/>
              <a:gd name="connsiteX103" fmla="*/ 0 w 6127024"/>
              <a:gd name="connsiteY103"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30806 w 6127024"/>
              <a:gd name="connsiteY13" fmla="*/ 961354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61314 w 6127024"/>
              <a:gd name="connsiteY23" fmla="*/ 1689177 h 6858000"/>
              <a:gd name="connsiteX24" fmla="*/ 5259788 w 6127024"/>
              <a:gd name="connsiteY24" fmla="*/ 1768516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30806 w 6127024"/>
              <a:gd name="connsiteY13" fmla="*/ 961354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61314 w 6127024"/>
              <a:gd name="connsiteY23" fmla="*/ 1689177 h 6858000"/>
              <a:gd name="connsiteX24" fmla="*/ 5259788 w 6127024"/>
              <a:gd name="connsiteY24" fmla="*/ 1768516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61314 w 6127024"/>
              <a:gd name="connsiteY23" fmla="*/ 1689177 h 6858000"/>
              <a:gd name="connsiteX24" fmla="*/ 5259788 w 6127024"/>
              <a:gd name="connsiteY24" fmla="*/ 1768516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59788 w 6127024"/>
              <a:gd name="connsiteY24" fmla="*/ 1768516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66931 w 6127024"/>
              <a:gd name="connsiteY24" fmla="*/ 1866147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66931 w 6127024"/>
              <a:gd name="connsiteY24" fmla="*/ 1866147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66931 w 6127024"/>
              <a:gd name="connsiteY24" fmla="*/ 1866147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66931 w 6127024"/>
              <a:gd name="connsiteY24" fmla="*/ 1866147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193495 h 6858000"/>
              <a:gd name="connsiteX16" fmla="*/ 5202769 w 6127024"/>
              <a:gd name="connsiteY16" fmla="*/ 1269450 h 6858000"/>
              <a:gd name="connsiteX17" fmla="*/ 5225968 w 6127024"/>
              <a:gd name="connsiteY17" fmla="*/ 1357994 h 6858000"/>
              <a:gd name="connsiteX18" fmla="*/ 5233819 w 6127024"/>
              <a:gd name="connsiteY18" fmla="*/ 1380922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80106 w 6127024"/>
              <a:gd name="connsiteY66" fmla="*/ 4585087 h 6858000"/>
              <a:gd name="connsiteX67" fmla="*/ 5998138 w 6127024"/>
              <a:gd name="connsiteY67" fmla="*/ 4697518 h 6858000"/>
              <a:gd name="connsiteX68" fmla="*/ 6007819 w 6127024"/>
              <a:gd name="connsiteY68" fmla="*/ 4858148 h 6858000"/>
              <a:gd name="connsiteX69" fmla="*/ 6007749 w 6127024"/>
              <a:gd name="connsiteY69" fmla="*/ 4964715 h 6858000"/>
              <a:gd name="connsiteX70" fmla="*/ 6005269 w 6127024"/>
              <a:gd name="connsiteY70" fmla="*/ 5150567 h 6858000"/>
              <a:gd name="connsiteX71" fmla="*/ 6001127 w 6127024"/>
              <a:gd name="connsiteY71" fmla="*/ 5164609 h 6858000"/>
              <a:gd name="connsiteX72" fmla="*/ 5998514 w 6127024"/>
              <a:gd name="connsiteY72" fmla="*/ 5189673 h 6858000"/>
              <a:gd name="connsiteX73" fmla="*/ 6018409 w 6127024"/>
              <a:gd name="connsiteY73" fmla="*/ 5227157 h 6858000"/>
              <a:gd name="connsiteX74" fmla="*/ 6036748 w 6127024"/>
              <a:gd name="connsiteY74" fmla="*/ 5322752 h 6858000"/>
              <a:gd name="connsiteX75" fmla="*/ 6036943 w 6127024"/>
              <a:gd name="connsiteY75" fmla="*/ 5329480 h 6858000"/>
              <a:gd name="connsiteX76" fmla="*/ 6037677 w 6127024"/>
              <a:gd name="connsiteY76" fmla="*/ 5354807 h 6858000"/>
              <a:gd name="connsiteX77" fmla="*/ 6039728 w 6127024"/>
              <a:gd name="connsiteY77" fmla="*/ 5359416 h 6858000"/>
              <a:gd name="connsiteX78" fmla="*/ 6053435 w 6127024"/>
              <a:gd name="connsiteY78" fmla="*/ 5387547 h 6858000"/>
              <a:gd name="connsiteX79" fmla="*/ 6065933 w 6127024"/>
              <a:gd name="connsiteY79" fmla="*/ 5443002 h 6858000"/>
              <a:gd name="connsiteX80" fmla="*/ 6068640 w 6127024"/>
              <a:gd name="connsiteY80" fmla="*/ 5474503 h 6858000"/>
              <a:gd name="connsiteX81" fmla="*/ 6080922 w 6127024"/>
              <a:gd name="connsiteY81" fmla="*/ 5561070 h 6858000"/>
              <a:gd name="connsiteX82" fmla="*/ 6096949 w 6127024"/>
              <a:gd name="connsiteY82" fmla="*/ 5648179 h 6858000"/>
              <a:gd name="connsiteX83" fmla="*/ 6121353 w 6127024"/>
              <a:gd name="connsiteY83" fmla="*/ 5721725 h 6858000"/>
              <a:gd name="connsiteX84" fmla="*/ 6109884 w 6127024"/>
              <a:gd name="connsiteY84" fmla="*/ 5721959 h 6858000"/>
              <a:gd name="connsiteX85" fmla="*/ 6127024 w 6127024"/>
              <a:gd name="connsiteY85" fmla="*/ 5786902 h 6858000"/>
              <a:gd name="connsiteX86" fmla="*/ 6115796 w 6127024"/>
              <a:gd name="connsiteY86" fmla="*/ 5862844 h 6858000"/>
              <a:gd name="connsiteX87" fmla="*/ 6102493 w 6127024"/>
              <a:gd name="connsiteY87" fmla="*/ 5928602 h 6858000"/>
              <a:gd name="connsiteX88" fmla="*/ 6056863 w 6127024"/>
              <a:gd name="connsiteY88" fmla="*/ 6000643 h 6858000"/>
              <a:gd name="connsiteX89" fmla="*/ 6045436 w 6127024"/>
              <a:gd name="connsiteY89" fmla="*/ 6124480 h 6858000"/>
              <a:gd name="connsiteX90" fmla="*/ 6030489 w 6127024"/>
              <a:gd name="connsiteY90" fmla="*/ 6317666 h 6858000"/>
              <a:gd name="connsiteX91" fmla="*/ 6007492 w 6127024"/>
              <a:gd name="connsiteY91" fmla="*/ 6440818 h 6858000"/>
              <a:gd name="connsiteX92" fmla="*/ 6009467 w 6127024"/>
              <a:gd name="connsiteY92" fmla="*/ 6487076 h 6858000"/>
              <a:gd name="connsiteX93" fmla="*/ 5995064 w 6127024"/>
              <a:gd name="connsiteY93" fmla="*/ 6540791 h 6858000"/>
              <a:gd name="connsiteX94" fmla="*/ 6004510 w 6127024"/>
              <a:gd name="connsiteY94" fmla="*/ 6599256 h 6858000"/>
              <a:gd name="connsiteX95" fmla="*/ 5986207 w 6127024"/>
              <a:gd name="connsiteY95" fmla="*/ 6695855 h 6858000"/>
              <a:gd name="connsiteX96" fmla="*/ 5979428 w 6127024"/>
              <a:gd name="connsiteY96" fmla="*/ 6754678 h 6858000"/>
              <a:gd name="connsiteX97" fmla="*/ 5983398 w 6127024"/>
              <a:gd name="connsiteY97" fmla="*/ 6778641 h 6858000"/>
              <a:gd name="connsiteX98" fmla="*/ 5984543 w 6127024"/>
              <a:gd name="connsiteY98" fmla="*/ 6811016 h 6858000"/>
              <a:gd name="connsiteX99" fmla="*/ 5979671 w 6127024"/>
              <a:gd name="connsiteY99" fmla="*/ 6858000 h 6858000"/>
              <a:gd name="connsiteX100" fmla="*/ 0 w 6127024"/>
              <a:gd name="connsiteY100" fmla="*/ 6858000 h 6858000"/>
              <a:gd name="connsiteX101" fmla="*/ 0 w 6127024"/>
              <a:gd name="connsiteY101"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3819 w 6127024"/>
              <a:gd name="connsiteY18" fmla="*/ 1380922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80106 w 6127024"/>
              <a:gd name="connsiteY66" fmla="*/ 4585087 h 6858000"/>
              <a:gd name="connsiteX67" fmla="*/ 5998138 w 6127024"/>
              <a:gd name="connsiteY67" fmla="*/ 4697518 h 6858000"/>
              <a:gd name="connsiteX68" fmla="*/ 6007819 w 6127024"/>
              <a:gd name="connsiteY68" fmla="*/ 4858148 h 6858000"/>
              <a:gd name="connsiteX69" fmla="*/ 6007749 w 6127024"/>
              <a:gd name="connsiteY69" fmla="*/ 4964715 h 6858000"/>
              <a:gd name="connsiteX70" fmla="*/ 6005269 w 6127024"/>
              <a:gd name="connsiteY70" fmla="*/ 5150567 h 6858000"/>
              <a:gd name="connsiteX71" fmla="*/ 6001127 w 6127024"/>
              <a:gd name="connsiteY71" fmla="*/ 5164609 h 6858000"/>
              <a:gd name="connsiteX72" fmla="*/ 5998514 w 6127024"/>
              <a:gd name="connsiteY72" fmla="*/ 5189673 h 6858000"/>
              <a:gd name="connsiteX73" fmla="*/ 6018409 w 6127024"/>
              <a:gd name="connsiteY73" fmla="*/ 5227157 h 6858000"/>
              <a:gd name="connsiteX74" fmla="*/ 6036748 w 6127024"/>
              <a:gd name="connsiteY74" fmla="*/ 5322752 h 6858000"/>
              <a:gd name="connsiteX75" fmla="*/ 6036943 w 6127024"/>
              <a:gd name="connsiteY75" fmla="*/ 5329480 h 6858000"/>
              <a:gd name="connsiteX76" fmla="*/ 6037677 w 6127024"/>
              <a:gd name="connsiteY76" fmla="*/ 5354807 h 6858000"/>
              <a:gd name="connsiteX77" fmla="*/ 6039728 w 6127024"/>
              <a:gd name="connsiteY77" fmla="*/ 5359416 h 6858000"/>
              <a:gd name="connsiteX78" fmla="*/ 6053435 w 6127024"/>
              <a:gd name="connsiteY78" fmla="*/ 5387547 h 6858000"/>
              <a:gd name="connsiteX79" fmla="*/ 6065933 w 6127024"/>
              <a:gd name="connsiteY79" fmla="*/ 5443002 h 6858000"/>
              <a:gd name="connsiteX80" fmla="*/ 6068640 w 6127024"/>
              <a:gd name="connsiteY80" fmla="*/ 5474503 h 6858000"/>
              <a:gd name="connsiteX81" fmla="*/ 6080922 w 6127024"/>
              <a:gd name="connsiteY81" fmla="*/ 5561070 h 6858000"/>
              <a:gd name="connsiteX82" fmla="*/ 6096949 w 6127024"/>
              <a:gd name="connsiteY82" fmla="*/ 5648179 h 6858000"/>
              <a:gd name="connsiteX83" fmla="*/ 6121353 w 6127024"/>
              <a:gd name="connsiteY83" fmla="*/ 5721725 h 6858000"/>
              <a:gd name="connsiteX84" fmla="*/ 6109884 w 6127024"/>
              <a:gd name="connsiteY84" fmla="*/ 5721959 h 6858000"/>
              <a:gd name="connsiteX85" fmla="*/ 6127024 w 6127024"/>
              <a:gd name="connsiteY85" fmla="*/ 5786902 h 6858000"/>
              <a:gd name="connsiteX86" fmla="*/ 6115796 w 6127024"/>
              <a:gd name="connsiteY86" fmla="*/ 5862844 h 6858000"/>
              <a:gd name="connsiteX87" fmla="*/ 6102493 w 6127024"/>
              <a:gd name="connsiteY87" fmla="*/ 5928602 h 6858000"/>
              <a:gd name="connsiteX88" fmla="*/ 6056863 w 6127024"/>
              <a:gd name="connsiteY88" fmla="*/ 6000643 h 6858000"/>
              <a:gd name="connsiteX89" fmla="*/ 6045436 w 6127024"/>
              <a:gd name="connsiteY89" fmla="*/ 6124480 h 6858000"/>
              <a:gd name="connsiteX90" fmla="*/ 6030489 w 6127024"/>
              <a:gd name="connsiteY90" fmla="*/ 6317666 h 6858000"/>
              <a:gd name="connsiteX91" fmla="*/ 6007492 w 6127024"/>
              <a:gd name="connsiteY91" fmla="*/ 6440818 h 6858000"/>
              <a:gd name="connsiteX92" fmla="*/ 6009467 w 6127024"/>
              <a:gd name="connsiteY92" fmla="*/ 6487076 h 6858000"/>
              <a:gd name="connsiteX93" fmla="*/ 5995064 w 6127024"/>
              <a:gd name="connsiteY93" fmla="*/ 6540791 h 6858000"/>
              <a:gd name="connsiteX94" fmla="*/ 6004510 w 6127024"/>
              <a:gd name="connsiteY94" fmla="*/ 6599256 h 6858000"/>
              <a:gd name="connsiteX95" fmla="*/ 5986207 w 6127024"/>
              <a:gd name="connsiteY95" fmla="*/ 6695855 h 6858000"/>
              <a:gd name="connsiteX96" fmla="*/ 5979428 w 6127024"/>
              <a:gd name="connsiteY96" fmla="*/ 6754678 h 6858000"/>
              <a:gd name="connsiteX97" fmla="*/ 5983398 w 6127024"/>
              <a:gd name="connsiteY97" fmla="*/ 6778641 h 6858000"/>
              <a:gd name="connsiteX98" fmla="*/ 5984543 w 6127024"/>
              <a:gd name="connsiteY98" fmla="*/ 6811016 h 6858000"/>
              <a:gd name="connsiteX99" fmla="*/ 5979671 w 6127024"/>
              <a:gd name="connsiteY99" fmla="*/ 6858000 h 6858000"/>
              <a:gd name="connsiteX100" fmla="*/ 0 w 6127024"/>
              <a:gd name="connsiteY100" fmla="*/ 6858000 h 6858000"/>
              <a:gd name="connsiteX101" fmla="*/ 0 w 6127024"/>
              <a:gd name="connsiteY101"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80106 w 6127024"/>
              <a:gd name="connsiteY66" fmla="*/ 4585087 h 6858000"/>
              <a:gd name="connsiteX67" fmla="*/ 5998138 w 6127024"/>
              <a:gd name="connsiteY67" fmla="*/ 4697518 h 6858000"/>
              <a:gd name="connsiteX68" fmla="*/ 6007819 w 6127024"/>
              <a:gd name="connsiteY68" fmla="*/ 4858148 h 6858000"/>
              <a:gd name="connsiteX69" fmla="*/ 6007749 w 6127024"/>
              <a:gd name="connsiteY69" fmla="*/ 4964715 h 6858000"/>
              <a:gd name="connsiteX70" fmla="*/ 6005269 w 6127024"/>
              <a:gd name="connsiteY70" fmla="*/ 5150567 h 6858000"/>
              <a:gd name="connsiteX71" fmla="*/ 6001127 w 6127024"/>
              <a:gd name="connsiteY71" fmla="*/ 5164609 h 6858000"/>
              <a:gd name="connsiteX72" fmla="*/ 5998514 w 6127024"/>
              <a:gd name="connsiteY72" fmla="*/ 5189673 h 6858000"/>
              <a:gd name="connsiteX73" fmla="*/ 6018409 w 6127024"/>
              <a:gd name="connsiteY73" fmla="*/ 5227157 h 6858000"/>
              <a:gd name="connsiteX74" fmla="*/ 6036748 w 6127024"/>
              <a:gd name="connsiteY74" fmla="*/ 5322752 h 6858000"/>
              <a:gd name="connsiteX75" fmla="*/ 6036943 w 6127024"/>
              <a:gd name="connsiteY75" fmla="*/ 5329480 h 6858000"/>
              <a:gd name="connsiteX76" fmla="*/ 6037677 w 6127024"/>
              <a:gd name="connsiteY76" fmla="*/ 5354807 h 6858000"/>
              <a:gd name="connsiteX77" fmla="*/ 6039728 w 6127024"/>
              <a:gd name="connsiteY77" fmla="*/ 5359416 h 6858000"/>
              <a:gd name="connsiteX78" fmla="*/ 6053435 w 6127024"/>
              <a:gd name="connsiteY78" fmla="*/ 5387547 h 6858000"/>
              <a:gd name="connsiteX79" fmla="*/ 6065933 w 6127024"/>
              <a:gd name="connsiteY79" fmla="*/ 5443002 h 6858000"/>
              <a:gd name="connsiteX80" fmla="*/ 6068640 w 6127024"/>
              <a:gd name="connsiteY80" fmla="*/ 5474503 h 6858000"/>
              <a:gd name="connsiteX81" fmla="*/ 6080922 w 6127024"/>
              <a:gd name="connsiteY81" fmla="*/ 5561070 h 6858000"/>
              <a:gd name="connsiteX82" fmla="*/ 6096949 w 6127024"/>
              <a:gd name="connsiteY82" fmla="*/ 5648179 h 6858000"/>
              <a:gd name="connsiteX83" fmla="*/ 6121353 w 6127024"/>
              <a:gd name="connsiteY83" fmla="*/ 5721725 h 6858000"/>
              <a:gd name="connsiteX84" fmla="*/ 6109884 w 6127024"/>
              <a:gd name="connsiteY84" fmla="*/ 5721959 h 6858000"/>
              <a:gd name="connsiteX85" fmla="*/ 6127024 w 6127024"/>
              <a:gd name="connsiteY85" fmla="*/ 5786902 h 6858000"/>
              <a:gd name="connsiteX86" fmla="*/ 6115796 w 6127024"/>
              <a:gd name="connsiteY86" fmla="*/ 5862844 h 6858000"/>
              <a:gd name="connsiteX87" fmla="*/ 6102493 w 6127024"/>
              <a:gd name="connsiteY87" fmla="*/ 5928602 h 6858000"/>
              <a:gd name="connsiteX88" fmla="*/ 6056863 w 6127024"/>
              <a:gd name="connsiteY88" fmla="*/ 6000643 h 6858000"/>
              <a:gd name="connsiteX89" fmla="*/ 6045436 w 6127024"/>
              <a:gd name="connsiteY89" fmla="*/ 6124480 h 6858000"/>
              <a:gd name="connsiteX90" fmla="*/ 6030489 w 6127024"/>
              <a:gd name="connsiteY90" fmla="*/ 6317666 h 6858000"/>
              <a:gd name="connsiteX91" fmla="*/ 6007492 w 6127024"/>
              <a:gd name="connsiteY91" fmla="*/ 6440818 h 6858000"/>
              <a:gd name="connsiteX92" fmla="*/ 6009467 w 6127024"/>
              <a:gd name="connsiteY92" fmla="*/ 6487076 h 6858000"/>
              <a:gd name="connsiteX93" fmla="*/ 5995064 w 6127024"/>
              <a:gd name="connsiteY93" fmla="*/ 6540791 h 6858000"/>
              <a:gd name="connsiteX94" fmla="*/ 6004510 w 6127024"/>
              <a:gd name="connsiteY94" fmla="*/ 6599256 h 6858000"/>
              <a:gd name="connsiteX95" fmla="*/ 5986207 w 6127024"/>
              <a:gd name="connsiteY95" fmla="*/ 6695855 h 6858000"/>
              <a:gd name="connsiteX96" fmla="*/ 5979428 w 6127024"/>
              <a:gd name="connsiteY96" fmla="*/ 6754678 h 6858000"/>
              <a:gd name="connsiteX97" fmla="*/ 5983398 w 6127024"/>
              <a:gd name="connsiteY97" fmla="*/ 6778641 h 6858000"/>
              <a:gd name="connsiteX98" fmla="*/ 5984543 w 6127024"/>
              <a:gd name="connsiteY98" fmla="*/ 6811016 h 6858000"/>
              <a:gd name="connsiteX99" fmla="*/ 5979671 w 6127024"/>
              <a:gd name="connsiteY99" fmla="*/ 6858000 h 6858000"/>
              <a:gd name="connsiteX100" fmla="*/ 0 w 6127024"/>
              <a:gd name="connsiteY100" fmla="*/ 6858000 h 6858000"/>
              <a:gd name="connsiteX101" fmla="*/ 0 w 6127024"/>
              <a:gd name="connsiteY101"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98138 w 6127024"/>
              <a:gd name="connsiteY66" fmla="*/ 4697518 h 6858000"/>
              <a:gd name="connsiteX67" fmla="*/ 6007819 w 6127024"/>
              <a:gd name="connsiteY67" fmla="*/ 4858148 h 6858000"/>
              <a:gd name="connsiteX68" fmla="*/ 6007749 w 6127024"/>
              <a:gd name="connsiteY68" fmla="*/ 4964715 h 6858000"/>
              <a:gd name="connsiteX69" fmla="*/ 6005269 w 6127024"/>
              <a:gd name="connsiteY69" fmla="*/ 5150567 h 6858000"/>
              <a:gd name="connsiteX70" fmla="*/ 6001127 w 6127024"/>
              <a:gd name="connsiteY70" fmla="*/ 5164609 h 6858000"/>
              <a:gd name="connsiteX71" fmla="*/ 5998514 w 6127024"/>
              <a:gd name="connsiteY71" fmla="*/ 5189673 h 6858000"/>
              <a:gd name="connsiteX72" fmla="*/ 6018409 w 6127024"/>
              <a:gd name="connsiteY72" fmla="*/ 5227157 h 6858000"/>
              <a:gd name="connsiteX73" fmla="*/ 6036748 w 6127024"/>
              <a:gd name="connsiteY73" fmla="*/ 5322752 h 6858000"/>
              <a:gd name="connsiteX74" fmla="*/ 6036943 w 6127024"/>
              <a:gd name="connsiteY74" fmla="*/ 5329480 h 6858000"/>
              <a:gd name="connsiteX75" fmla="*/ 6037677 w 6127024"/>
              <a:gd name="connsiteY75" fmla="*/ 5354807 h 6858000"/>
              <a:gd name="connsiteX76" fmla="*/ 6039728 w 6127024"/>
              <a:gd name="connsiteY76" fmla="*/ 5359416 h 6858000"/>
              <a:gd name="connsiteX77" fmla="*/ 6053435 w 6127024"/>
              <a:gd name="connsiteY77" fmla="*/ 5387547 h 6858000"/>
              <a:gd name="connsiteX78" fmla="*/ 6065933 w 6127024"/>
              <a:gd name="connsiteY78" fmla="*/ 5443002 h 6858000"/>
              <a:gd name="connsiteX79" fmla="*/ 6068640 w 6127024"/>
              <a:gd name="connsiteY79" fmla="*/ 5474503 h 6858000"/>
              <a:gd name="connsiteX80" fmla="*/ 6080922 w 6127024"/>
              <a:gd name="connsiteY80" fmla="*/ 5561070 h 6858000"/>
              <a:gd name="connsiteX81" fmla="*/ 6096949 w 6127024"/>
              <a:gd name="connsiteY81" fmla="*/ 5648179 h 6858000"/>
              <a:gd name="connsiteX82" fmla="*/ 6121353 w 6127024"/>
              <a:gd name="connsiteY82" fmla="*/ 5721725 h 6858000"/>
              <a:gd name="connsiteX83" fmla="*/ 6109884 w 6127024"/>
              <a:gd name="connsiteY83" fmla="*/ 5721959 h 6858000"/>
              <a:gd name="connsiteX84" fmla="*/ 6127024 w 6127024"/>
              <a:gd name="connsiteY84" fmla="*/ 5786902 h 6858000"/>
              <a:gd name="connsiteX85" fmla="*/ 6115796 w 6127024"/>
              <a:gd name="connsiteY85" fmla="*/ 5862844 h 6858000"/>
              <a:gd name="connsiteX86" fmla="*/ 6102493 w 6127024"/>
              <a:gd name="connsiteY86" fmla="*/ 5928602 h 6858000"/>
              <a:gd name="connsiteX87" fmla="*/ 6056863 w 6127024"/>
              <a:gd name="connsiteY87" fmla="*/ 6000643 h 6858000"/>
              <a:gd name="connsiteX88" fmla="*/ 6045436 w 6127024"/>
              <a:gd name="connsiteY88" fmla="*/ 6124480 h 6858000"/>
              <a:gd name="connsiteX89" fmla="*/ 6030489 w 6127024"/>
              <a:gd name="connsiteY89" fmla="*/ 6317666 h 6858000"/>
              <a:gd name="connsiteX90" fmla="*/ 6007492 w 6127024"/>
              <a:gd name="connsiteY90" fmla="*/ 6440818 h 6858000"/>
              <a:gd name="connsiteX91" fmla="*/ 6009467 w 6127024"/>
              <a:gd name="connsiteY91" fmla="*/ 6487076 h 6858000"/>
              <a:gd name="connsiteX92" fmla="*/ 5995064 w 6127024"/>
              <a:gd name="connsiteY92" fmla="*/ 6540791 h 6858000"/>
              <a:gd name="connsiteX93" fmla="*/ 6004510 w 6127024"/>
              <a:gd name="connsiteY93" fmla="*/ 6599256 h 6858000"/>
              <a:gd name="connsiteX94" fmla="*/ 5986207 w 6127024"/>
              <a:gd name="connsiteY94" fmla="*/ 6695855 h 6858000"/>
              <a:gd name="connsiteX95" fmla="*/ 5979428 w 6127024"/>
              <a:gd name="connsiteY95" fmla="*/ 6754678 h 6858000"/>
              <a:gd name="connsiteX96" fmla="*/ 5983398 w 6127024"/>
              <a:gd name="connsiteY96" fmla="*/ 6778641 h 6858000"/>
              <a:gd name="connsiteX97" fmla="*/ 5984543 w 6127024"/>
              <a:gd name="connsiteY97" fmla="*/ 6811016 h 6858000"/>
              <a:gd name="connsiteX98" fmla="*/ 5979671 w 6127024"/>
              <a:gd name="connsiteY98" fmla="*/ 6858000 h 6858000"/>
              <a:gd name="connsiteX99" fmla="*/ 0 w 6127024"/>
              <a:gd name="connsiteY99" fmla="*/ 6858000 h 6858000"/>
              <a:gd name="connsiteX100" fmla="*/ 0 w 6127024"/>
              <a:gd name="connsiteY100"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98138 w 6127024"/>
              <a:gd name="connsiteY66" fmla="*/ 4697518 h 6858000"/>
              <a:gd name="connsiteX67" fmla="*/ 6007819 w 6127024"/>
              <a:gd name="connsiteY67" fmla="*/ 4858148 h 6858000"/>
              <a:gd name="connsiteX68" fmla="*/ 6007749 w 6127024"/>
              <a:gd name="connsiteY68" fmla="*/ 4964715 h 6858000"/>
              <a:gd name="connsiteX69" fmla="*/ 6005269 w 6127024"/>
              <a:gd name="connsiteY69" fmla="*/ 5150567 h 6858000"/>
              <a:gd name="connsiteX70" fmla="*/ 6001127 w 6127024"/>
              <a:gd name="connsiteY70" fmla="*/ 5164609 h 6858000"/>
              <a:gd name="connsiteX71" fmla="*/ 5998514 w 6127024"/>
              <a:gd name="connsiteY71" fmla="*/ 5189673 h 6858000"/>
              <a:gd name="connsiteX72" fmla="*/ 6018409 w 6127024"/>
              <a:gd name="connsiteY72" fmla="*/ 5227157 h 6858000"/>
              <a:gd name="connsiteX73" fmla="*/ 6036748 w 6127024"/>
              <a:gd name="connsiteY73" fmla="*/ 5322752 h 6858000"/>
              <a:gd name="connsiteX74" fmla="*/ 6036943 w 6127024"/>
              <a:gd name="connsiteY74" fmla="*/ 5329480 h 6858000"/>
              <a:gd name="connsiteX75" fmla="*/ 6037677 w 6127024"/>
              <a:gd name="connsiteY75" fmla="*/ 5354807 h 6858000"/>
              <a:gd name="connsiteX76" fmla="*/ 6039728 w 6127024"/>
              <a:gd name="connsiteY76" fmla="*/ 5359416 h 6858000"/>
              <a:gd name="connsiteX77" fmla="*/ 6053435 w 6127024"/>
              <a:gd name="connsiteY77" fmla="*/ 5387547 h 6858000"/>
              <a:gd name="connsiteX78" fmla="*/ 6065933 w 6127024"/>
              <a:gd name="connsiteY78" fmla="*/ 5443002 h 6858000"/>
              <a:gd name="connsiteX79" fmla="*/ 6068640 w 6127024"/>
              <a:gd name="connsiteY79" fmla="*/ 5474503 h 6858000"/>
              <a:gd name="connsiteX80" fmla="*/ 6080922 w 6127024"/>
              <a:gd name="connsiteY80" fmla="*/ 5561070 h 6858000"/>
              <a:gd name="connsiteX81" fmla="*/ 6096949 w 6127024"/>
              <a:gd name="connsiteY81" fmla="*/ 5648179 h 6858000"/>
              <a:gd name="connsiteX82" fmla="*/ 6121353 w 6127024"/>
              <a:gd name="connsiteY82" fmla="*/ 5721725 h 6858000"/>
              <a:gd name="connsiteX83" fmla="*/ 6109884 w 6127024"/>
              <a:gd name="connsiteY83" fmla="*/ 5721959 h 6858000"/>
              <a:gd name="connsiteX84" fmla="*/ 6127024 w 6127024"/>
              <a:gd name="connsiteY84" fmla="*/ 5786902 h 6858000"/>
              <a:gd name="connsiteX85" fmla="*/ 6115796 w 6127024"/>
              <a:gd name="connsiteY85" fmla="*/ 5862844 h 6858000"/>
              <a:gd name="connsiteX86" fmla="*/ 6102493 w 6127024"/>
              <a:gd name="connsiteY86" fmla="*/ 5928602 h 6858000"/>
              <a:gd name="connsiteX87" fmla="*/ 6056863 w 6127024"/>
              <a:gd name="connsiteY87" fmla="*/ 6000643 h 6858000"/>
              <a:gd name="connsiteX88" fmla="*/ 6045436 w 6127024"/>
              <a:gd name="connsiteY88" fmla="*/ 6124480 h 6858000"/>
              <a:gd name="connsiteX89" fmla="*/ 6030489 w 6127024"/>
              <a:gd name="connsiteY89" fmla="*/ 6317666 h 6858000"/>
              <a:gd name="connsiteX90" fmla="*/ 6007492 w 6127024"/>
              <a:gd name="connsiteY90" fmla="*/ 6440818 h 6858000"/>
              <a:gd name="connsiteX91" fmla="*/ 6009467 w 6127024"/>
              <a:gd name="connsiteY91" fmla="*/ 6487076 h 6858000"/>
              <a:gd name="connsiteX92" fmla="*/ 5995064 w 6127024"/>
              <a:gd name="connsiteY92" fmla="*/ 6540791 h 6858000"/>
              <a:gd name="connsiteX93" fmla="*/ 6004510 w 6127024"/>
              <a:gd name="connsiteY93" fmla="*/ 6599256 h 6858000"/>
              <a:gd name="connsiteX94" fmla="*/ 5986207 w 6127024"/>
              <a:gd name="connsiteY94" fmla="*/ 6695855 h 6858000"/>
              <a:gd name="connsiteX95" fmla="*/ 5979428 w 6127024"/>
              <a:gd name="connsiteY95" fmla="*/ 6754678 h 6858000"/>
              <a:gd name="connsiteX96" fmla="*/ 5983398 w 6127024"/>
              <a:gd name="connsiteY96" fmla="*/ 6778641 h 6858000"/>
              <a:gd name="connsiteX97" fmla="*/ 5984543 w 6127024"/>
              <a:gd name="connsiteY97" fmla="*/ 6811016 h 6858000"/>
              <a:gd name="connsiteX98" fmla="*/ 5979671 w 6127024"/>
              <a:gd name="connsiteY98" fmla="*/ 6858000 h 6858000"/>
              <a:gd name="connsiteX99" fmla="*/ 0 w 6127024"/>
              <a:gd name="connsiteY99" fmla="*/ 6858000 h 6858000"/>
              <a:gd name="connsiteX100" fmla="*/ 0 w 6127024"/>
              <a:gd name="connsiteY100"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20843 w 6127024"/>
              <a:gd name="connsiteY46" fmla="*/ 3606745 h 6858000"/>
              <a:gd name="connsiteX47" fmla="*/ 5655472 w 6127024"/>
              <a:gd name="connsiteY47" fmla="*/ 3678877 h 6858000"/>
              <a:gd name="connsiteX48" fmla="*/ 5683015 w 6127024"/>
              <a:gd name="connsiteY48" fmla="*/ 3762025 h 6858000"/>
              <a:gd name="connsiteX49" fmla="*/ 5696643 w 6127024"/>
              <a:gd name="connsiteY49" fmla="*/ 3773888 h 6858000"/>
              <a:gd name="connsiteX50" fmla="*/ 5768491 w 6127024"/>
              <a:gd name="connsiteY50" fmla="*/ 3914399 h 6858000"/>
              <a:gd name="connsiteX51" fmla="*/ 5793123 w 6127024"/>
              <a:gd name="connsiteY51" fmla="*/ 3969952 h 6858000"/>
              <a:gd name="connsiteX52" fmla="*/ 5808321 w 6127024"/>
              <a:gd name="connsiteY52" fmla="*/ 3988153 h 6858000"/>
              <a:gd name="connsiteX53" fmla="*/ 5825621 w 6127024"/>
              <a:gd name="connsiteY53" fmla="*/ 4015525 h 6858000"/>
              <a:gd name="connsiteX54" fmla="*/ 5860672 w 6127024"/>
              <a:gd name="connsiteY54" fmla="*/ 4061579 h 6858000"/>
              <a:gd name="connsiteX55" fmla="*/ 5872173 w 6127024"/>
              <a:gd name="connsiteY55" fmla="*/ 4088497 h 6858000"/>
              <a:gd name="connsiteX56" fmla="*/ 5894095 w 6127024"/>
              <a:gd name="connsiteY56" fmla="*/ 4128857 h 6858000"/>
              <a:gd name="connsiteX57" fmla="*/ 5903513 w 6127024"/>
              <a:gd name="connsiteY57" fmla="*/ 4187661 h 6858000"/>
              <a:gd name="connsiteX58" fmla="*/ 5917114 w 6127024"/>
              <a:gd name="connsiteY58" fmla="*/ 4213096 h 6858000"/>
              <a:gd name="connsiteX59" fmla="*/ 5924233 w 6127024"/>
              <a:gd name="connsiteY59" fmla="*/ 4242060 h 6858000"/>
              <a:gd name="connsiteX60" fmla="*/ 5928910 w 6127024"/>
              <a:gd name="connsiteY60" fmla="*/ 4300973 h 6858000"/>
              <a:gd name="connsiteX61" fmla="*/ 5939320 w 6127024"/>
              <a:gd name="connsiteY61" fmla="*/ 4340435 h 6858000"/>
              <a:gd name="connsiteX62" fmla="*/ 5946705 w 6127024"/>
              <a:gd name="connsiteY62" fmla="*/ 4428051 h 6858000"/>
              <a:gd name="connsiteX63" fmla="*/ 5949261 w 6127024"/>
              <a:gd name="connsiteY63" fmla="*/ 4449185 h 6858000"/>
              <a:gd name="connsiteX64" fmla="*/ 5968960 w 6127024"/>
              <a:gd name="connsiteY64" fmla="*/ 4482655 h 6858000"/>
              <a:gd name="connsiteX65" fmla="*/ 5998138 w 6127024"/>
              <a:gd name="connsiteY65" fmla="*/ 4697518 h 6858000"/>
              <a:gd name="connsiteX66" fmla="*/ 6007819 w 6127024"/>
              <a:gd name="connsiteY66" fmla="*/ 4858148 h 6858000"/>
              <a:gd name="connsiteX67" fmla="*/ 6007749 w 6127024"/>
              <a:gd name="connsiteY67" fmla="*/ 4964715 h 6858000"/>
              <a:gd name="connsiteX68" fmla="*/ 6005269 w 6127024"/>
              <a:gd name="connsiteY68" fmla="*/ 5150567 h 6858000"/>
              <a:gd name="connsiteX69" fmla="*/ 6001127 w 6127024"/>
              <a:gd name="connsiteY69" fmla="*/ 5164609 h 6858000"/>
              <a:gd name="connsiteX70" fmla="*/ 5998514 w 6127024"/>
              <a:gd name="connsiteY70" fmla="*/ 5189673 h 6858000"/>
              <a:gd name="connsiteX71" fmla="*/ 6018409 w 6127024"/>
              <a:gd name="connsiteY71" fmla="*/ 5227157 h 6858000"/>
              <a:gd name="connsiteX72" fmla="*/ 6036748 w 6127024"/>
              <a:gd name="connsiteY72" fmla="*/ 5322752 h 6858000"/>
              <a:gd name="connsiteX73" fmla="*/ 6036943 w 6127024"/>
              <a:gd name="connsiteY73" fmla="*/ 5329480 h 6858000"/>
              <a:gd name="connsiteX74" fmla="*/ 6037677 w 6127024"/>
              <a:gd name="connsiteY74" fmla="*/ 5354807 h 6858000"/>
              <a:gd name="connsiteX75" fmla="*/ 6039728 w 6127024"/>
              <a:gd name="connsiteY75" fmla="*/ 5359416 h 6858000"/>
              <a:gd name="connsiteX76" fmla="*/ 6053435 w 6127024"/>
              <a:gd name="connsiteY76" fmla="*/ 5387547 h 6858000"/>
              <a:gd name="connsiteX77" fmla="*/ 6065933 w 6127024"/>
              <a:gd name="connsiteY77" fmla="*/ 5443002 h 6858000"/>
              <a:gd name="connsiteX78" fmla="*/ 6068640 w 6127024"/>
              <a:gd name="connsiteY78" fmla="*/ 5474503 h 6858000"/>
              <a:gd name="connsiteX79" fmla="*/ 6080922 w 6127024"/>
              <a:gd name="connsiteY79" fmla="*/ 5561070 h 6858000"/>
              <a:gd name="connsiteX80" fmla="*/ 6096949 w 6127024"/>
              <a:gd name="connsiteY80" fmla="*/ 5648179 h 6858000"/>
              <a:gd name="connsiteX81" fmla="*/ 6121353 w 6127024"/>
              <a:gd name="connsiteY81" fmla="*/ 5721725 h 6858000"/>
              <a:gd name="connsiteX82" fmla="*/ 6109884 w 6127024"/>
              <a:gd name="connsiteY82" fmla="*/ 5721959 h 6858000"/>
              <a:gd name="connsiteX83" fmla="*/ 6127024 w 6127024"/>
              <a:gd name="connsiteY83" fmla="*/ 5786902 h 6858000"/>
              <a:gd name="connsiteX84" fmla="*/ 6115796 w 6127024"/>
              <a:gd name="connsiteY84" fmla="*/ 5862844 h 6858000"/>
              <a:gd name="connsiteX85" fmla="*/ 6102493 w 6127024"/>
              <a:gd name="connsiteY85" fmla="*/ 5928602 h 6858000"/>
              <a:gd name="connsiteX86" fmla="*/ 6056863 w 6127024"/>
              <a:gd name="connsiteY86" fmla="*/ 6000643 h 6858000"/>
              <a:gd name="connsiteX87" fmla="*/ 6045436 w 6127024"/>
              <a:gd name="connsiteY87" fmla="*/ 6124480 h 6858000"/>
              <a:gd name="connsiteX88" fmla="*/ 6030489 w 6127024"/>
              <a:gd name="connsiteY88" fmla="*/ 6317666 h 6858000"/>
              <a:gd name="connsiteX89" fmla="*/ 6007492 w 6127024"/>
              <a:gd name="connsiteY89" fmla="*/ 6440818 h 6858000"/>
              <a:gd name="connsiteX90" fmla="*/ 6009467 w 6127024"/>
              <a:gd name="connsiteY90" fmla="*/ 6487076 h 6858000"/>
              <a:gd name="connsiteX91" fmla="*/ 5995064 w 6127024"/>
              <a:gd name="connsiteY91" fmla="*/ 6540791 h 6858000"/>
              <a:gd name="connsiteX92" fmla="*/ 6004510 w 6127024"/>
              <a:gd name="connsiteY92" fmla="*/ 6599256 h 6858000"/>
              <a:gd name="connsiteX93" fmla="*/ 5986207 w 6127024"/>
              <a:gd name="connsiteY93" fmla="*/ 6695855 h 6858000"/>
              <a:gd name="connsiteX94" fmla="*/ 5979428 w 6127024"/>
              <a:gd name="connsiteY94" fmla="*/ 6754678 h 6858000"/>
              <a:gd name="connsiteX95" fmla="*/ 5983398 w 6127024"/>
              <a:gd name="connsiteY95" fmla="*/ 6778641 h 6858000"/>
              <a:gd name="connsiteX96" fmla="*/ 5984543 w 6127024"/>
              <a:gd name="connsiteY96" fmla="*/ 6811016 h 6858000"/>
              <a:gd name="connsiteX97" fmla="*/ 5979671 w 6127024"/>
              <a:gd name="connsiteY97" fmla="*/ 6858000 h 6858000"/>
              <a:gd name="connsiteX98" fmla="*/ 0 w 6127024"/>
              <a:gd name="connsiteY98" fmla="*/ 6858000 h 6858000"/>
              <a:gd name="connsiteX99" fmla="*/ 0 w 6127024"/>
              <a:gd name="connsiteY99"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55472 w 6127024"/>
              <a:gd name="connsiteY46" fmla="*/ 3678877 h 6858000"/>
              <a:gd name="connsiteX47" fmla="*/ 5683015 w 6127024"/>
              <a:gd name="connsiteY47" fmla="*/ 3762025 h 6858000"/>
              <a:gd name="connsiteX48" fmla="*/ 5696643 w 6127024"/>
              <a:gd name="connsiteY48" fmla="*/ 3773888 h 6858000"/>
              <a:gd name="connsiteX49" fmla="*/ 5768491 w 6127024"/>
              <a:gd name="connsiteY49" fmla="*/ 3914399 h 6858000"/>
              <a:gd name="connsiteX50" fmla="*/ 5793123 w 6127024"/>
              <a:gd name="connsiteY50" fmla="*/ 3969952 h 6858000"/>
              <a:gd name="connsiteX51" fmla="*/ 5808321 w 6127024"/>
              <a:gd name="connsiteY51" fmla="*/ 3988153 h 6858000"/>
              <a:gd name="connsiteX52" fmla="*/ 5825621 w 6127024"/>
              <a:gd name="connsiteY52" fmla="*/ 4015525 h 6858000"/>
              <a:gd name="connsiteX53" fmla="*/ 5860672 w 6127024"/>
              <a:gd name="connsiteY53" fmla="*/ 4061579 h 6858000"/>
              <a:gd name="connsiteX54" fmla="*/ 5872173 w 6127024"/>
              <a:gd name="connsiteY54" fmla="*/ 4088497 h 6858000"/>
              <a:gd name="connsiteX55" fmla="*/ 5894095 w 6127024"/>
              <a:gd name="connsiteY55" fmla="*/ 4128857 h 6858000"/>
              <a:gd name="connsiteX56" fmla="*/ 5903513 w 6127024"/>
              <a:gd name="connsiteY56" fmla="*/ 4187661 h 6858000"/>
              <a:gd name="connsiteX57" fmla="*/ 5917114 w 6127024"/>
              <a:gd name="connsiteY57" fmla="*/ 4213096 h 6858000"/>
              <a:gd name="connsiteX58" fmla="*/ 5924233 w 6127024"/>
              <a:gd name="connsiteY58" fmla="*/ 4242060 h 6858000"/>
              <a:gd name="connsiteX59" fmla="*/ 5928910 w 6127024"/>
              <a:gd name="connsiteY59" fmla="*/ 4300973 h 6858000"/>
              <a:gd name="connsiteX60" fmla="*/ 5939320 w 6127024"/>
              <a:gd name="connsiteY60" fmla="*/ 4340435 h 6858000"/>
              <a:gd name="connsiteX61" fmla="*/ 5946705 w 6127024"/>
              <a:gd name="connsiteY61" fmla="*/ 4428051 h 6858000"/>
              <a:gd name="connsiteX62" fmla="*/ 5949261 w 6127024"/>
              <a:gd name="connsiteY62" fmla="*/ 4449185 h 6858000"/>
              <a:gd name="connsiteX63" fmla="*/ 5968960 w 6127024"/>
              <a:gd name="connsiteY63" fmla="*/ 4482655 h 6858000"/>
              <a:gd name="connsiteX64" fmla="*/ 5998138 w 6127024"/>
              <a:gd name="connsiteY64" fmla="*/ 4697518 h 6858000"/>
              <a:gd name="connsiteX65" fmla="*/ 6007819 w 6127024"/>
              <a:gd name="connsiteY65" fmla="*/ 4858148 h 6858000"/>
              <a:gd name="connsiteX66" fmla="*/ 6007749 w 6127024"/>
              <a:gd name="connsiteY66" fmla="*/ 4964715 h 6858000"/>
              <a:gd name="connsiteX67" fmla="*/ 6005269 w 6127024"/>
              <a:gd name="connsiteY67" fmla="*/ 5150567 h 6858000"/>
              <a:gd name="connsiteX68" fmla="*/ 6001127 w 6127024"/>
              <a:gd name="connsiteY68" fmla="*/ 5164609 h 6858000"/>
              <a:gd name="connsiteX69" fmla="*/ 5998514 w 6127024"/>
              <a:gd name="connsiteY69" fmla="*/ 5189673 h 6858000"/>
              <a:gd name="connsiteX70" fmla="*/ 6018409 w 6127024"/>
              <a:gd name="connsiteY70" fmla="*/ 5227157 h 6858000"/>
              <a:gd name="connsiteX71" fmla="*/ 6036748 w 6127024"/>
              <a:gd name="connsiteY71" fmla="*/ 5322752 h 6858000"/>
              <a:gd name="connsiteX72" fmla="*/ 6036943 w 6127024"/>
              <a:gd name="connsiteY72" fmla="*/ 5329480 h 6858000"/>
              <a:gd name="connsiteX73" fmla="*/ 6037677 w 6127024"/>
              <a:gd name="connsiteY73" fmla="*/ 5354807 h 6858000"/>
              <a:gd name="connsiteX74" fmla="*/ 6039728 w 6127024"/>
              <a:gd name="connsiteY74" fmla="*/ 5359416 h 6858000"/>
              <a:gd name="connsiteX75" fmla="*/ 6053435 w 6127024"/>
              <a:gd name="connsiteY75" fmla="*/ 5387547 h 6858000"/>
              <a:gd name="connsiteX76" fmla="*/ 6065933 w 6127024"/>
              <a:gd name="connsiteY76" fmla="*/ 5443002 h 6858000"/>
              <a:gd name="connsiteX77" fmla="*/ 6068640 w 6127024"/>
              <a:gd name="connsiteY77" fmla="*/ 5474503 h 6858000"/>
              <a:gd name="connsiteX78" fmla="*/ 6080922 w 6127024"/>
              <a:gd name="connsiteY78" fmla="*/ 5561070 h 6858000"/>
              <a:gd name="connsiteX79" fmla="*/ 6096949 w 6127024"/>
              <a:gd name="connsiteY79" fmla="*/ 5648179 h 6858000"/>
              <a:gd name="connsiteX80" fmla="*/ 6121353 w 6127024"/>
              <a:gd name="connsiteY80" fmla="*/ 5721725 h 6858000"/>
              <a:gd name="connsiteX81" fmla="*/ 6109884 w 6127024"/>
              <a:gd name="connsiteY81" fmla="*/ 5721959 h 6858000"/>
              <a:gd name="connsiteX82" fmla="*/ 6127024 w 6127024"/>
              <a:gd name="connsiteY82" fmla="*/ 5786902 h 6858000"/>
              <a:gd name="connsiteX83" fmla="*/ 6115796 w 6127024"/>
              <a:gd name="connsiteY83" fmla="*/ 5862844 h 6858000"/>
              <a:gd name="connsiteX84" fmla="*/ 6102493 w 6127024"/>
              <a:gd name="connsiteY84" fmla="*/ 5928602 h 6858000"/>
              <a:gd name="connsiteX85" fmla="*/ 6056863 w 6127024"/>
              <a:gd name="connsiteY85" fmla="*/ 6000643 h 6858000"/>
              <a:gd name="connsiteX86" fmla="*/ 6045436 w 6127024"/>
              <a:gd name="connsiteY86" fmla="*/ 6124480 h 6858000"/>
              <a:gd name="connsiteX87" fmla="*/ 6030489 w 6127024"/>
              <a:gd name="connsiteY87" fmla="*/ 6317666 h 6858000"/>
              <a:gd name="connsiteX88" fmla="*/ 6007492 w 6127024"/>
              <a:gd name="connsiteY88" fmla="*/ 6440818 h 6858000"/>
              <a:gd name="connsiteX89" fmla="*/ 6009467 w 6127024"/>
              <a:gd name="connsiteY89" fmla="*/ 6487076 h 6858000"/>
              <a:gd name="connsiteX90" fmla="*/ 5995064 w 6127024"/>
              <a:gd name="connsiteY90" fmla="*/ 6540791 h 6858000"/>
              <a:gd name="connsiteX91" fmla="*/ 6004510 w 6127024"/>
              <a:gd name="connsiteY91" fmla="*/ 6599256 h 6858000"/>
              <a:gd name="connsiteX92" fmla="*/ 5986207 w 6127024"/>
              <a:gd name="connsiteY92" fmla="*/ 6695855 h 6858000"/>
              <a:gd name="connsiteX93" fmla="*/ 5979428 w 6127024"/>
              <a:gd name="connsiteY93" fmla="*/ 6754678 h 6858000"/>
              <a:gd name="connsiteX94" fmla="*/ 5983398 w 6127024"/>
              <a:gd name="connsiteY94" fmla="*/ 6778641 h 6858000"/>
              <a:gd name="connsiteX95" fmla="*/ 5984543 w 6127024"/>
              <a:gd name="connsiteY95" fmla="*/ 6811016 h 6858000"/>
              <a:gd name="connsiteX96" fmla="*/ 5979671 w 6127024"/>
              <a:gd name="connsiteY96" fmla="*/ 6858000 h 6858000"/>
              <a:gd name="connsiteX97" fmla="*/ 0 w 6127024"/>
              <a:gd name="connsiteY97" fmla="*/ 6858000 h 6858000"/>
              <a:gd name="connsiteX98" fmla="*/ 0 w 6127024"/>
              <a:gd name="connsiteY98"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17114 w 6127024"/>
              <a:gd name="connsiteY56" fmla="*/ 4213096 h 6858000"/>
              <a:gd name="connsiteX57" fmla="*/ 5924233 w 6127024"/>
              <a:gd name="connsiteY57" fmla="*/ 4242060 h 6858000"/>
              <a:gd name="connsiteX58" fmla="*/ 5928910 w 6127024"/>
              <a:gd name="connsiteY58" fmla="*/ 4300973 h 6858000"/>
              <a:gd name="connsiteX59" fmla="*/ 5939320 w 6127024"/>
              <a:gd name="connsiteY59" fmla="*/ 4340435 h 6858000"/>
              <a:gd name="connsiteX60" fmla="*/ 5946705 w 6127024"/>
              <a:gd name="connsiteY60" fmla="*/ 4428051 h 6858000"/>
              <a:gd name="connsiteX61" fmla="*/ 5949261 w 6127024"/>
              <a:gd name="connsiteY61" fmla="*/ 4449185 h 6858000"/>
              <a:gd name="connsiteX62" fmla="*/ 5968960 w 6127024"/>
              <a:gd name="connsiteY62" fmla="*/ 4482655 h 6858000"/>
              <a:gd name="connsiteX63" fmla="*/ 5998138 w 6127024"/>
              <a:gd name="connsiteY63" fmla="*/ 4697518 h 6858000"/>
              <a:gd name="connsiteX64" fmla="*/ 6007819 w 6127024"/>
              <a:gd name="connsiteY64" fmla="*/ 4858148 h 6858000"/>
              <a:gd name="connsiteX65" fmla="*/ 6007749 w 6127024"/>
              <a:gd name="connsiteY65" fmla="*/ 4964715 h 6858000"/>
              <a:gd name="connsiteX66" fmla="*/ 6005269 w 6127024"/>
              <a:gd name="connsiteY66" fmla="*/ 5150567 h 6858000"/>
              <a:gd name="connsiteX67" fmla="*/ 6001127 w 6127024"/>
              <a:gd name="connsiteY67" fmla="*/ 5164609 h 6858000"/>
              <a:gd name="connsiteX68" fmla="*/ 5998514 w 6127024"/>
              <a:gd name="connsiteY68" fmla="*/ 5189673 h 6858000"/>
              <a:gd name="connsiteX69" fmla="*/ 6018409 w 6127024"/>
              <a:gd name="connsiteY69" fmla="*/ 5227157 h 6858000"/>
              <a:gd name="connsiteX70" fmla="*/ 6036748 w 6127024"/>
              <a:gd name="connsiteY70" fmla="*/ 5322752 h 6858000"/>
              <a:gd name="connsiteX71" fmla="*/ 6036943 w 6127024"/>
              <a:gd name="connsiteY71" fmla="*/ 5329480 h 6858000"/>
              <a:gd name="connsiteX72" fmla="*/ 6037677 w 6127024"/>
              <a:gd name="connsiteY72" fmla="*/ 5354807 h 6858000"/>
              <a:gd name="connsiteX73" fmla="*/ 6039728 w 6127024"/>
              <a:gd name="connsiteY73" fmla="*/ 5359416 h 6858000"/>
              <a:gd name="connsiteX74" fmla="*/ 6053435 w 6127024"/>
              <a:gd name="connsiteY74" fmla="*/ 5387547 h 6858000"/>
              <a:gd name="connsiteX75" fmla="*/ 6065933 w 6127024"/>
              <a:gd name="connsiteY75" fmla="*/ 5443002 h 6858000"/>
              <a:gd name="connsiteX76" fmla="*/ 6068640 w 6127024"/>
              <a:gd name="connsiteY76" fmla="*/ 5474503 h 6858000"/>
              <a:gd name="connsiteX77" fmla="*/ 6080922 w 6127024"/>
              <a:gd name="connsiteY77" fmla="*/ 5561070 h 6858000"/>
              <a:gd name="connsiteX78" fmla="*/ 6096949 w 6127024"/>
              <a:gd name="connsiteY78" fmla="*/ 5648179 h 6858000"/>
              <a:gd name="connsiteX79" fmla="*/ 6121353 w 6127024"/>
              <a:gd name="connsiteY79" fmla="*/ 5721725 h 6858000"/>
              <a:gd name="connsiteX80" fmla="*/ 6109884 w 6127024"/>
              <a:gd name="connsiteY80" fmla="*/ 5721959 h 6858000"/>
              <a:gd name="connsiteX81" fmla="*/ 6127024 w 6127024"/>
              <a:gd name="connsiteY81" fmla="*/ 5786902 h 6858000"/>
              <a:gd name="connsiteX82" fmla="*/ 6115796 w 6127024"/>
              <a:gd name="connsiteY82" fmla="*/ 5862844 h 6858000"/>
              <a:gd name="connsiteX83" fmla="*/ 6102493 w 6127024"/>
              <a:gd name="connsiteY83" fmla="*/ 5928602 h 6858000"/>
              <a:gd name="connsiteX84" fmla="*/ 6056863 w 6127024"/>
              <a:gd name="connsiteY84" fmla="*/ 6000643 h 6858000"/>
              <a:gd name="connsiteX85" fmla="*/ 6045436 w 6127024"/>
              <a:gd name="connsiteY85" fmla="*/ 6124480 h 6858000"/>
              <a:gd name="connsiteX86" fmla="*/ 6030489 w 6127024"/>
              <a:gd name="connsiteY86" fmla="*/ 6317666 h 6858000"/>
              <a:gd name="connsiteX87" fmla="*/ 6007492 w 6127024"/>
              <a:gd name="connsiteY87" fmla="*/ 6440818 h 6858000"/>
              <a:gd name="connsiteX88" fmla="*/ 6009467 w 6127024"/>
              <a:gd name="connsiteY88" fmla="*/ 6487076 h 6858000"/>
              <a:gd name="connsiteX89" fmla="*/ 5995064 w 6127024"/>
              <a:gd name="connsiteY89" fmla="*/ 6540791 h 6858000"/>
              <a:gd name="connsiteX90" fmla="*/ 6004510 w 6127024"/>
              <a:gd name="connsiteY90" fmla="*/ 6599256 h 6858000"/>
              <a:gd name="connsiteX91" fmla="*/ 5986207 w 6127024"/>
              <a:gd name="connsiteY91" fmla="*/ 6695855 h 6858000"/>
              <a:gd name="connsiteX92" fmla="*/ 5979428 w 6127024"/>
              <a:gd name="connsiteY92" fmla="*/ 6754678 h 6858000"/>
              <a:gd name="connsiteX93" fmla="*/ 5983398 w 6127024"/>
              <a:gd name="connsiteY93" fmla="*/ 6778641 h 6858000"/>
              <a:gd name="connsiteX94" fmla="*/ 5984543 w 6127024"/>
              <a:gd name="connsiteY94" fmla="*/ 6811016 h 6858000"/>
              <a:gd name="connsiteX95" fmla="*/ 5979671 w 6127024"/>
              <a:gd name="connsiteY95" fmla="*/ 6858000 h 6858000"/>
              <a:gd name="connsiteX96" fmla="*/ 0 w 6127024"/>
              <a:gd name="connsiteY96" fmla="*/ 6858000 h 6858000"/>
              <a:gd name="connsiteX97" fmla="*/ 0 w 6127024"/>
              <a:gd name="connsiteY97"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17114 w 6127024"/>
              <a:gd name="connsiteY56" fmla="*/ 4213096 h 6858000"/>
              <a:gd name="connsiteX57" fmla="*/ 5924233 w 6127024"/>
              <a:gd name="connsiteY57" fmla="*/ 4242060 h 6858000"/>
              <a:gd name="connsiteX58" fmla="*/ 5928910 w 6127024"/>
              <a:gd name="connsiteY58" fmla="*/ 4300973 h 6858000"/>
              <a:gd name="connsiteX59" fmla="*/ 5946705 w 6127024"/>
              <a:gd name="connsiteY59" fmla="*/ 4428051 h 6858000"/>
              <a:gd name="connsiteX60" fmla="*/ 5949261 w 6127024"/>
              <a:gd name="connsiteY60" fmla="*/ 4449185 h 6858000"/>
              <a:gd name="connsiteX61" fmla="*/ 5968960 w 6127024"/>
              <a:gd name="connsiteY61" fmla="*/ 4482655 h 6858000"/>
              <a:gd name="connsiteX62" fmla="*/ 5998138 w 6127024"/>
              <a:gd name="connsiteY62" fmla="*/ 4697518 h 6858000"/>
              <a:gd name="connsiteX63" fmla="*/ 6007819 w 6127024"/>
              <a:gd name="connsiteY63" fmla="*/ 4858148 h 6858000"/>
              <a:gd name="connsiteX64" fmla="*/ 6007749 w 6127024"/>
              <a:gd name="connsiteY64" fmla="*/ 4964715 h 6858000"/>
              <a:gd name="connsiteX65" fmla="*/ 6005269 w 6127024"/>
              <a:gd name="connsiteY65" fmla="*/ 5150567 h 6858000"/>
              <a:gd name="connsiteX66" fmla="*/ 6001127 w 6127024"/>
              <a:gd name="connsiteY66" fmla="*/ 5164609 h 6858000"/>
              <a:gd name="connsiteX67" fmla="*/ 5998514 w 6127024"/>
              <a:gd name="connsiteY67" fmla="*/ 5189673 h 6858000"/>
              <a:gd name="connsiteX68" fmla="*/ 6018409 w 6127024"/>
              <a:gd name="connsiteY68" fmla="*/ 5227157 h 6858000"/>
              <a:gd name="connsiteX69" fmla="*/ 6036748 w 6127024"/>
              <a:gd name="connsiteY69" fmla="*/ 5322752 h 6858000"/>
              <a:gd name="connsiteX70" fmla="*/ 6036943 w 6127024"/>
              <a:gd name="connsiteY70" fmla="*/ 5329480 h 6858000"/>
              <a:gd name="connsiteX71" fmla="*/ 6037677 w 6127024"/>
              <a:gd name="connsiteY71" fmla="*/ 5354807 h 6858000"/>
              <a:gd name="connsiteX72" fmla="*/ 6039728 w 6127024"/>
              <a:gd name="connsiteY72" fmla="*/ 5359416 h 6858000"/>
              <a:gd name="connsiteX73" fmla="*/ 6053435 w 6127024"/>
              <a:gd name="connsiteY73" fmla="*/ 5387547 h 6858000"/>
              <a:gd name="connsiteX74" fmla="*/ 6065933 w 6127024"/>
              <a:gd name="connsiteY74" fmla="*/ 5443002 h 6858000"/>
              <a:gd name="connsiteX75" fmla="*/ 6068640 w 6127024"/>
              <a:gd name="connsiteY75" fmla="*/ 5474503 h 6858000"/>
              <a:gd name="connsiteX76" fmla="*/ 6080922 w 6127024"/>
              <a:gd name="connsiteY76" fmla="*/ 5561070 h 6858000"/>
              <a:gd name="connsiteX77" fmla="*/ 6096949 w 6127024"/>
              <a:gd name="connsiteY77" fmla="*/ 5648179 h 6858000"/>
              <a:gd name="connsiteX78" fmla="*/ 6121353 w 6127024"/>
              <a:gd name="connsiteY78" fmla="*/ 5721725 h 6858000"/>
              <a:gd name="connsiteX79" fmla="*/ 6109884 w 6127024"/>
              <a:gd name="connsiteY79" fmla="*/ 5721959 h 6858000"/>
              <a:gd name="connsiteX80" fmla="*/ 6127024 w 6127024"/>
              <a:gd name="connsiteY80" fmla="*/ 5786902 h 6858000"/>
              <a:gd name="connsiteX81" fmla="*/ 6115796 w 6127024"/>
              <a:gd name="connsiteY81" fmla="*/ 5862844 h 6858000"/>
              <a:gd name="connsiteX82" fmla="*/ 6102493 w 6127024"/>
              <a:gd name="connsiteY82" fmla="*/ 5928602 h 6858000"/>
              <a:gd name="connsiteX83" fmla="*/ 6056863 w 6127024"/>
              <a:gd name="connsiteY83" fmla="*/ 6000643 h 6858000"/>
              <a:gd name="connsiteX84" fmla="*/ 6045436 w 6127024"/>
              <a:gd name="connsiteY84" fmla="*/ 6124480 h 6858000"/>
              <a:gd name="connsiteX85" fmla="*/ 6030489 w 6127024"/>
              <a:gd name="connsiteY85" fmla="*/ 6317666 h 6858000"/>
              <a:gd name="connsiteX86" fmla="*/ 6007492 w 6127024"/>
              <a:gd name="connsiteY86" fmla="*/ 6440818 h 6858000"/>
              <a:gd name="connsiteX87" fmla="*/ 6009467 w 6127024"/>
              <a:gd name="connsiteY87" fmla="*/ 6487076 h 6858000"/>
              <a:gd name="connsiteX88" fmla="*/ 5995064 w 6127024"/>
              <a:gd name="connsiteY88" fmla="*/ 6540791 h 6858000"/>
              <a:gd name="connsiteX89" fmla="*/ 6004510 w 6127024"/>
              <a:gd name="connsiteY89" fmla="*/ 6599256 h 6858000"/>
              <a:gd name="connsiteX90" fmla="*/ 5986207 w 6127024"/>
              <a:gd name="connsiteY90" fmla="*/ 6695855 h 6858000"/>
              <a:gd name="connsiteX91" fmla="*/ 5979428 w 6127024"/>
              <a:gd name="connsiteY91" fmla="*/ 6754678 h 6858000"/>
              <a:gd name="connsiteX92" fmla="*/ 5983398 w 6127024"/>
              <a:gd name="connsiteY92" fmla="*/ 6778641 h 6858000"/>
              <a:gd name="connsiteX93" fmla="*/ 5984543 w 6127024"/>
              <a:gd name="connsiteY93" fmla="*/ 6811016 h 6858000"/>
              <a:gd name="connsiteX94" fmla="*/ 5979671 w 6127024"/>
              <a:gd name="connsiteY94" fmla="*/ 6858000 h 6858000"/>
              <a:gd name="connsiteX95" fmla="*/ 0 w 6127024"/>
              <a:gd name="connsiteY95" fmla="*/ 6858000 h 6858000"/>
              <a:gd name="connsiteX96" fmla="*/ 0 w 6127024"/>
              <a:gd name="connsiteY96"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24233 w 6127024"/>
              <a:gd name="connsiteY56" fmla="*/ 4242060 h 6858000"/>
              <a:gd name="connsiteX57" fmla="*/ 5928910 w 6127024"/>
              <a:gd name="connsiteY57" fmla="*/ 4300973 h 6858000"/>
              <a:gd name="connsiteX58" fmla="*/ 5946705 w 6127024"/>
              <a:gd name="connsiteY58" fmla="*/ 4428051 h 6858000"/>
              <a:gd name="connsiteX59" fmla="*/ 5949261 w 6127024"/>
              <a:gd name="connsiteY59" fmla="*/ 4449185 h 6858000"/>
              <a:gd name="connsiteX60" fmla="*/ 5968960 w 6127024"/>
              <a:gd name="connsiteY60" fmla="*/ 4482655 h 6858000"/>
              <a:gd name="connsiteX61" fmla="*/ 5998138 w 6127024"/>
              <a:gd name="connsiteY61" fmla="*/ 4697518 h 6858000"/>
              <a:gd name="connsiteX62" fmla="*/ 6007819 w 6127024"/>
              <a:gd name="connsiteY62" fmla="*/ 4858148 h 6858000"/>
              <a:gd name="connsiteX63" fmla="*/ 6007749 w 6127024"/>
              <a:gd name="connsiteY63" fmla="*/ 4964715 h 6858000"/>
              <a:gd name="connsiteX64" fmla="*/ 6005269 w 6127024"/>
              <a:gd name="connsiteY64" fmla="*/ 5150567 h 6858000"/>
              <a:gd name="connsiteX65" fmla="*/ 6001127 w 6127024"/>
              <a:gd name="connsiteY65" fmla="*/ 5164609 h 6858000"/>
              <a:gd name="connsiteX66" fmla="*/ 5998514 w 6127024"/>
              <a:gd name="connsiteY66" fmla="*/ 5189673 h 6858000"/>
              <a:gd name="connsiteX67" fmla="*/ 6018409 w 6127024"/>
              <a:gd name="connsiteY67" fmla="*/ 5227157 h 6858000"/>
              <a:gd name="connsiteX68" fmla="*/ 6036748 w 6127024"/>
              <a:gd name="connsiteY68" fmla="*/ 5322752 h 6858000"/>
              <a:gd name="connsiteX69" fmla="*/ 6036943 w 6127024"/>
              <a:gd name="connsiteY69" fmla="*/ 5329480 h 6858000"/>
              <a:gd name="connsiteX70" fmla="*/ 6037677 w 6127024"/>
              <a:gd name="connsiteY70" fmla="*/ 5354807 h 6858000"/>
              <a:gd name="connsiteX71" fmla="*/ 6039728 w 6127024"/>
              <a:gd name="connsiteY71" fmla="*/ 5359416 h 6858000"/>
              <a:gd name="connsiteX72" fmla="*/ 6053435 w 6127024"/>
              <a:gd name="connsiteY72" fmla="*/ 5387547 h 6858000"/>
              <a:gd name="connsiteX73" fmla="*/ 6065933 w 6127024"/>
              <a:gd name="connsiteY73" fmla="*/ 5443002 h 6858000"/>
              <a:gd name="connsiteX74" fmla="*/ 6068640 w 6127024"/>
              <a:gd name="connsiteY74" fmla="*/ 5474503 h 6858000"/>
              <a:gd name="connsiteX75" fmla="*/ 6080922 w 6127024"/>
              <a:gd name="connsiteY75" fmla="*/ 5561070 h 6858000"/>
              <a:gd name="connsiteX76" fmla="*/ 6096949 w 6127024"/>
              <a:gd name="connsiteY76" fmla="*/ 5648179 h 6858000"/>
              <a:gd name="connsiteX77" fmla="*/ 6121353 w 6127024"/>
              <a:gd name="connsiteY77" fmla="*/ 5721725 h 6858000"/>
              <a:gd name="connsiteX78" fmla="*/ 6109884 w 6127024"/>
              <a:gd name="connsiteY78" fmla="*/ 5721959 h 6858000"/>
              <a:gd name="connsiteX79" fmla="*/ 6127024 w 6127024"/>
              <a:gd name="connsiteY79" fmla="*/ 5786902 h 6858000"/>
              <a:gd name="connsiteX80" fmla="*/ 6115796 w 6127024"/>
              <a:gd name="connsiteY80" fmla="*/ 5862844 h 6858000"/>
              <a:gd name="connsiteX81" fmla="*/ 6102493 w 6127024"/>
              <a:gd name="connsiteY81" fmla="*/ 5928602 h 6858000"/>
              <a:gd name="connsiteX82" fmla="*/ 6056863 w 6127024"/>
              <a:gd name="connsiteY82" fmla="*/ 6000643 h 6858000"/>
              <a:gd name="connsiteX83" fmla="*/ 6045436 w 6127024"/>
              <a:gd name="connsiteY83" fmla="*/ 6124480 h 6858000"/>
              <a:gd name="connsiteX84" fmla="*/ 6030489 w 6127024"/>
              <a:gd name="connsiteY84" fmla="*/ 6317666 h 6858000"/>
              <a:gd name="connsiteX85" fmla="*/ 6007492 w 6127024"/>
              <a:gd name="connsiteY85" fmla="*/ 6440818 h 6858000"/>
              <a:gd name="connsiteX86" fmla="*/ 6009467 w 6127024"/>
              <a:gd name="connsiteY86" fmla="*/ 6487076 h 6858000"/>
              <a:gd name="connsiteX87" fmla="*/ 5995064 w 6127024"/>
              <a:gd name="connsiteY87" fmla="*/ 6540791 h 6858000"/>
              <a:gd name="connsiteX88" fmla="*/ 6004510 w 6127024"/>
              <a:gd name="connsiteY88" fmla="*/ 6599256 h 6858000"/>
              <a:gd name="connsiteX89" fmla="*/ 5986207 w 6127024"/>
              <a:gd name="connsiteY89" fmla="*/ 6695855 h 6858000"/>
              <a:gd name="connsiteX90" fmla="*/ 5979428 w 6127024"/>
              <a:gd name="connsiteY90" fmla="*/ 6754678 h 6858000"/>
              <a:gd name="connsiteX91" fmla="*/ 5983398 w 6127024"/>
              <a:gd name="connsiteY91" fmla="*/ 6778641 h 6858000"/>
              <a:gd name="connsiteX92" fmla="*/ 5984543 w 6127024"/>
              <a:gd name="connsiteY92" fmla="*/ 6811016 h 6858000"/>
              <a:gd name="connsiteX93" fmla="*/ 5979671 w 6127024"/>
              <a:gd name="connsiteY93" fmla="*/ 6858000 h 6858000"/>
              <a:gd name="connsiteX94" fmla="*/ 0 w 6127024"/>
              <a:gd name="connsiteY94" fmla="*/ 6858000 h 6858000"/>
              <a:gd name="connsiteX95" fmla="*/ 0 w 6127024"/>
              <a:gd name="connsiteY95"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28910 w 6127024"/>
              <a:gd name="connsiteY56" fmla="*/ 4300973 h 6858000"/>
              <a:gd name="connsiteX57" fmla="*/ 5946705 w 6127024"/>
              <a:gd name="connsiteY57" fmla="*/ 4428051 h 6858000"/>
              <a:gd name="connsiteX58" fmla="*/ 5949261 w 6127024"/>
              <a:gd name="connsiteY58" fmla="*/ 4449185 h 6858000"/>
              <a:gd name="connsiteX59" fmla="*/ 5968960 w 6127024"/>
              <a:gd name="connsiteY59" fmla="*/ 4482655 h 6858000"/>
              <a:gd name="connsiteX60" fmla="*/ 5998138 w 6127024"/>
              <a:gd name="connsiteY60" fmla="*/ 4697518 h 6858000"/>
              <a:gd name="connsiteX61" fmla="*/ 6007819 w 6127024"/>
              <a:gd name="connsiteY61" fmla="*/ 4858148 h 6858000"/>
              <a:gd name="connsiteX62" fmla="*/ 6007749 w 6127024"/>
              <a:gd name="connsiteY62" fmla="*/ 4964715 h 6858000"/>
              <a:gd name="connsiteX63" fmla="*/ 6005269 w 6127024"/>
              <a:gd name="connsiteY63" fmla="*/ 5150567 h 6858000"/>
              <a:gd name="connsiteX64" fmla="*/ 6001127 w 6127024"/>
              <a:gd name="connsiteY64" fmla="*/ 5164609 h 6858000"/>
              <a:gd name="connsiteX65" fmla="*/ 5998514 w 6127024"/>
              <a:gd name="connsiteY65" fmla="*/ 5189673 h 6858000"/>
              <a:gd name="connsiteX66" fmla="*/ 6018409 w 6127024"/>
              <a:gd name="connsiteY66" fmla="*/ 5227157 h 6858000"/>
              <a:gd name="connsiteX67" fmla="*/ 6036748 w 6127024"/>
              <a:gd name="connsiteY67" fmla="*/ 5322752 h 6858000"/>
              <a:gd name="connsiteX68" fmla="*/ 6036943 w 6127024"/>
              <a:gd name="connsiteY68" fmla="*/ 5329480 h 6858000"/>
              <a:gd name="connsiteX69" fmla="*/ 6037677 w 6127024"/>
              <a:gd name="connsiteY69" fmla="*/ 5354807 h 6858000"/>
              <a:gd name="connsiteX70" fmla="*/ 6039728 w 6127024"/>
              <a:gd name="connsiteY70" fmla="*/ 5359416 h 6858000"/>
              <a:gd name="connsiteX71" fmla="*/ 6053435 w 6127024"/>
              <a:gd name="connsiteY71" fmla="*/ 5387547 h 6858000"/>
              <a:gd name="connsiteX72" fmla="*/ 6065933 w 6127024"/>
              <a:gd name="connsiteY72" fmla="*/ 5443002 h 6858000"/>
              <a:gd name="connsiteX73" fmla="*/ 6068640 w 6127024"/>
              <a:gd name="connsiteY73" fmla="*/ 5474503 h 6858000"/>
              <a:gd name="connsiteX74" fmla="*/ 6080922 w 6127024"/>
              <a:gd name="connsiteY74" fmla="*/ 5561070 h 6858000"/>
              <a:gd name="connsiteX75" fmla="*/ 6096949 w 6127024"/>
              <a:gd name="connsiteY75" fmla="*/ 5648179 h 6858000"/>
              <a:gd name="connsiteX76" fmla="*/ 6121353 w 6127024"/>
              <a:gd name="connsiteY76" fmla="*/ 5721725 h 6858000"/>
              <a:gd name="connsiteX77" fmla="*/ 6109884 w 6127024"/>
              <a:gd name="connsiteY77" fmla="*/ 5721959 h 6858000"/>
              <a:gd name="connsiteX78" fmla="*/ 6127024 w 6127024"/>
              <a:gd name="connsiteY78" fmla="*/ 5786902 h 6858000"/>
              <a:gd name="connsiteX79" fmla="*/ 6115796 w 6127024"/>
              <a:gd name="connsiteY79" fmla="*/ 5862844 h 6858000"/>
              <a:gd name="connsiteX80" fmla="*/ 6102493 w 6127024"/>
              <a:gd name="connsiteY80" fmla="*/ 5928602 h 6858000"/>
              <a:gd name="connsiteX81" fmla="*/ 6056863 w 6127024"/>
              <a:gd name="connsiteY81" fmla="*/ 6000643 h 6858000"/>
              <a:gd name="connsiteX82" fmla="*/ 6045436 w 6127024"/>
              <a:gd name="connsiteY82" fmla="*/ 6124480 h 6858000"/>
              <a:gd name="connsiteX83" fmla="*/ 6030489 w 6127024"/>
              <a:gd name="connsiteY83" fmla="*/ 6317666 h 6858000"/>
              <a:gd name="connsiteX84" fmla="*/ 6007492 w 6127024"/>
              <a:gd name="connsiteY84" fmla="*/ 6440818 h 6858000"/>
              <a:gd name="connsiteX85" fmla="*/ 6009467 w 6127024"/>
              <a:gd name="connsiteY85" fmla="*/ 6487076 h 6858000"/>
              <a:gd name="connsiteX86" fmla="*/ 5995064 w 6127024"/>
              <a:gd name="connsiteY86" fmla="*/ 6540791 h 6858000"/>
              <a:gd name="connsiteX87" fmla="*/ 6004510 w 6127024"/>
              <a:gd name="connsiteY87" fmla="*/ 6599256 h 6858000"/>
              <a:gd name="connsiteX88" fmla="*/ 5986207 w 6127024"/>
              <a:gd name="connsiteY88" fmla="*/ 6695855 h 6858000"/>
              <a:gd name="connsiteX89" fmla="*/ 5979428 w 6127024"/>
              <a:gd name="connsiteY89" fmla="*/ 6754678 h 6858000"/>
              <a:gd name="connsiteX90" fmla="*/ 5983398 w 6127024"/>
              <a:gd name="connsiteY90" fmla="*/ 6778641 h 6858000"/>
              <a:gd name="connsiteX91" fmla="*/ 5984543 w 6127024"/>
              <a:gd name="connsiteY91" fmla="*/ 6811016 h 6858000"/>
              <a:gd name="connsiteX92" fmla="*/ 5979671 w 6127024"/>
              <a:gd name="connsiteY92" fmla="*/ 6858000 h 6858000"/>
              <a:gd name="connsiteX93" fmla="*/ 0 w 6127024"/>
              <a:gd name="connsiteY93" fmla="*/ 6858000 h 6858000"/>
              <a:gd name="connsiteX94" fmla="*/ 0 w 6127024"/>
              <a:gd name="connsiteY94"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46705 w 6127024"/>
              <a:gd name="connsiteY56" fmla="*/ 4428051 h 6858000"/>
              <a:gd name="connsiteX57" fmla="*/ 5949261 w 6127024"/>
              <a:gd name="connsiteY57" fmla="*/ 4449185 h 6858000"/>
              <a:gd name="connsiteX58" fmla="*/ 5968960 w 6127024"/>
              <a:gd name="connsiteY58" fmla="*/ 4482655 h 6858000"/>
              <a:gd name="connsiteX59" fmla="*/ 5998138 w 6127024"/>
              <a:gd name="connsiteY59" fmla="*/ 4697518 h 6858000"/>
              <a:gd name="connsiteX60" fmla="*/ 6007819 w 6127024"/>
              <a:gd name="connsiteY60" fmla="*/ 4858148 h 6858000"/>
              <a:gd name="connsiteX61" fmla="*/ 6007749 w 6127024"/>
              <a:gd name="connsiteY61" fmla="*/ 4964715 h 6858000"/>
              <a:gd name="connsiteX62" fmla="*/ 6005269 w 6127024"/>
              <a:gd name="connsiteY62" fmla="*/ 5150567 h 6858000"/>
              <a:gd name="connsiteX63" fmla="*/ 6001127 w 6127024"/>
              <a:gd name="connsiteY63" fmla="*/ 5164609 h 6858000"/>
              <a:gd name="connsiteX64" fmla="*/ 5998514 w 6127024"/>
              <a:gd name="connsiteY64" fmla="*/ 5189673 h 6858000"/>
              <a:gd name="connsiteX65" fmla="*/ 6018409 w 6127024"/>
              <a:gd name="connsiteY65" fmla="*/ 5227157 h 6858000"/>
              <a:gd name="connsiteX66" fmla="*/ 6036748 w 6127024"/>
              <a:gd name="connsiteY66" fmla="*/ 5322752 h 6858000"/>
              <a:gd name="connsiteX67" fmla="*/ 6036943 w 6127024"/>
              <a:gd name="connsiteY67" fmla="*/ 5329480 h 6858000"/>
              <a:gd name="connsiteX68" fmla="*/ 6037677 w 6127024"/>
              <a:gd name="connsiteY68" fmla="*/ 5354807 h 6858000"/>
              <a:gd name="connsiteX69" fmla="*/ 6039728 w 6127024"/>
              <a:gd name="connsiteY69" fmla="*/ 5359416 h 6858000"/>
              <a:gd name="connsiteX70" fmla="*/ 6053435 w 6127024"/>
              <a:gd name="connsiteY70" fmla="*/ 5387547 h 6858000"/>
              <a:gd name="connsiteX71" fmla="*/ 6065933 w 6127024"/>
              <a:gd name="connsiteY71" fmla="*/ 5443002 h 6858000"/>
              <a:gd name="connsiteX72" fmla="*/ 6068640 w 6127024"/>
              <a:gd name="connsiteY72" fmla="*/ 5474503 h 6858000"/>
              <a:gd name="connsiteX73" fmla="*/ 6080922 w 6127024"/>
              <a:gd name="connsiteY73" fmla="*/ 5561070 h 6858000"/>
              <a:gd name="connsiteX74" fmla="*/ 6096949 w 6127024"/>
              <a:gd name="connsiteY74" fmla="*/ 5648179 h 6858000"/>
              <a:gd name="connsiteX75" fmla="*/ 6121353 w 6127024"/>
              <a:gd name="connsiteY75" fmla="*/ 5721725 h 6858000"/>
              <a:gd name="connsiteX76" fmla="*/ 6109884 w 6127024"/>
              <a:gd name="connsiteY76" fmla="*/ 5721959 h 6858000"/>
              <a:gd name="connsiteX77" fmla="*/ 6127024 w 6127024"/>
              <a:gd name="connsiteY77" fmla="*/ 5786902 h 6858000"/>
              <a:gd name="connsiteX78" fmla="*/ 6115796 w 6127024"/>
              <a:gd name="connsiteY78" fmla="*/ 5862844 h 6858000"/>
              <a:gd name="connsiteX79" fmla="*/ 6102493 w 6127024"/>
              <a:gd name="connsiteY79" fmla="*/ 5928602 h 6858000"/>
              <a:gd name="connsiteX80" fmla="*/ 6056863 w 6127024"/>
              <a:gd name="connsiteY80" fmla="*/ 6000643 h 6858000"/>
              <a:gd name="connsiteX81" fmla="*/ 6045436 w 6127024"/>
              <a:gd name="connsiteY81" fmla="*/ 6124480 h 6858000"/>
              <a:gd name="connsiteX82" fmla="*/ 6030489 w 6127024"/>
              <a:gd name="connsiteY82" fmla="*/ 6317666 h 6858000"/>
              <a:gd name="connsiteX83" fmla="*/ 6007492 w 6127024"/>
              <a:gd name="connsiteY83" fmla="*/ 6440818 h 6858000"/>
              <a:gd name="connsiteX84" fmla="*/ 6009467 w 6127024"/>
              <a:gd name="connsiteY84" fmla="*/ 6487076 h 6858000"/>
              <a:gd name="connsiteX85" fmla="*/ 5995064 w 6127024"/>
              <a:gd name="connsiteY85" fmla="*/ 6540791 h 6858000"/>
              <a:gd name="connsiteX86" fmla="*/ 6004510 w 6127024"/>
              <a:gd name="connsiteY86" fmla="*/ 6599256 h 6858000"/>
              <a:gd name="connsiteX87" fmla="*/ 5986207 w 6127024"/>
              <a:gd name="connsiteY87" fmla="*/ 6695855 h 6858000"/>
              <a:gd name="connsiteX88" fmla="*/ 5979428 w 6127024"/>
              <a:gd name="connsiteY88" fmla="*/ 6754678 h 6858000"/>
              <a:gd name="connsiteX89" fmla="*/ 5983398 w 6127024"/>
              <a:gd name="connsiteY89" fmla="*/ 6778641 h 6858000"/>
              <a:gd name="connsiteX90" fmla="*/ 5984543 w 6127024"/>
              <a:gd name="connsiteY90" fmla="*/ 6811016 h 6858000"/>
              <a:gd name="connsiteX91" fmla="*/ 5979671 w 6127024"/>
              <a:gd name="connsiteY91" fmla="*/ 6858000 h 6858000"/>
              <a:gd name="connsiteX92" fmla="*/ 0 w 6127024"/>
              <a:gd name="connsiteY92" fmla="*/ 6858000 h 6858000"/>
              <a:gd name="connsiteX93" fmla="*/ 0 w 6127024"/>
              <a:gd name="connsiteY93"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46705 w 6127024"/>
              <a:gd name="connsiteY56" fmla="*/ 4428051 h 6858000"/>
              <a:gd name="connsiteX57" fmla="*/ 5949261 w 6127024"/>
              <a:gd name="connsiteY57" fmla="*/ 4449185 h 6858000"/>
              <a:gd name="connsiteX58" fmla="*/ 5968960 w 6127024"/>
              <a:gd name="connsiteY58" fmla="*/ 4482655 h 6858000"/>
              <a:gd name="connsiteX59" fmla="*/ 5998138 w 6127024"/>
              <a:gd name="connsiteY59" fmla="*/ 4697518 h 6858000"/>
              <a:gd name="connsiteX60" fmla="*/ 6007819 w 6127024"/>
              <a:gd name="connsiteY60" fmla="*/ 4858148 h 6858000"/>
              <a:gd name="connsiteX61" fmla="*/ 6007749 w 6127024"/>
              <a:gd name="connsiteY61" fmla="*/ 4964715 h 6858000"/>
              <a:gd name="connsiteX62" fmla="*/ 6005269 w 6127024"/>
              <a:gd name="connsiteY62" fmla="*/ 5150567 h 6858000"/>
              <a:gd name="connsiteX63" fmla="*/ 6001127 w 6127024"/>
              <a:gd name="connsiteY63" fmla="*/ 5164609 h 6858000"/>
              <a:gd name="connsiteX64" fmla="*/ 5998514 w 6127024"/>
              <a:gd name="connsiteY64" fmla="*/ 5189673 h 6858000"/>
              <a:gd name="connsiteX65" fmla="*/ 6018409 w 6127024"/>
              <a:gd name="connsiteY65" fmla="*/ 5227157 h 6858000"/>
              <a:gd name="connsiteX66" fmla="*/ 6036748 w 6127024"/>
              <a:gd name="connsiteY66" fmla="*/ 5322752 h 6858000"/>
              <a:gd name="connsiteX67" fmla="*/ 6036943 w 6127024"/>
              <a:gd name="connsiteY67" fmla="*/ 5329480 h 6858000"/>
              <a:gd name="connsiteX68" fmla="*/ 6037677 w 6127024"/>
              <a:gd name="connsiteY68" fmla="*/ 5354807 h 6858000"/>
              <a:gd name="connsiteX69" fmla="*/ 6039728 w 6127024"/>
              <a:gd name="connsiteY69" fmla="*/ 5359416 h 6858000"/>
              <a:gd name="connsiteX70" fmla="*/ 6053435 w 6127024"/>
              <a:gd name="connsiteY70" fmla="*/ 5387547 h 6858000"/>
              <a:gd name="connsiteX71" fmla="*/ 6065933 w 6127024"/>
              <a:gd name="connsiteY71" fmla="*/ 5443002 h 6858000"/>
              <a:gd name="connsiteX72" fmla="*/ 6068640 w 6127024"/>
              <a:gd name="connsiteY72" fmla="*/ 5474503 h 6858000"/>
              <a:gd name="connsiteX73" fmla="*/ 6080922 w 6127024"/>
              <a:gd name="connsiteY73" fmla="*/ 5561070 h 6858000"/>
              <a:gd name="connsiteX74" fmla="*/ 6096949 w 6127024"/>
              <a:gd name="connsiteY74" fmla="*/ 5648179 h 6858000"/>
              <a:gd name="connsiteX75" fmla="*/ 6121353 w 6127024"/>
              <a:gd name="connsiteY75" fmla="*/ 5721725 h 6858000"/>
              <a:gd name="connsiteX76" fmla="*/ 6109884 w 6127024"/>
              <a:gd name="connsiteY76" fmla="*/ 5721959 h 6858000"/>
              <a:gd name="connsiteX77" fmla="*/ 6127024 w 6127024"/>
              <a:gd name="connsiteY77" fmla="*/ 5786902 h 6858000"/>
              <a:gd name="connsiteX78" fmla="*/ 6115796 w 6127024"/>
              <a:gd name="connsiteY78" fmla="*/ 5862844 h 6858000"/>
              <a:gd name="connsiteX79" fmla="*/ 6102493 w 6127024"/>
              <a:gd name="connsiteY79" fmla="*/ 5928602 h 6858000"/>
              <a:gd name="connsiteX80" fmla="*/ 6056863 w 6127024"/>
              <a:gd name="connsiteY80" fmla="*/ 6000643 h 6858000"/>
              <a:gd name="connsiteX81" fmla="*/ 6045436 w 6127024"/>
              <a:gd name="connsiteY81" fmla="*/ 6124480 h 6858000"/>
              <a:gd name="connsiteX82" fmla="*/ 6030489 w 6127024"/>
              <a:gd name="connsiteY82" fmla="*/ 6317666 h 6858000"/>
              <a:gd name="connsiteX83" fmla="*/ 6007492 w 6127024"/>
              <a:gd name="connsiteY83" fmla="*/ 6440818 h 6858000"/>
              <a:gd name="connsiteX84" fmla="*/ 6009467 w 6127024"/>
              <a:gd name="connsiteY84" fmla="*/ 6487076 h 6858000"/>
              <a:gd name="connsiteX85" fmla="*/ 5995064 w 6127024"/>
              <a:gd name="connsiteY85" fmla="*/ 6540791 h 6858000"/>
              <a:gd name="connsiteX86" fmla="*/ 6004510 w 6127024"/>
              <a:gd name="connsiteY86" fmla="*/ 6599256 h 6858000"/>
              <a:gd name="connsiteX87" fmla="*/ 5986207 w 6127024"/>
              <a:gd name="connsiteY87" fmla="*/ 6695855 h 6858000"/>
              <a:gd name="connsiteX88" fmla="*/ 5979428 w 6127024"/>
              <a:gd name="connsiteY88" fmla="*/ 6754678 h 6858000"/>
              <a:gd name="connsiteX89" fmla="*/ 5983398 w 6127024"/>
              <a:gd name="connsiteY89" fmla="*/ 6778641 h 6858000"/>
              <a:gd name="connsiteX90" fmla="*/ 5984543 w 6127024"/>
              <a:gd name="connsiteY90" fmla="*/ 6811016 h 6858000"/>
              <a:gd name="connsiteX91" fmla="*/ 5979671 w 6127024"/>
              <a:gd name="connsiteY91" fmla="*/ 6858000 h 6858000"/>
              <a:gd name="connsiteX92" fmla="*/ 0 w 6127024"/>
              <a:gd name="connsiteY92" fmla="*/ 6858000 h 6858000"/>
              <a:gd name="connsiteX93" fmla="*/ 0 w 6127024"/>
              <a:gd name="connsiteY93"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6943 w 6127024"/>
              <a:gd name="connsiteY66" fmla="*/ 5329480 h 6858000"/>
              <a:gd name="connsiteX67" fmla="*/ 6037677 w 6127024"/>
              <a:gd name="connsiteY67" fmla="*/ 5354807 h 6858000"/>
              <a:gd name="connsiteX68" fmla="*/ 6039728 w 6127024"/>
              <a:gd name="connsiteY68" fmla="*/ 5359416 h 6858000"/>
              <a:gd name="connsiteX69" fmla="*/ 6053435 w 6127024"/>
              <a:gd name="connsiteY69" fmla="*/ 5387547 h 6858000"/>
              <a:gd name="connsiteX70" fmla="*/ 6065933 w 6127024"/>
              <a:gd name="connsiteY70" fmla="*/ 5443002 h 6858000"/>
              <a:gd name="connsiteX71" fmla="*/ 6068640 w 6127024"/>
              <a:gd name="connsiteY71" fmla="*/ 5474503 h 6858000"/>
              <a:gd name="connsiteX72" fmla="*/ 6080922 w 6127024"/>
              <a:gd name="connsiteY72" fmla="*/ 5561070 h 6858000"/>
              <a:gd name="connsiteX73" fmla="*/ 6096949 w 6127024"/>
              <a:gd name="connsiteY73" fmla="*/ 5648179 h 6858000"/>
              <a:gd name="connsiteX74" fmla="*/ 6121353 w 6127024"/>
              <a:gd name="connsiteY74" fmla="*/ 5721725 h 6858000"/>
              <a:gd name="connsiteX75" fmla="*/ 6109884 w 6127024"/>
              <a:gd name="connsiteY75" fmla="*/ 5721959 h 6858000"/>
              <a:gd name="connsiteX76" fmla="*/ 6127024 w 6127024"/>
              <a:gd name="connsiteY76" fmla="*/ 5786902 h 6858000"/>
              <a:gd name="connsiteX77" fmla="*/ 6115796 w 6127024"/>
              <a:gd name="connsiteY77" fmla="*/ 5862844 h 6858000"/>
              <a:gd name="connsiteX78" fmla="*/ 6102493 w 6127024"/>
              <a:gd name="connsiteY78" fmla="*/ 5928602 h 6858000"/>
              <a:gd name="connsiteX79" fmla="*/ 6056863 w 6127024"/>
              <a:gd name="connsiteY79" fmla="*/ 6000643 h 6858000"/>
              <a:gd name="connsiteX80" fmla="*/ 6045436 w 6127024"/>
              <a:gd name="connsiteY80" fmla="*/ 6124480 h 6858000"/>
              <a:gd name="connsiteX81" fmla="*/ 6030489 w 6127024"/>
              <a:gd name="connsiteY81" fmla="*/ 6317666 h 6858000"/>
              <a:gd name="connsiteX82" fmla="*/ 6007492 w 6127024"/>
              <a:gd name="connsiteY82" fmla="*/ 6440818 h 6858000"/>
              <a:gd name="connsiteX83" fmla="*/ 6009467 w 6127024"/>
              <a:gd name="connsiteY83" fmla="*/ 6487076 h 6858000"/>
              <a:gd name="connsiteX84" fmla="*/ 5995064 w 6127024"/>
              <a:gd name="connsiteY84" fmla="*/ 6540791 h 6858000"/>
              <a:gd name="connsiteX85" fmla="*/ 6004510 w 6127024"/>
              <a:gd name="connsiteY85" fmla="*/ 6599256 h 6858000"/>
              <a:gd name="connsiteX86" fmla="*/ 5986207 w 6127024"/>
              <a:gd name="connsiteY86" fmla="*/ 6695855 h 6858000"/>
              <a:gd name="connsiteX87" fmla="*/ 5979428 w 6127024"/>
              <a:gd name="connsiteY87" fmla="*/ 6754678 h 6858000"/>
              <a:gd name="connsiteX88" fmla="*/ 5983398 w 6127024"/>
              <a:gd name="connsiteY88" fmla="*/ 6778641 h 6858000"/>
              <a:gd name="connsiteX89" fmla="*/ 5984543 w 6127024"/>
              <a:gd name="connsiteY89" fmla="*/ 6811016 h 6858000"/>
              <a:gd name="connsiteX90" fmla="*/ 5979671 w 6127024"/>
              <a:gd name="connsiteY90" fmla="*/ 6858000 h 6858000"/>
              <a:gd name="connsiteX91" fmla="*/ 0 w 6127024"/>
              <a:gd name="connsiteY91" fmla="*/ 6858000 h 6858000"/>
              <a:gd name="connsiteX92" fmla="*/ 0 w 6127024"/>
              <a:gd name="connsiteY9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6943 w 6127024"/>
              <a:gd name="connsiteY66" fmla="*/ 5329480 h 6858000"/>
              <a:gd name="connsiteX67" fmla="*/ 6037677 w 6127024"/>
              <a:gd name="connsiteY67" fmla="*/ 5354807 h 6858000"/>
              <a:gd name="connsiteX68" fmla="*/ 6039728 w 6127024"/>
              <a:gd name="connsiteY68" fmla="*/ 5359416 h 6858000"/>
              <a:gd name="connsiteX69" fmla="*/ 6053435 w 6127024"/>
              <a:gd name="connsiteY69" fmla="*/ 5387547 h 6858000"/>
              <a:gd name="connsiteX70" fmla="*/ 6065933 w 6127024"/>
              <a:gd name="connsiteY70" fmla="*/ 5443002 h 6858000"/>
              <a:gd name="connsiteX71" fmla="*/ 6068640 w 6127024"/>
              <a:gd name="connsiteY71" fmla="*/ 5474503 h 6858000"/>
              <a:gd name="connsiteX72" fmla="*/ 6080922 w 6127024"/>
              <a:gd name="connsiteY72" fmla="*/ 5561070 h 6858000"/>
              <a:gd name="connsiteX73" fmla="*/ 6096949 w 6127024"/>
              <a:gd name="connsiteY73" fmla="*/ 5648179 h 6858000"/>
              <a:gd name="connsiteX74" fmla="*/ 6121353 w 6127024"/>
              <a:gd name="connsiteY74" fmla="*/ 5721725 h 6858000"/>
              <a:gd name="connsiteX75" fmla="*/ 6109884 w 6127024"/>
              <a:gd name="connsiteY75" fmla="*/ 5721959 h 6858000"/>
              <a:gd name="connsiteX76" fmla="*/ 6127024 w 6127024"/>
              <a:gd name="connsiteY76" fmla="*/ 5786902 h 6858000"/>
              <a:gd name="connsiteX77" fmla="*/ 6115796 w 6127024"/>
              <a:gd name="connsiteY77" fmla="*/ 5862844 h 6858000"/>
              <a:gd name="connsiteX78" fmla="*/ 6102493 w 6127024"/>
              <a:gd name="connsiteY78" fmla="*/ 5928602 h 6858000"/>
              <a:gd name="connsiteX79" fmla="*/ 6056863 w 6127024"/>
              <a:gd name="connsiteY79" fmla="*/ 6000643 h 6858000"/>
              <a:gd name="connsiteX80" fmla="*/ 6045436 w 6127024"/>
              <a:gd name="connsiteY80" fmla="*/ 6124480 h 6858000"/>
              <a:gd name="connsiteX81" fmla="*/ 6030489 w 6127024"/>
              <a:gd name="connsiteY81" fmla="*/ 6317666 h 6858000"/>
              <a:gd name="connsiteX82" fmla="*/ 6007492 w 6127024"/>
              <a:gd name="connsiteY82" fmla="*/ 6440818 h 6858000"/>
              <a:gd name="connsiteX83" fmla="*/ 6009467 w 6127024"/>
              <a:gd name="connsiteY83" fmla="*/ 6487076 h 6858000"/>
              <a:gd name="connsiteX84" fmla="*/ 5995064 w 6127024"/>
              <a:gd name="connsiteY84" fmla="*/ 6540791 h 6858000"/>
              <a:gd name="connsiteX85" fmla="*/ 6004510 w 6127024"/>
              <a:gd name="connsiteY85" fmla="*/ 6599256 h 6858000"/>
              <a:gd name="connsiteX86" fmla="*/ 5986207 w 6127024"/>
              <a:gd name="connsiteY86" fmla="*/ 6695855 h 6858000"/>
              <a:gd name="connsiteX87" fmla="*/ 5979428 w 6127024"/>
              <a:gd name="connsiteY87" fmla="*/ 6754678 h 6858000"/>
              <a:gd name="connsiteX88" fmla="*/ 5983398 w 6127024"/>
              <a:gd name="connsiteY88" fmla="*/ 6778641 h 6858000"/>
              <a:gd name="connsiteX89" fmla="*/ 5984543 w 6127024"/>
              <a:gd name="connsiteY89" fmla="*/ 6811016 h 6858000"/>
              <a:gd name="connsiteX90" fmla="*/ 5979671 w 6127024"/>
              <a:gd name="connsiteY90" fmla="*/ 6858000 h 6858000"/>
              <a:gd name="connsiteX91" fmla="*/ 0 w 6127024"/>
              <a:gd name="connsiteY91" fmla="*/ 6858000 h 6858000"/>
              <a:gd name="connsiteX92" fmla="*/ 0 w 6127024"/>
              <a:gd name="connsiteY9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6943 w 6127024"/>
              <a:gd name="connsiteY66" fmla="*/ 5329480 h 6858000"/>
              <a:gd name="connsiteX67" fmla="*/ 6037677 w 6127024"/>
              <a:gd name="connsiteY67" fmla="*/ 5354807 h 6858000"/>
              <a:gd name="connsiteX68" fmla="*/ 6053435 w 6127024"/>
              <a:gd name="connsiteY68" fmla="*/ 5387547 h 6858000"/>
              <a:gd name="connsiteX69" fmla="*/ 6065933 w 6127024"/>
              <a:gd name="connsiteY69" fmla="*/ 5443002 h 6858000"/>
              <a:gd name="connsiteX70" fmla="*/ 6068640 w 6127024"/>
              <a:gd name="connsiteY70" fmla="*/ 5474503 h 6858000"/>
              <a:gd name="connsiteX71" fmla="*/ 6080922 w 6127024"/>
              <a:gd name="connsiteY71" fmla="*/ 5561070 h 6858000"/>
              <a:gd name="connsiteX72" fmla="*/ 6096949 w 6127024"/>
              <a:gd name="connsiteY72" fmla="*/ 5648179 h 6858000"/>
              <a:gd name="connsiteX73" fmla="*/ 6121353 w 6127024"/>
              <a:gd name="connsiteY73" fmla="*/ 5721725 h 6858000"/>
              <a:gd name="connsiteX74" fmla="*/ 6109884 w 6127024"/>
              <a:gd name="connsiteY74" fmla="*/ 5721959 h 6858000"/>
              <a:gd name="connsiteX75" fmla="*/ 6127024 w 6127024"/>
              <a:gd name="connsiteY75" fmla="*/ 5786902 h 6858000"/>
              <a:gd name="connsiteX76" fmla="*/ 6115796 w 6127024"/>
              <a:gd name="connsiteY76" fmla="*/ 5862844 h 6858000"/>
              <a:gd name="connsiteX77" fmla="*/ 6102493 w 6127024"/>
              <a:gd name="connsiteY77" fmla="*/ 5928602 h 6858000"/>
              <a:gd name="connsiteX78" fmla="*/ 6056863 w 6127024"/>
              <a:gd name="connsiteY78" fmla="*/ 6000643 h 6858000"/>
              <a:gd name="connsiteX79" fmla="*/ 6045436 w 6127024"/>
              <a:gd name="connsiteY79" fmla="*/ 6124480 h 6858000"/>
              <a:gd name="connsiteX80" fmla="*/ 6030489 w 6127024"/>
              <a:gd name="connsiteY80" fmla="*/ 6317666 h 6858000"/>
              <a:gd name="connsiteX81" fmla="*/ 6007492 w 6127024"/>
              <a:gd name="connsiteY81" fmla="*/ 6440818 h 6858000"/>
              <a:gd name="connsiteX82" fmla="*/ 6009467 w 6127024"/>
              <a:gd name="connsiteY82" fmla="*/ 6487076 h 6858000"/>
              <a:gd name="connsiteX83" fmla="*/ 5995064 w 6127024"/>
              <a:gd name="connsiteY83" fmla="*/ 6540791 h 6858000"/>
              <a:gd name="connsiteX84" fmla="*/ 6004510 w 6127024"/>
              <a:gd name="connsiteY84" fmla="*/ 6599256 h 6858000"/>
              <a:gd name="connsiteX85" fmla="*/ 5986207 w 6127024"/>
              <a:gd name="connsiteY85" fmla="*/ 6695855 h 6858000"/>
              <a:gd name="connsiteX86" fmla="*/ 5979428 w 6127024"/>
              <a:gd name="connsiteY86" fmla="*/ 6754678 h 6858000"/>
              <a:gd name="connsiteX87" fmla="*/ 5983398 w 6127024"/>
              <a:gd name="connsiteY87" fmla="*/ 6778641 h 6858000"/>
              <a:gd name="connsiteX88" fmla="*/ 5984543 w 6127024"/>
              <a:gd name="connsiteY88" fmla="*/ 6811016 h 6858000"/>
              <a:gd name="connsiteX89" fmla="*/ 5979671 w 6127024"/>
              <a:gd name="connsiteY89" fmla="*/ 6858000 h 6858000"/>
              <a:gd name="connsiteX90" fmla="*/ 0 w 6127024"/>
              <a:gd name="connsiteY90" fmla="*/ 6858000 h 6858000"/>
              <a:gd name="connsiteX91" fmla="*/ 0 w 6127024"/>
              <a:gd name="connsiteY91"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7677 w 6127024"/>
              <a:gd name="connsiteY66" fmla="*/ 5354807 h 6858000"/>
              <a:gd name="connsiteX67" fmla="*/ 6053435 w 6127024"/>
              <a:gd name="connsiteY67" fmla="*/ 5387547 h 6858000"/>
              <a:gd name="connsiteX68" fmla="*/ 6065933 w 6127024"/>
              <a:gd name="connsiteY68" fmla="*/ 5443002 h 6858000"/>
              <a:gd name="connsiteX69" fmla="*/ 6068640 w 6127024"/>
              <a:gd name="connsiteY69" fmla="*/ 5474503 h 6858000"/>
              <a:gd name="connsiteX70" fmla="*/ 6080922 w 6127024"/>
              <a:gd name="connsiteY70" fmla="*/ 5561070 h 6858000"/>
              <a:gd name="connsiteX71" fmla="*/ 6096949 w 6127024"/>
              <a:gd name="connsiteY71" fmla="*/ 5648179 h 6858000"/>
              <a:gd name="connsiteX72" fmla="*/ 6121353 w 6127024"/>
              <a:gd name="connsiteY72" fmla="*/ 5721725 h 6858000"/>
              <a:gd name="connsiteX73" fmla="*/ 6109884 w 6127024"/>
              <a:gd name="connsiteY73" fmla="*/ 5721959 h 6858000"/>
              <a:gd name="connsiteX74" fmla="*/ 6127024 w 6127024"/>
              <a:gd name="connsiteY74" fmla="*/ 5786902 h 6858000"/>
              <a:gd name="connsiteX75" fmla="*/ 6115796 w 6127024"/>
              <a:gd name="connsiteY75" fmla="*/ 5862844 h 6858000"/>
              <a:gd name="connsiteX76" fmla="*/ 6102493 w 6127024"/>
              <a:gd name="connsiteY76" fmla="*/ 5928602 h 6858000"/>
              <a:gd name="connsiteX77" fmla="*/ 6056863 w 6127024"/>
              <a:gd name="connsiteY77" fmla="*/ 6000643 h 6858000"/>
              <a:gd name="connsiteX78" fmla="*/ 6045436 w 6127024"/>
              <a:gd name="connsiteY78" fmla="*/ 6124480 h 6858000"/>
              <a:gd name="connsiteX79" fmla="*/ 6030489 w 6127024"/>
              <a:gd name="connsiteY79" fmla="*/ 6317666 h 6858000"/>
              <a:gd name="connsiteX80" fmla="*/ 6007492 w 6127024"/>
              <a:gd name="connsiteY80" fmla="*/ 6440818 h 6858000"/>
              <a:gd name="connsiteX81" fmla="*/ 6009467 w 6127024"/>
              <a:gd name="connsiteY81" fmla="*/ 6487076 h 6858000"/>
              <a:gd name="connsiteX82" fmla="*/ 5995064 w 6127024"/>
              <a:gd name="connsiteY82" fmla="*/ 6540791 h 6858000"/>
              <a:gd name="connsiteX83" fmla="*/ 6004510 w 6127024"/>
              <a:gd name="connsiteY83" fmla="*/ 6599256 h 6858000"/>
              <a:gd name="connsiteX84" fmla="*/ 5986207 w 6127024"/>
              <a:gd name="connsiteY84" fmla="*/ 6695855 h 6858000"/>
              <a:gd name="connsiteX85" fmla="*/ 5979428 w 6127024"/>
              <a:gd name="connsiteY85" fmla="*/ 6754678 h 6858000"/>
              <a:gd name="connsiteX86" fmla="*/ 5983398 w 6127024"/>
              <a:gd name="connsiteY86" fmla="*/ 6778641 h 6858000"/>
              <a:gd name="connsiteX87" fmla="*/ 5984543 w 6127024"/>
              <a:gd name="connsiteY87" fmla="*/ 6811016 h 6858000"/>
              <a:gd name="connsiteX88" fmla="*/ 5979671 w 6127024"/>
              <a:gd name="connsiteY88" fmla="*/ 6858000 h 6858000"/>
              <a:gd name="connsiteX89" fmla="*/ 0 w 6127024"/>
              <a:gd name="connsiteY89" fmla="*/ 6858000 h 6858000"/>
              <a:gd name="connsiteX90" fmla="*/ 0 w 6127024"/>
              <a:gd name="connsiteY90"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7677 w 6127024"/>
              <a:gd name="connsiteY66" fmla="*/ 5354807 h 6858000"/>
              <a:gd name="connsiteX67" fmla="*/ 6053435 w 6127024"/>
              <a:gd name="connsiteY67" fmla="*/ 5387547 h 6858000"/>
              <a:gd name="connsiteX68" fmla="*/ 6065933 w 6127024"/>
              <a:gd name="connsiteY68" fmla="*/ 5443002 h 6858000"/>
              <a:gd name="connsiteX69" fmla="*/ 6068640 w 6127024"/>
              <a:gd name="connsiteY69" fmla="*/ 5474503 h 6858000"/>
              <a:gd name="connsiteX70" fmla="*/ 6080922 w 6127024"/>
              <a:gd name="connsiteY70" fmla="*/ 5561070 h 6858000"/>
              <a:gd name="connsiteX71" fmla="*/ 6096949 w 6127024"/>
              <a:gd name="connsiteY71" fmla="*/ 5648179 h 6858000"/>
              <a:gd name="connsiteX72" fmla="*/ 6109884 w 6127024"/>
              <a:gd name="connsiteY72" fmla="*/ 5721959 h 6858000"/>
              <a:gd name="connsiteX73" fmla="*/ 6127024 w 6127024"/>
              <a:gd name="connsiteY73" fmla="*/ 5786902 h 6858000"/>
              <a:gd name="connsiteX74" fmla="*/ 6115796 w 6127024"/>
              <a:gd name="connsiteY74" fmla="*/ 5862844 h 6858000"/>
              <a:gd name="connsiteX75" fmla="*/ 6102493 w 6127024"/>
              <a:gd name="connsiteY75" fmla="*/ 5928602 h 6858000"/>
              <a:gd name="connsiteX76" fmla="*/ 6056863 w 6127024"/>
              <a:gd name="connsiteY76" fmla="*/ 6000643 h 6858000"/>
              <a:gd name="connsiteX77" fmla="*/ 6045436 w 6127024"/>
              <a:gd name="connsiteY77" fmla="*/ 6124480 h 6858000"/>
              <a:gd name="connsiteX78" fmla="*/ 6030489 w 6127024"/>
              <a:gd name="connsiteY78" fmla="*/ 6317666 h 6858000"/>
              <a:gd name="connsiteX79" fmla="*/ 6007492 w 6127024"/>
              <a:gd name="connsiteY79" fmla="*/ 6440818 h 6858000"/>
              <a:gd name="connsiteX80" fmla="*/ 6009467 w 6127024"/>
              <a:gd name="connsiteY80" fmla="*/ 6487076 h 6858000"/>
              <a:gd name="connsiteX81" fmla="*/ 5995064 w 6127024"/>
              <a:gd name="connsiteY81" fmla="*/ 6540791 h 6858000"/>
              <a:gd name="connsiteX82" fmla="*/ 6004510 w 6127024"/>
              <a:gd name="connsiteY82" fmla="*/ 6599256 h 6858000"/>
              <a:gd name="connsiteX83" fmla="*/ 5986207 w 6127024"/>
              <a:gd name="connsiteY83" fmla="*/ 6695855 h 6858000"/>
              <a:gd name="connsiteX84" fmla="*/ 5979428 w 6127024"/>
              <a:gd name="connsiteY84" fmla="*/ 6754678 h 6858000"/>
              <a:gd name="connsiteX85" fmla="*/ 5983398 w 6127024"/>
              <a:gd name="connsiteY85" fmla="*/ 6778641 h 6858000"/>
              <a:gd name="connsiteX86" fmla="*/ 5984543 w 6127024"/>
              <a:gd name="connsiteY86" fmla="*/ 6811016 h 6858000"/>
              <a:gd name="connsiteX87" fmla="*/ 5979671 w 6127024"/>
              <a:gd name="connsiteY87" fmla="*/ 6858000 h 6858000"/>
              <a:gd name="connsiteX88" fmla="*/ 0 w 6127024"/>
              <a:gd name="connsiteY88" fmla="*/ 6858000 h 6858000"/>
              <a:gd name="connsiteX89" fmla="*/ 0 w 6127024"/>
              <a:gd name="connsiteY89"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7677 w 6127024"/>
              <a:gd name="connsiteY66" fmla="*/ 5354807 h 6858000"/>
              <a:gd name="connsiteX67" fmla="*/ 6053435 w 6127024"/>
              <a:gd name="connsiteY67" fmla="*/ 5387547 h 6858000"/>
              <a:gd name="connsiteX68" fmla="*/ 6068640 w 6127024"/>
              <a:gd name="connsiteY68" fmla="*/ 5474503 h 6858000"/>
              <a:gd name="connsiteX69" fmla="*/ 6080922 w 6127024"/>
              <a:gd name="connsiteY69" fmla="*/ 5561070 h 6858000"/>
              <a:gd name="connsiteX70" fmla="*/ 6096949 w 6127024"/>
              <a:gd name="connsiteY70" fmla="*/ 5648179 h 6858000"/>
              <a:gd name="connsiteX71" fmla="*/ 6109884 w 6127024"/>
              <a:gd name="connsiteY71" fmla="*/ 5721959 h 6858000"/>
              <a:gd name="connsiteX72" fmla="*/ 6127024 w 6127024"/>
              <a:gd name="connsiteY72" fmla="*/ 5786902 h 6858000"/>
              <a:gd name="connsiteX73" fmla="*/ 6115796 w 6127024"/>
              <a:gd name="connsiteY73" fmla="*/ 5862844 h 6858000"/>
              <a:gd name="connsiteX74" fmla="*/ 6102493 w 6127024"/>
              <a:gd name="connsiteY74" fmla="*/ 5928602 h 6858000"/>
              <a:gd name="connsiteX75" fmla="*/ 6056863 w 6127024"/>
              <a:gd name="connsiteY75" fmla="*/ 6000643 h 6858000"/>
              <a:gd name="connsiteX76" fmla="*/ 6045436 w 6127024"/>
              <a:gd name="connsiteY76" fmla="*/ 6124480 h 6858000"/>
              <a:gd name="connsiteX77" fmla="*/ 6030489 w 6127024"/>
              <a:gd name="connsiteY77" fmla="*/ 6317666 h 6858000"/>
              <a:gd name="connsiteX78" fmla="*/ 6007492 w 6127024"/>
              <a:gd name="connsiteY78" fmla="*/ 6440818 h 6858000"/>
              <a:gd name="connsiteX79" fmla="*/ 6009467 w 6127024"/>
              <a:gd name="connsiteY79" fmla="*/ 6487076 h 6858000"/>
              <a:gd name="connsiteX80" fmla="*/ 5995064 w 6127024"/>
              <a:gd name="connsiteY80" fmla="*/ 6540791 h 6858000"/>
              <a:gd name="connsiteX81" fmla="*/ 6004510 w 6127024"/>
              <a:gd name="connsiteY81" fmla="*/ 6599256 h 6858000"/>
              <a:gd name="connsiteX82" fmla="*/ 5986207 w 6127024"/>
              <a:gd name="connsiteY82" fmla="*/ 6695855 h 6858000"/>
              <a:gd name="connsiteX83" fmla="*/ 5979428 w 6127024"/>
              <a:gd name="connsiteY83" fmla="*/ 6754678 h 6858000"/>
              <a:gd name="connsiteX84" fmla="*/ 5983398 w 6127024"/>
              <a:gd name="connsiteY84" fmla="*/ 6778641 h 6858000"/>
              <a:gd name="connsiteX85" fmla="*/ 5984543 w 6127024"/>
              <a:gd name="connsiteY85" fmla="*/ 6811016 h 6858000"/>
              <a:gd name="connsiteX86" fmla="*/ 5979671 w 6127024"/>
              <a:gd name="connsiteY86" fmla="*/ 6858000 h 6858000"/>
              <a:gd name="connsiteX87" fmla="*/ 0 w 6127024"/>
              <a:gd name="connsiteY87" fmla="*/ 6858000 h 6858000"/>
              <a:gd name="connsiteX88" fmla="*/ 0 w 6127024"/>
              <a:gd name="connsiteY8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09884 w 6115796"/>
              <a:gd name="connsiteY71" fmla="*/ 5721959 h 6858000"/>
              <a:gd name="connsiteX72" fmla="*/ 6115796 w 6115796"/>
              <a:gd name="connsiteY72" fmla="*/ 5862844 h 6858000"/>
              <a:gd name="connsiteX73" fmla="*/ 6102493 w 6115796"/>
              <a:gd name="connsiteY73" fmla="*/ 5928602 h 6858000"/>
              <a:gd name="connsiteX74" fmla="*/ 6056863 w 6115796"/>
              <a:gd name="connsiteY74" fmla="*/ 6000643 h 6858000"/>
              <a:gd name="connsiteX75" fmla="*/ 6045436 w 6115796"/>
              <a:gd name="connsiteY75" fmla="*/ 6124480 h 6858000"/>
              <a:gd name="connsiteX76" fmla="*/ 6030489 w 6115796"/>
              <a:gd name="connsiteY76" fmla="*/ 6317666 h 6858000"/>
              <a:gd name="connsiteX77" fmla="*/ 6007492 w 6115796"/>
              <a:gd name="connsiteY77" fmla="*/ 6440818 h 6858000"/>
              <a:gd name="connsiteX78" fmla="*/ 6009467 w 6115796"/>
              <a:gd name="connsiteY78" fmla="*/ 6487076 h 6858000"/>
              <a:gd name="connsiteX79" fmla="*/ 5995064 w 6115796"/>
              <a:gd name="connsiteY79" fmla="*/ 6540791 h 6858000"/>
              <a:gd name="connsiteX80" fmla="*/ 6004510 w 6115796"/>
              <a:gd name="connsiteY80" fmla="*/ 6599256 h 6858000"/>
              <a:gd name="connsiteX81" fmla="*/ 5986207 w 6115796"/>
              <a:gd name="connsiteY81" fmla="*/ 6695855 h 6858000"/>
              <a:gd name="connsiteX82" fmla="*/ 5979428 w 6115796"/>
              <a:gd name="connsiteY82" fmla="*/ 6754678 h 6858000"/>
              <a:gd name="connsiteX83" fmla="*/ 5983398 w 6115796"/>
              <a:gd name="connsiteY83" fmla="*/ 6778641 h 6858000"/>
              <a:gd name="connsiteX84" fmla="*/ 5984543 w 6115796"/>
              <a:gd name="connsiteY84" fmla="*/ 6811016 h 6858000"/>
              <a:gd name="connsiteX85" fmla="*/ 5979671 w 6115796"/>
              <a:gd name="connsiteY85" fmla="*/ 6858000 h 6858000"/>
              <a:gd name="connsiteX86" fmla="*/ 0 w 6115796"/>
              <a:gd name="connsiteY86" fmla="*/ 6858000 h 6858000"/>
              <a:gd name="connsiteX87" fmla="*/ 0 w 6115796"/>
              <a:gd name="connsiteY87"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102493 w 6115796"/>
              <a:gd name="connsiteY72" fmla="*/ 5928602 h 6858000"/>
              <a:gd name="connsiteX73" fmla="*/ 6056863 w 6115796"/>
              <a:gd name="connsiteY73" fmla="*/ 6000643 h 6858000"/>
              <a:gd name="connsiteX74" fmla="*/ 6045436 w 6115796"/>
              <a:gd name="connsiteY74" fmla="*/ 6124480 h 6858000"/>
              <a:gd name="connsiteX75" fmla="*/ 6030489 w 6115796"/>
              <a:gd name="connsiteY75" fmla="*/ 6317666 h 6858000"/>
              <a:gd name="connsiteX76" fmla="*/ 6007492 w 6115796"/>
              <a:gd name="connsiteY76" fmla="*/ 6440818 h 6858000"/>
              <a:gd name="connsiteX77" fmla="*/ 6009467 w 6115796"/>
              <a:gd name="connsiteY77" fmla="*/ 6487076 h 6858000"/>
              <a:gd name="connsiteX78" fmla="*/ 5995064 w 6115796"/>
              <a:gd name="connsiteY78" fmla="*/ 6540791 h 6858000"/>
              <a:gd name="connsiteX79" fmla="*/ 6004510 w 6115796"/>
              <a:gd name="connsiteY79" fmla="*/ 6599256 h 6858000"/>
              <a:gd name="connsiteX80" fmla="*/ 5986207 w 6115796"/>
              <a:gd name="connsiteY80" fmla="*/ 6695855 h 6858000"/>
              <a:gd name="connsiteX81" fmla="*/ 5979428 w 6115796"/>
              <a:gd name="connsiteY81" fmla="*/ 6754678 h 6858000"/>
              <a:gd name="connsiteX82" fmla="*/ 5983398 w 6115796"/>
              <a:gd name="connsiteY82" fmla="*/ 6778641 h 6858000"/>
              <a:gd name="connsiteX83" fmla="*/ 5984543 w 6115796"/>
              <a:gd name="connsiteY83" fmla="*/ 6811016 h 6858000"/>
              <a:gd name="connsiteX84" fmla="*/ 5979671 w 6115796"/>
              <a:gd name="connsiteY84" fmla="*/ 6858000 h 6858000"/>
              <a:gd name="connsiteX85" fmla="*/ 0 w 6115796"/>
              <a:gd name="connsiteY85" fmla="*/ 6858000 h 6858000"/>
              <a:gd name="connsiteX86" fmla="*/ 0 w 6115796"/>
              <a:gd name="connsiteY86" fmla="*/ 0 h 6858000"/>
              <a:gd name="connsiteX0" fmla="*/ 0 w 6116025"/>
              <a:gd name="connsiteY0" fmla="*/ 0 h 6858000"/>
              <a:gd name="connsiteX1" fmla="*/ 4965888 w 6116025"/>
              <a:gd name="connsiteY1" fmla="*/ 0 h 6858000"/>
              <a:gd name="connsiteX2" fmla="*/ 4967767 w 6116025"/>
              <a:gd name="connsiteY2" fmla="*/ 7930 h 6858000"/>
              <a:gd name="connsiteX3" fmla="*/ 4979444 w 6116025"/>
              <a:gd name="connsiteY3" fmla="*/ 43921 h 6858000"/>
              <a:gd name="connsiteX4" fmla="*/ 5021173 w 6116025"/>
              <a:gd name="connsiteY4" fmla="*/ 123738 h 6858000"/>
              <a:gd name="connsiteX5" fmla="*/ 5075458 w 6116025"/>
              <a:gd name="connsiteY5" fmla="*/ 264355 h 6858000"/>
              <a:gd name="connsiteX6" fmla="*/ 5081175 w 6116025"/>
              <a:gd name="connsiteY6" fmla="*/ 277448 h 6858000"/>
              <a:gd name="connsiteX7" fmla="*/ 5097011 w 6116025"/>
              <a:gd name="connsiteY7" fmla="*/ 355616 h 6858000"/>
              <a:gd name="connsiteX8" fmla="*/ 5153000 w 6116025"/>
              <a:gd name="connsiteY8" fmla="*/ 507134 h 6858000"/>
              <a:gd name="connsiteX9" fmla="*/ 5171282 w 6116025"/>
              <a:gd name="connsiteY9" fmla="*/ 602071 h 6858000"/>
              <a:gd name="connsiteX10" fmla="*/ 5176196 w 6116025"/>
              <a:gd name="connsiteY10" fmla="*/ 636822 h 6858000"/>
              <a:gd name="connsiteX11" fmla="*/ 5189051 w 6116025"/>
              <a:gd name="connsiteY11" fmla="*/ 782518 h 6858000"/>
              <a:gd name="connsiteX12" fmla="*/ 5218707 w 6116025"/>
              <a:gd name="connsiteY12" fmla="*/ 886387 h 6858000"/>
              <a:gd name="connsiteX13" fmla="*/ 5221281 w 6116025"/>
              <a:gd name="connsiteY13" fmla="*/ 920873 h 6858000"/>
              <a:gd name="connsiteX14" fmla="*/ 5201018 w 6116025"/>
              <a:gd name="connsiteY14" fmla="*/ 1095027 h 6858000"/>
              <a:gd name="connsiteX15" fmla="*/ 5189234 w 6116025"/>
              <a:gd name="connsiteY15" fmla="*/ 1217308 h 6858000"/>
              <a:gd name="connsiteX16" fmla="*/ 5202769 w 6116025"/>
              <a:gd name="connsiteY16" fmla="*/ 1269450 h 6858000"/>
              <a:gd name="connsiteX17" fmla="*/ 5225968 w 6116025"/>
              <a:gd name="connsiteY17" fmla="*/ 1357994 h 6858000"/>
              <a:gd name="connsiteX18" fmla="*/ 5231437 w 6116025"/>
              <a:gd name="connsiteY18" fmla="*/ 1373779 h 6858000"/>
              <a:gd name="connsiteX19" fmla="*/ 5237226 w 6116025"/>
              <a:gd name="connsiteY19" fmla="*/ 1441327 h 6858000"/>
              <a:gd name="connsiteX20" fmla="*/ 5255653 w 6116025"/>
              <a:gd name="connsiteY20" fmla="*/ 1524712 h 6858000"/>
              <a:gd name="connsiteX21" fmla="*/ 5263491 w 6116025"/>
              <a:gd name="connsiteY21" fmla="*/ 1642938 h 6858000"/>
              <a:gd name="connsiteX22" fmla="*/ 5256552 w 6116025"/>
              <a:gd name="connsiteY22" fmla="*/ 1672509 h 6858000"/>
              <a:gd name="connsiteX23" fmla="*/ 5266931 w 6116025"/>
              <a:gd name="connsiteY23" fmla="*/ 1866147 h 6858000"/>
              <a:gd name="connsiteX24" fmla="*/ 5255696 w 6116025"/>
              <a:gd name="connsiteY24" fmla="*/ 1953770 h 6858000"/>
              <a:gd name="connsiteX25" fmla="*/ 5252592 w 6116025"/>
              <a:gd name="connsiteY25" fmla="*/ 2092210 h 6858000"/>
              <a:gd name="connsiteX26" fmla="*/ 5250104 w 6116025"/>
              <a:gd name="connsiteY26" fmla="*/ 2249166 h 6858000"/>
              <a:gd name="connsiteX27" fmla="*/ 5251214 w 6116025"/>
              <a:gd name="connsiteY27" fmla="*/ 2250944 h 6858000"/>
              <a:gd name="connsiteX28" fmla="*/ 5250644 w 6116025"/>
              <a:gd name="connsiteY28" fmla="*/ 2266619 h 6858000"/>
              <a:gd name="connsiteX29" fmla="*/ 5293877 w 6116025"/>
              <a:gd name="connsiteY29" fmla="*/ 2368649 h 6858000"/>
              <a:gd name="connsiteX30" fmla="*/ 5311338 w 6116025"/>
              <a:gd name="connsiteY30" fmla="*/ 2404034 h 6858000"/>
              <a:gd name="connsiteX31" fmla="*/ 5338366 w 6116025"/>
              <a:gd name="connsiteY31" fmla="*/ 2465052 h 6858000"/>
              <a:gd name="connsiteX32" fmla="*/ 5371263 w 6116025"/>
              <a:gd name="connsiteY32" fmla="*/ 2586413 h 6858000"/>
              <a:gd name="connsiteX33" fmla="*/ 5407503 w 6116025"/>
              <a:gd name="connsiteY33" fmla="*/ 2786290 h 6858000"/>
              <a:gd name="connsiteX34" fmla="*/ 5407356 w 6116025"/>
              <a:gd name="connsiteY34" fmla="*/ 2787545 h 6858000"/>
              <a:gd name="connsiteX35" fmla="*/ 5457023 w 6116025"/>
              <a:gd name="connsiteY35" fmla="*/ 2858292 h 6858000"/>
              <a:gd name="connsiteX36" fmla="*/ 5479298 w 6116025"/>
              <a:gd name="connsiteY36" fmla="*/ 2947791 h 6858000"/>
              <a:gd name="connsiteX37" fmla="*/ 5481770 w 6116025"/>
              <a:gd name="connsiteY37" fmla="*/ 2951352 h 6858000"/>
              <a:gd name="connsiteX38" fmla="*/ 5482415 w 6116025"/>
              <a:gd name="connsiteY38" fmla="*/ 3004079 h 6858000"/>
              <a:gd name="connsiteX39" fmla="*/ 5503944 w 6116025"/>
              <a:gd name="connsiteY39" fmla="*/ 3123335 h 6858000"/>
              <a:gd name="connsiteX40" fmla="*/ 5516007 w 6116025"/>
              <a:gd name="connsiteY40" fmla="*/ 3258473 h 6858000"/>
              <a:gd name="connsiteX41" fmla="*/ 5589758 w 6116025"/>
              <a:gd name="connsiteY41" fmla="*/ 3453699 h 6858000"/>
              <a:gd name="connsiteX42" fmla="*/ 5596144 w 6116025"/>
              <a:gd name="connsiteY42" fmla="*/ 3534624 h 6858000"/>
              <a:gd name="connsiteX43" fmla="*/ 5597750 w 6116025"/>
              <a:gd name="connsiteY43" fmla="*/ 3534129 h 6858000"/>
              <a:gd name="connsiteX44" fmla="*/ 5618377 w 6116025"/>
              <a:gd name="connsiteY44" fmla="*/ 3588431 h 6858000"/>
              <a:gd name="connsiteX45" fmla="*/ 5655472 w 6116025"/>
              <a:gd name="connsiteY45" fmla="*/ 3678877 h 6858000"/>
              <a:gd name="connsiteX46" fmla="*/ 5683015 w 6116025"/>
              <a:gd name="connsiteY46" fmla="*/ 3762025 h 6858000"/>
              <a:gd name="connsiteX47" fmla="*/ 5696643 w 6116025"/>
              <a:gd name="connsiteY47" fmla="*/ 3773888 h 6858000"/>
              <a:gd name="connsiteX48" fmla="*/ 5768491 w 6116025"/>
              <a:gd name="connsiteY48" fmla="*/ 3914399 h 6858000"/>
              <a:gd name="connsiteX49" fmla="*/ 5793123 w 6116025"/>
              <a:gd name="connsiteY49" fmla="*/ 3969952 h 6858000"/>
              <a:gd name="connsiteX50" fmla="*/ 5808321 w 6116025"/>
              <a:gd name="connsiteY50" fmla="*/ 3988153 h 6858000"/>
              <a:gd name="connsiteX51" fmla="*/ 5825621 w 6116025"/>
              <a:gd name="connsiteY51" fmla="*/ 4015525 h 6858000"/>
              <a:gd name="connsiteX52" fmla="*/ 5860672 w 6116025"/>
              <a:gd name="connsiteY52" fmla="*/ 4061579 h 6858000"/>
              <a:gd name="connsiteX53" fmla="*/ 5894095 w 6116025"/>
              <a:gd name="connsiteY53" fmla="*/ 4128857 h 6858000"/>
              <a:gd name="connsiteX54" fmla="*/ 5903513 w 6116025"/>
              <a:gd name="connsiteY54" fmla="*/ 4187661 h 6858000"/>
              <a:gd name="connsiteX55" fmla="*/ 5946705 w 6116025"/>
              <a:gd name="connsiteY55" fmla="*/ 4428051 h 6858000"/>
              <a:gd name="connsiteX56" fmla="*/ 5949261 w 6116025"/>
              <a:gd name="connsiteY56" fmla="*/ 4449185 h 6858000"/>
              <a:gd name="connsiteX57" fmla="*/ 5968960 w 6116025"/>
              <a:gd name="connsiteY57" fmla="*/ 4482655 h 6858000"/>
              <a:gd name="connsiteX58" fmla="*/ 5998138 w 6116025"/>
              <a:gd name="connsiteY58" fmla="*/ 4697518 h 6858000"/>
              <a:gd name="connsiteX59" fmla="*/ 6007819 w 6116025"/>
              <a:gd name="connsiteY59" fmla="*/ 4858148 h 6858000"/>
              <a:gd name="connsiteX60" fmla="*/ 6007749 w 6116025"/>
              <a:gd name="connsiteY60" fmla="*/ 4964715 h 6858000"/>
              <a:gd name="connsiteX61" fmla="*/ 6005269 w 6116025"/>
              <a:gd name="connsiteY61" fmla="*/ 5150567 h 6858000"/>
              <a:gd name="connsiteX62" fmla="*/ 6001127 w 6116025"/>
              <a:gd name="connsiteY62" fmla="*/ 5164609 h 6858000"/>
              <a:gd name="connsiteX63" fmla="*/ 5998514 w 6116025"/>
              <a:gd name="connsiteY63" fmla="*/ 5189673 h 6858000"/>
              <a:gd name="connsiteX64" fmla="*/ 6018409 w 6116025"/>
              <a:gd name="connsiteY64" fmla="*/ 5227157 h 6858000"/>
              <a:gd name="connsiteX65" fmla="*/ 6036748 w 6116025"/>
              <a:gd name="connsiteY65" fmla="*/ 5322752 h 6858000"/>
              <a:gd name="connsiteX66" fmla="*/ 6037677 w 6116025"/>
              <a:gd name="connsiteY66" fmla="*/ 5354807 h 6858000"/>
              <a:gd name="connsiteX67" fmla="*/ 6053435 w 6116025"/>
              <a:gd name="connsiteY67" fmla="*/ 5387547 h 6858000"/>
              <a:gd name="connsiteX68" fmla="*/ 6068640 w 6116025"/>
              <a:gd name="connsiteY68" fmla="*/ 5474503 h 6858000"/>
              <a:gd name="connsiteX69" fmla="*/ 6080922 w 6116025"/>
              <a:gd name="connsiteY69" fmla="*/ 5561070 h 6858000"/>
              <a:gd name="connsiteX70" fmla="*/ 6096949 w 6116025"/>
              <a:gd name="connsiteY70" fmla="*/ 5648179 h 6858000"/>
              <a:gd name="connsiteX71" fmla="*/ 6115796 w 6116025"/>
              <a:gd name="connsiteY71" fmla="*/ 5862844 h 6858000"/>
              <a:gd name="connsiteX72" fmla="*/ 6102493 w 6116025"/>
              <a:gd name="connsiteY72" fmla="*/ 5928602 h 6858000"/>
              <a:gd name="connsiteX73" fmla="*/ 6056863 w 6116025"/>
              <a:gd name="connsiteY73" fmla="*/ 6000643 h 6858000"/>
              <a:gd name="connsiteX74" fmla="*/ 6045436 w 6116025"/>
              <a:gd name="connsiteY74" fmla="*/ 6124480 h 6858000"/>
              <a:gd name="connsiteX75" fmla="*/ 6030489 w 6116025"/>
              <a:gd name="connsiteY75" fmla="*/ 6317666 h 6858000"/>
              <a:gd name="connsiteX76" fmla="*/ 6007492 w 6116025"/>
              <a:gd name="connsiteY76" fmla="*/ 6440818 h 6858000"/>
              <a:gd name="connsiteX77" fmla="*/ 6009467 w 6116025"/>
              <a:gd name="connsiteY77" fmla="*/ 6487076 h 6858000"/>
              <a:gd name="connsiteX78" fmla="*/ 5995064 w 6116025"/>
              <a:gd name="connsiteY78" fmla="*/ 6540791 h 6858000"/>
              <a:gd name="connsiteX79" fmla="*/ 6004510 w 6116025"/>
              <a:gd name="connsiteY79" fmla="*/ 6599256 h 6858000"/>
              <a:gd name="connsiteX80" fmla="*/ 5986207 w 6116025"/>
              <a:gd name="connsiteY80" fmla="*/ 6695855 h 6858000"/>
              <a:gd name="connsiteX81" fmla="*/ 5979428 w 6116025"/>
              <a:gd name="connsiteY81" fmla="*/ 6754678 h 6858000"/>
              <a:gd name="connsiteX82" fmla="*/ 5983398 w 6116025"/>
              <a:gd name="connsiteY82" fmla="*/ 6778641 h 6858000"/>
              <a:gd name="connsiteX83" fmla="*/ 5984543 w 6116025"/>
              <a:gd name="connsiteY83" fmla="*/ 6811016 h 6858000"/>
              <a:gd name="connsiteX84" fmla="*/ 5979671 w 6116025"/>
              <a:gd name="connsiteY84" fmla="*/ 6858000 h 6858000"/>
              <a:gd name="connsiteX85" fmla="*/ 0 w 6116025"/>
              <a:gd name="connsiteY85" fmla="*/ 6858000 h 6858000"/>
              <a:gd name="connsiteX86" fmla="*/ 0 w 6116025"/>
              <a:gd name="connsiteY86"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102493 w 6115796"/>
              <a:gd name="connsiteY72" fmla="*/ 5928602 h 6858000"/>
              <a:gd name="connsiteX73" fmla="*/ 6056863 w 6115796"/>
              <a:gd name="connsiteY73" fmla="*/ 6000643 h 6858000"/>
              <a:gd name="connsiteX74" fmla="*/ 6045436 w 6115796"/>
              <a:gd name="connsiteY74" fmla="*/ 6124480 h 6858000"/>
              <a:gd name="connsiteX75" fmla="*/ 6030489 w 6115796"/>
              <a:gd name="connsiteY75" fmla="*/ 6317666 h 6858000"/>
              <a:gd name="connsiteX76" fmla="*/ 6007492 w 6115796"/>
              <a:gd name="connsiteY76" fmla="*/ 6440818 h 6858000"/>
              <a:gd name="connsiteX77" fmla="*/ 6009467 w 6115796"/>
              <a:gd name="connsiteY77" fmla="*/ 6487076 h 6858000"/>
              <a:gd name="connsiteX78" fmla="*/ 5995064 w 6115796"/>
              <a:gd name="connsiteY78" fmla="*/ 6540791 h 6858000"/>
              <a:gd name="connsiteX79" fmla="*/ 6004510 w 6115796"/>
              <a:gd name="connsiteY79" fmla="*/ 6599256 h 6858000"/>
              <a:gd name="connsiteX80" fmla="*/ 5986207 w 6115796"/>
              <a:gd name="connsiteY80" fmla="*/ 6695855 h 6858000"/>
              <a:gd name="connsiteX81" fmla="*/ 5979428 w 6115796"/>
              <a:gd name="connsiteY81" fmla="*/ 6754678 h 6858000"/>
              <a:gd name="connsiteX82" fmla="*/ 5983398 w 6115796"/>
              <a:gd name="connsiteY82" fmla="*/ 6778641 h 6858000"/>
              <a:gd name="connsiteX83" fmla="*/ 5984543 w 6115796"/>
              <a:gd name="connsiteY83" fmla="*/ 6811016 h 6858000"/>
              <a:gd name="connsiteX84" fmla="*/ 5979671 w 6115796"/>
              <a:gd name="connsiteY84" fmla="*/ 6858000 h 6858000"/>
              <a:gd name="connsiteX85" fmla="*/ 0 w 6115796"/>
              <a:gd name="connsiteY85" fmla="*/ 6858000 h 6858000"/>
              <a:gd name="connsiteX86" fmla="*/ 0 w 6115796"/>
              <a:gd name="connsiteY86"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56863 w 6115796"/>
              <a:gd name="connsiteY72" fmla="*/ 6000643 h 6858000"/>
              <a:gd name="connsiteX73" fmla="*/ 6045436 w 6115796"/>
              <a:gd name="connsiteY73" fmla="*/ 6124480 h 6858000"/>
              <a:gd name="connsiteX74" fmla="*/ 6030489 w 6115796"/>
              <a:gd name="connsiteY74" fmla="*/ 6317666 h 6858000"/>
              <a:gd name="connsiteX75" fmla="*/ 6007492 w 6115796"/>
              <a:gd name="connsiteY75" fmla="*/ 6440818 h 6858000"/>
              <a:gd name="connsiteX76" fmla="*/ 6009467 w 6115796"/>
              <a:gd name="connsiteY76" fmla="*/ 6487076 h 6858000"/>
              <a:gd name="connsiteX77" fmla="*/ 5995064 w 6115796"/>
              <a:gd name="connsiteY77" fmla="*/ 6540791 h 6858000"/>
              <a:gd name="connsiteX78" fmla="*/ 6004510 w 6115796"/>
              <a:gd name="connsiteY78" fmla="*/ 6599256 h 6858000"/>
              <a:gd name="connsiteX79" fmla="*/ 5986207 w 6115796"/>
              <a:gd name="connsiteY79" fmla="*/ 6695855 h 6858000"/>
              <a:gd name="connsiteX80" fmla="*/ 5979428 w 6115796"/>
              <a:gd name="connsiteY80" fmla="*/ 6754678 h 6858000"/>
              <a:gd name="connsiteX81" fmla="*/ 5983398 w 6115796"/>
              <a:gd name="connsiteY81" fmla="*/ 6778641 h 6858000"/>
              <a:gd name="connsiteX82" fmla="*/ 5984543 w 6115796"/>
              <a:gd name="connsiteY82" fmla="*/ 6811016 h 6858000"/>
              <a:gd name="connsiteX83" fmla="*/ 5979671 w 6115796"/>
              <a:gd name="connsiteY83" fmla="*/ 6858000 h 6858000"/>
              <a:gd name="connsiteX84" fmla="*/ 0 w 6115796"/>
              <a:gd name="connsiteY84" fmla="*/ 6858000 h 6858000"/>
              <a:gd name="connsiteX85" fmla="*/ 0 w 6115796"/>
              <a:gd name="connsiteY85"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56863 w 6115796"/>
              <a:gd name="connsiteY72" fmla="*/ 6000643 h 6858000"/>
              <a:gd name="connsiteX73" fmla="*/ 6045436 w 6115796"/>
              <a:gd name="connsiteY73" fmla="*/ 6124480 h 6858000"/>
              <a:gd name="connsiteX74" fmla="*/ 6030489 w 6115796"/>
              <a:gd name="connsiteY74" fmla="*/ 6317666 h 6858000"/>
              <a:gd name="connsiteX75" fmla="*/ 6007492 w 6115796"/>
              <a:gd name="connsiteY75" fmla="*/ 6440818 h 6858000"/>
              <a:gd name="connsiteX76" fmla="*/ 6009467 w 6115796"/>
              <a:gd name="connsiteY76" fmla="*/ 6487076 h 6858000"/>
              <a:gd name="connsiteX77" fmla="*/ 5995064 w 6115796"/>
              <a:gd name="connsiteY77" fmla="*/ 6540791 h 6858000"/>
              <a:gd name="connsiteX78" fmla="*/ 6004510 w 6115796"/>
              <a:gd name="connsiteY78" fmla="*/ 6599256 h 6858000"/>
              <a:gd name="connsiteX79" fmla="*/ 5986207 w 6115796"/>
              <a:gd name="connsiteY79" fmla="*/ 6695855 h 6858000"/>
              <a:gd name="connsiteX80" fmla="*/ 5979428 w 6115796"/>
              <a:gd name="connsiteY80" fmla="*/ 6754678 h 6858000"/>
              <a:gd name="connsiteX81" fmla="*/ 5983398 w 6115796"/>
              <a:gd name="connsiteY81" fmla="*/ 6778641 h 6858000"/>
              <a:gd name="connsiteX82" fmla="*/ 5984543 w 6115796"/>
              <a:gd name="connsiteY82" fmla="*/ 6811016 h 6858000"/>
              <a:gd name="connsiteX83" fmla="*/ 5979671 w 6115796"/>
              <a:gd name="connsiteY83" fmla="*/ 6858000 h 6858000"/>
              <a:gd name="connsiteX84" fmla="*/ 0 w 6115796"/>
              <a:gd name="connsiteY84" fmla="*/ 6858000 h 6858000"/>
              <a:gd name="connsiteX85" fmla="*/ 0 w 6115796"/>
              <a:gd name="connsiteY85"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56863 w 6115796"/>
              <a:gd name="connsiteY72" fmla="*/ 6000643 h 6858000"/>
              <a:gd name="connsiteX73" fmla="*/ 6045436 w 6115796"/>
              <a:gd name="connsiteY73" fmla="*/ 6124480 h 6858000"/>
              <a:gd name="connsiteX74" fmla="*/ 6030489 w 6115796"/>
              <a:gd name="connsiteY74" fmla="*/ 6317666 h 6858000"/>
              <a:gd name="connsiteX75" fmla="*/ 6007492 w 6115796"/>
              <a:gd name="connsiteY75" fmla="*/ 6440818 h 6858000"/>
              <a:gd name="connsiteX76" fmla="*/ 6009467 w 6115796"/>
              <a:gd name="connsiteY76" fmla="*/ 6487076 h 6858000"/>
              <a:gd name="connsiteX77" fmla="*/ 5995064 w 6115796"/>
              <a:gd name="connsiteY77" fmla="*/ 6540791 h 6858000"/>
              <a:gd name="connsiteX78" fmla="*/ 5986207 w 6115796"/>
              <a:gd name="connsiteY78" fmla="*/ 6695855 h 6858000"/>
              <a:gd name="connsiteX79" fmla="*/ 5979428 w 6115796"/>
              <a:gd name="connsiteY79" fmla="*/ 6754678 h 6858000"/>
              <a:gd name="connsiteX80" fmla="*/ 5983398 w 6115796"/>
              <a:gd name="connsiteY80" fmla="*/ 6778641 h 6858000"/>
              <a:gd name="connsiteX81" fmla="*/ 5984543 w 6115796"/>
              <a:gd name="connsiteY81" fmla="*/ 6811016 h 6858000"/>
              <a:gd name="connsiteX82" fmla="*/ 5979671 w 6115796"/>
              <a:gd name="connsiteY82" fmla="*/ 6858000 h 6858000"/>
              <a:gd name="connsiteX83" fmla="*/ 0 w 6115796"/>
              <a:gd name="connsiteY83" fmla="*/ 6858000 h 6858000"/>
              <a:gd name="connsiteX84" fmla="*/ 0 w 6115796"/>
              <a:gd name="connsiteY84"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56863 w 6115796"/>
              <a:gd name="connsiteY72" fmla="*/ 6000643 h 6858000"/>
              <a:gd name="connsiteX73" fmla="*/ 6045436 w 6115796"/>
              <a:gd name="connsiteY73" fmla="*/ 6124480 h 6858000"/>
              <a:gd name="connsiteX74" fmla="*/ 6030489 w 6115796"/>
              <a:gd name="connsiteY74" fmla="*/ 6317666 h 6858000"/>
              <a:gd name="connsiteX75" fmla="*/ 6007492 w 6115796"/>
              <a:gd name="connsiteY75" fmla="*/ 6440818 h 6858000"/>
              <a:gd name="connsiteX76" fmla="*/ 6009467 w 6115796"/>
              <a:gd name="connsiteY76" fmla="*/ 6487076 h 6858000"/>
              <a:gd name="connsiteX77" fmla="*/ 5995064 w 6115796"/>
              <a:gd name="connsiteY77" fmla="*/ 6540791 h 6858000"/>
              <a:gd name="connsiteX78" fmla="*/ 5986207 w 6115796"/>
              <a:gd name="connsiteY78" fmla="*/ 6695855 h 6858000"/>
              <a:gd name="connsiteX79" fmla="*/ 5979428 w 6115796"/>
              <a:gd name="connsiteY79" fmla="*/ 6754678 h 6858000"/>
              <a:gd name="connsiteX80" fmla="*/ 5984543 w 6115796"/>
              <a:gd name="connsiteY80" fmla="*/ 6811016 h 6858000"/>
              <a:gd name="connsiteX81" fmla="*/ 5979671 w 6115796"/>
              <a:gd name="connsiteY81" fmla="*/ 6858000 h 6858000"/>
              <a:gd name="connsiteX82" fmla="*/ 0 w 6115796"/>
              <a:gd name="connsiteY82" fmla="*/ 6858000 h 6858000"/>
              <a:gd name="connsiteX83" fmla="*/ 0 w 6115796"/>
              <a:gd name="connsiteY83"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45436 w 6115796"/>
              <a:gd name="connsiteY72" fmla="*/ 6124480 h 6858000"/>
              <a:gd name="connsiteX73" fmla="*/ 6030489 w 6115796"/>
              <a:gd name="connsiteY73" fmla="*/ 6317666 h 6858000"/>
              <a:gd name="connsiteX74" fmla="*/ 6007492 w 6115796"/>
              <a:gd name="connsiteY74" fmla="*/ 6440818 h 6858000"/>
              <a:gd name="connsiteX75" fmla="*/ 6009467 w 6115796"/>
              <a:gd name="connsiteY75" fmla="*/ 6487076 h 6858000"/>
              <a:gd name="connsiteX76" fmla="*/ 5995064 w 6115796"/>
              <a:gd name="connsiteY76" fmla="*/ 6540791 h 6858000"/>
              <a:gd name="connsiteX77" fmla="*/ 5986207 w 6115796"/>
              <a:gd name="connsiteY77" fmla="*/ 6695855 h 6858000"/>
              <a:gd name="connsiteX78" fmla="*/ 5979428 w 6115796"/>
              <a:gd name="connsiteY78" fmla="*/ 6754678 h 6858000"/>
              <a:gd name="connsiteX79" fmla="*/ 5984543 w 6115796"/>
              <a:gd name="connsiteY79" fmla="*/ 6811016 h 6858000"/>
              <a:gd name="connsiteX80" fmla="*/ 5979671 w 6115796"/>
              <a:gd name="connsiteY80" fmla="*/ 6858000 h 6858000"/>
              <a:gd name="connsiteX81" fmla="*/ 0 w 6115796"/>
              <a:gd name="connsiteY81" fmla="*/ 6858000 h 6858000"/>
              <a:gd name="connsiteX82" fmla="*/ 0 w 6115796"/>
              <a:gd name="connsiteY82"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45436 w 6115796"/>
              <a:gd name="connsiteY72" fmla="*/ 6124480 h 6858000"/>
              <a:gd name="connsiteX73" fmla="*/ 6030489 w 6115796"/>
              <a:gd name="connsiteY73" fmla="*/ 6317666 h 6858000"/>
              <a:gd name="connsiteX74" fmla="*/ 6007492 w 6115796"/>
              <a:gd name="connsiteY74" fmla="*/ 6440818 h 6858000"/>
              <a:gd name="connsiteX75" fmla="*/ 6009467 w 6115796"/>
              <a:gd name="connsiteY75" fmla="*/ 6487076 h 6858000"/>
              <a:gd name="connsiteX76" fmla="*/ 5995064 w 6115796"/>
              <a:gd name="connsiteY76" fmla="*/ 6540791 h 6858000"/>
              <a:gd name="connsiteX77" fmla="*/ 5986207 w 6115796"/>
              <a:gd name="connsiteY77" fmla="*/ 6695855 h 6858000"/>
              <a:gd name="connsiteX78" fmla="*/ 5979428 w 6115796"/>
              <a:gd name="connsiteY78" fmla="*/ 6754678 h 6858000"/>
              <a:gd name="connsiteX79" fmla="*/ 5984543 w 6115796"/>
              <a:gd name="connsiteY79" fmla="*/ 6811016 h 6858000"/>
              <a:gd name="connsiteX80" fmla="*/ 5979671 w 6115796"/>
              <a:gd name="connsiteY80" fmla="*/ 6858000 h 6858000"/>
              <a:gd name="connsiteX81" fmla="*/ 0 w 6115796"/>
              <a:gd name="connsiteY81" fmla="*/ 6858000 h 6858000"/>
              <a:gd name="connsiteX82" fmla="*/ 0 w 6115796"/>
              <a:gd name="connsiteY82"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2415 w 6115796"/>
              <a:gd name="connsiteY37" fmla="*/ 3004079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2415 w 6115796"/>
              <a:gd name="connsiteY37" fmla="*/ 3004079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84061 w 6115796"/>
              <a:gd name="connsiteY36" fmla="*/ 2919216 h 6858000"/>
              <a:gd name="connsiteX37" fmla="*/ 5482415 w 6115796"/>
              <a:gd name="connsiteY37" fmla="*/ 3004079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84061 w 6115796"/>
              <a:gd name="connsiteY36" fmla="*/ 2919216 h 6858000"/>
              <a:gd name="connsiteX37" fmla="*/ 5482415 w 6115796"/>
              <a:gd name="connsiteY37" fmla="*/ 3004079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84061 w 6115796"/>
              <a:gd name="connsiteY36" fmla="*/ 2919216 h 6858000"/>
              <a:gd name="connsiteX37" fmla="*/ 5491940 w 6115796"/>
              <a:gd name="connsiteY37" fmla="*/ 3015985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84061 w 6115796"/>
              <a:gd name="connsiteY36" fmla="*/ 2919216 h 6858000"/>
              <a:gd name="connsiteX37" fmla="*/ 5491940 w 6115796"/>
              <a:gd name="connsiteY37" fmla="*/ 3015985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0644 w 6115796"/>
              <a:gd name="connsiteY27" fmla="*/ 2266619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50644 w 6115796"/>
              <a:gd name="connsiteY27" fmla="*/ 2266619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50644 w 6115796"/>
              <a:gd name="connsiteY27" fmla="*/ 2266619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62551 w 6115796"/>
              <a:gd name="connsiteY27" fmla="*/ 2288050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62551 w 6115796"/>
              <a:gd name="connsiteY27" fmla="*/ 2288050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4549 w 6115796"/>
              <a:gd name="connsiteY23" fmla="*/ 1837572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62551 w 6115796"/>
              <a:gd name="connsiteY27" fmla="*/ 2288050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26675 w 6115796"/>
              <a:gd name="connsiteY18" fmla="*/ 1385685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4549 w 6115796"/>
              <a:gd name="connsiteY23" fmla="*/ 1837572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62551 w 6115796"/>
              <a:gd name="connsiteY27" fmla="*/ 2288050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84061 w 6115796"/>
              <a:gd name="connsiteY34" fmla="*/ 2919216 h 6858000"/>
              <a:gd name="connsiteX35" fmla="*/ 5491940 w 6115796"/>
              <a:gd name="connsiteY35" fmla="*/ 3015985 h 6858000"/>
              <a:gd name="connsiteX36" fmla="*/ 5503944 w 6115796"/>
              <a:gd name="connsiteY36" fmla="*/ 3123335 h 6858000"/>
              <a:gd name="connsiteX37" fmla="*/ 5516007 w 6115796"/>
              <a:gd name="connsiteY37" fmla="*/ 3258473 h 6858000"/>
              <a:gd name="connsiteX38" fmla="*/ 5589758 w 6115796"/>
              <a:gd name="connsiteY38" fmla="*/ 3453699 h 6858000"/>
              <a:gd name="connsiteX39" fmla="*/ 5596144 w 6115796"/>
              <a:gd name="connsiteY39" fmla="*/ 3534624 h 6858000"/>
              <a:gd name="connsiteX40" fmla="*/ 5597750 w 6115796"/>
              <a:gd name="connsiteY40" fmla="*/ 3534129 h 6858000"/>
              <a:gd name="connsiteX41" fmla="*/ 5618377 w 6115796"/>
              <a:gd name="connsiteY41" fmla="*/ 3588431 h 6858000"/>
              <a:gd name="connsiteX42" fmla="*/ 5655472 w 6115796"/>
              <a:gd name="connsiteY42" fmla="*/ 3678877 h 6858000"/>
              <a:gd name="connsiteX43" fmla="*/ 5683015 w 6115796"/>
              <a:gd name="connsiteY43" fmla="*/ 3762025 h 6858000"/>
              <a:gd name="connsiteX44" fmla="*/ 5696643 w 6115796"/>
              <a:gd name="connsiteY44" fmla="*/ 3773888 h 6858000"/>
              <a:gd name="connsiteX45" fmla="*/ 5768491 w 6115796"/>
              <a:gd name="connsiteY45" fmla="*/ 3914399 h 6858000"/>
              <a:gd name="connsiteX46" fmla="*/ 5793123 w 6115796"/>
              <a:gd name="connsiteY46" fmla="*/ 3969952 h 6858000"/>
              <a:gd name="connsiteX47" fmla="*/ 5808321 w 6115796"/>
              <a:gd name="connsiteY47" fmla="*/ 3988153 h 6858000"/>
              <a:gd name="connsiteX48" fmla="*/ 5825621 w 6115796"/>
              <a:gd name="connsiteY48" fmla="*/ 4015525 h 6858000"/>
              <a:gd name="connsiteX49" fmla="*/ 5860672 w 6115796"/>
              <a:gd name="connsiteY49" fmla="*/ 4061579 h 6858000"/>
              <a:gd name="connsiteX50" fmla="*/ 5894095 w 6115796"/>
              <a:gd name="connsiteY50" fmla="*/ 4128857 h 6858000"/>
              <a:gd name="connsiteX51" fmla="*/ 5903513 w 6115796"/>
              <a:gd name="connsiteY51" fmla="*/ 4187661 h 6858000"/>
              <a:gd name="connsiteX52" fmla="*/ 5946705 w 6115796"/>
              <a:gd name="connsiteY52" fmla="*/ 4428051 h 6858000"/>
              <a:gd name="connsiteX53" fmla="*/ 5949261 w 6115796"/>
              <a:gd name="connsiteY53" fmla="*/ 4449185 h 6858000"/>
              <a:gd name="connsiteX54" fmla="*/ 5968960 w 6115796"/>
              <a:gd name="connsiteY54" fmla="*/ 4482655 h 6858000"/>
              <a:gd name="connsiteX55" fmla="*/ 5998138 w 6115796"/>
              <a:gd name="connsiteY55" fmla="*/ 4697518 h 6858000"/>
              <a:gd name="connsiteX56" fmla="*/ 6007819 w 6115796"/>
              <a:gd name="connsiteY56" fmla="*/ 4858148 h 6858000"/>
              <a:gd name="connsiteX57" fmla="*/ 6007749 w 6115796"/>
              <a:gd name="connsiteY57" fmla="*/ 4964715 h 6858000"/>
              <a:gd name="connsiteX58" fmla="*/ 6005269 w 6115796"/>
              <a:gd name="connsiteY58" fmla="*/ 5150567 h 6858000"/>
              <a:gd name="connsiteX59" fmla="*/ 6001127 w 6115796"/>
              <a:gd name="connsiteY59" fmla="*/ 5164609 h 6858000"/>
              <a:gd name="connsiteX60" fmla="*/ 5998514 w 6115796"/>
              <a:gd name="connsiteY60" fmla="*/ 5189673 h 6858000"/>
              <a:gd name="connsiteX61" fmla="*/ 6018409 w 6115796"/>
              <a:gd name="connsiteY61" fmla="*/ 5227157 h 6858000"/>
              <a:gd name="connsiteX62" fmla="*/ 6036748 w 6115796"/>
              <a:gd name="connsiteY62" fmla="*/ 5322752 h 6858000"/>
              <a:gd name="connsiteX63" fmla="*/ 6037677 w 6115796"/>
              <a:gd name="connsiteY63" fmla="*/ 5354807 h 6858000"/>
              <a:gd name="connsiteX64" fmla="*/ 6053435 w 6115796"/>
              <a:gd name="connsiteY64" fmla="*/ 5387547 h 6858000"/>
              <a:gd name="connsiteX65" fmla="*/ 6068640 w 6115796"/>
              <a:gd name="connsiteY65" fmla="*/ 5474503 h 6858000"/>
              <a:gd name="connsiteX66" fmla="*/ 6080922 w 6115796"/>
              <a:gd name="connsiteY66" fmla="*/ 5561070 h 6858000"/>
              <a:gd name="connsiteX67" fmla="*/ 6096949 w 6115796"/>
              <a:gd name="connsiteY67" fmla="*/ 5648179 h 6858000"/>
              <a:gd name="connsiteX68" fmla="*/ 6115796 w 6115796"/>
              <a:gd name="connsiteY68" fmla="*/ 5862844 h 6858000"/>
              <a:gd name="connsiteX69" fmla="*/ 6045436 w 6115796"/>
              <a:gd name="connsiteY69" fmla="*/ 6124480 h 6858000"/>
              <a:gd name="connsiteX70" fmla="*/ 6030489 w 6115796"/>
              <a:gd name="connsiteY70" fmla="*/ 6317666 h 6858000"/>
              <a:gd name="connsiteX71" fmla="*/ 6007492 w 6115796"/>
              <a:gd name="connsiteY71" fmla="*/ 6440818 h 6858000"/>
              <a:gd name="connsiteX72" fmla="*/ 6009467 w 6115796"/>
              <a:gd name="connsiteY72" fmla="*/ 6487076 h 6858000"/>
              <a:gd name="connsiteX73" fmla="*/ 5995064 w 6115796"/>
              <a:gd name="connsiteY73" fmla="*/ 6540791 h 6858000"/>
              <a:gd name="connsiteX74" fmla="*/ 5986207 w 6115796"/>
              <a:gd name="connsiteY74" fmla="*/ 6695855 h 6858000"/>
              <a:gd name="connsiteX75" fmla="*/ 5979428 w 6115796"/>
              <a:gd name="connsiteY75" fmla="*/ 6754678 h 6858000"/>
              <a:gd name="connsiteX76" fmla="*/ 5984543 w 6115796"/>
              <a:gd name="connsiteY76" fmla="*/ 6811016 h 6858000"/>
              <a:gd name="connsiteX77" fmla="*/ 5979671 w 6115796"/>
              <a:gd name="connsiteY77" fmla="*/ 6858000 h 6858000"/>
              <a:gd name="connsiteX78" fmla="*/ 0 w 6115796"/>
              <a:gd name="connsiteY78" fmla="*/ 6858000 h 6858000"/>
              <a:gd name="connsiteX79" fmla="*/ 0 w 6115796"/>
              <a:gd name="connsiteY79"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84061 w 6115796"/>
              <a:gd name="connsiteY34" fmla="*/ 2919216 h 6858000"/>
              <a:gd name="connsiteX35" fmla="*/ 5491940 w 6115796"/>
              <a:gd name="connsiteY35" fmla="*/ 3015985 h 6858000"/>
              <a:gd name="connsiteX36" fmla="*/ 5503944 w 6115796"/>
              <a:gd name="connsiteY36" fmla="*/ 3123335 h 6858000"/>
              <a:gd name="connsiteX37" fmla="*/ 5516007 w 6115796"/>
              <a:gd name="connsiteY37" fmla="*/ 3258473 h 6858000"/>
              <a:gd name="connsiteX38" fmla="*/ 5589758 w 6115796"/>
              <a:gd name="connsiteY38" fmla="*/ 3453699 h 6858000"/>
              <a:gd name="connsiteX39" fmla="*/ 5596144 w 6115796"/>
              <a:gd name="connsiteY39" fmla="*/ 3534624 h 6858000"/>
              <a:gd name="connsiteX40" fmla="*/ 5597750 w 6115796"/>
              <a:gd name="connsiteY40" fmla="*/ 3534129 h 6858000"/>
              <a:gd name="connsiteX41" fmla="*/ 5618377 w 6115796"/>
              <a:gd name="connsiteY41" fmla="*/ 3588431 h 6858000"/>
              <a:gd name="connsiteX42" fmla="*/ 5655472 w 6115796"/>
              <a:gd name="connsiteY42" fmla="*/ 3678877 h 6858000"/>
              <a:gd name="connsiteX43" fmla="*/ 5683015 w 6115796"/>
              <a:gd name="connsiteY43" fmla="*/ 3762025 h 6858000"/>
              <a:gd name="connsiteX44" fmla="*/ 5696643 w 6115796"/>
              <a:gd name="connsiteY44" fmla="*/ 3773888 h 6858000"/>
              <a:gd name="connsiteX45" fmla="*/ 5768491 w 6115796"/>
              <a:gd name="connsiteY45" fmla="*/ 3914399 h 6858000"/>
              <a:gd name="connsiteX46" fmla="*/ 5793123 w 6115796"/>
              <a:gd name="connsiteY46" fmla="*/ 3969952 h 6858000"/>
              <a:gd name="connsiteX47" fmla="*/ 5808321 w 6115796"/>
              <a:gd name="connsiteY47" fmla="*/ 3988153 h 6858000"/>
              <a:gd name="connsiteX48" fmla="*/ 5825621 w 6115796"/>
              <a:gd name="connsiteY48" fmla="*/ 4015525 h 6858000"/>
              <a:gd name="connsiteX49" fmla="*/ 5860672 w 6115796"/>
              <a:gd name="connsiteY49" fmla="*/ 4061579 h 6858000"/>
              <a:gd name="connsiteX50" fmla="*/ 5894095 w 6115796"/>
              <a:gd name="connsiteY50" fmla="*/ 4128857 h 6858000"/>
              <a:gd name="connsiteX51" fmla="*/ 5903513 w 6115796"/>
              <a:gd name="connsiteY51" fmla="*/ 4187661 h 6858000"/>
              <a:gd name="connsiteX52" fmla="*/ 5946705 w 6115796"/>
              <a:gd name="connsiteY52" fmla="*/ 4428051 h 6858000"/>
              <a:gd name="connsiteX53" fmla="*/ 5949261 w 6115796"/>
              <a:gd name="connsiteY53" fmla="*/ 4449185 h 6858000"/>
              <a:gd name="connsiteX54" fmla="*/ 5968960 w 6115796"/>
              <a:gd name="connsiteY54" fmla="*/ 4482655 h 6858000"/>
              <a:gd name="connsiteX55" fmla="*/ 5998138 w 6115796"/>
              <a:gd name="connsiteY55" fmla="*/ 4697518 h 6858000"/>
              <a:gd name="connsiteX56" fmla="*/ 6007819 w 6115796"/>
              <a:gd name="connsiteY56" fmla="*/ 4858148 h 6858000"/>
              <a:gd name="connsiteX57" fmla="*/ 6007749 w 6115796"/>
              <a:gd name="connsiteY57" fmla="*/ 4964715 h 6858000"/>
              <a:gd name="connsiteX58" fmla="*/ 6005269 w 6115796"/>
              <a:gd name="connsiteY58" fmla="*/ 5150567 h 6858000"/>
              <a:gd name="connsiteX59" fmla="*/ 6001127 w 6115796"/>
              <a:gd name="connsiteY59" fmla="*/ 5164609 h 6858000"/>
              <a:gd name="connsiteX60" fmla="*/ 5998514 w 6115796"/>
              <a:gd name="connsiteY60" fmla="*/ 5189673 h 6858000"/>
              <a:gd name="connsiteX61" fmla="*/ 6018409 w 6115796"/>
              <a:gd name="connsiteY61" fmla="*/ 5227157 h 6858000"/>
              <a:gd name="connsiteX62" fmla="*/ 6036748 w 6115796"/>
              <a:gd name="connsiteY62" fmla="*/ 5322752 h 6858000"/>
              <a:gd name="connsiteX63" fmla="*/ 6037677 w 6115796"/>
              <a:gd name="connsiteY63" fmla="*/ 5354807 h 6858000"/>
              <a:gd name="connsiteX64" fmla="*/ 6053435 w 6115796"/>
              <a:gd name="connsiteY64" fmla="*/ 5387547 h 6858000"/>
              <a:gd name="connsiteX65" fmla="*/ 6068640 w 6115796"/>
              <a:gd name="connsiteY65" fmla="*/ 5474503 h 6858000"/>
              <a:gd name="connsiteX66" fmla="*/ 6080922 w 6115796"/>
              <a:gd name="connsiteY66" fmla="*/ 5561070 h 6858000"/>
              <a:gd name="connsiteX67" fmla="*/ 6096949 w 6115796"/>
              <a:gd name="connsiteY67" fmla="*/ 5648179 h 6858000"/>
              <a:gd name="connsiteX68" fmla="*/ 6115796 w 6115796"/>
              <a:gd name="connsiteY68" fmla="*/ 5862844 h 6858000"/>
              <a:gd name="connsiteX69" fmla="*/ 6045436 w 6115796"/>
              <a:gd name="connsiteY69" fmla="*/ 6124480 h 6858000"/>
              <a:gd name="connsiteX70" fmla="*/ 6030489 w 6115796"/>
              <a:gd name="connsiteY70" fmla="*/ 6317666 h 6858000"/>
              <a:gd name="connsiteX71" fmla="*/ 6007492 w 6115796"/>
              <a:gd name="connsiteY71" fmla="*/ 6440818 h 6858000"/>
              <a:gd name="connsiteX72" fmla="*/ 6009467 w 6115796"/>
              <a:gd name="connsiteY72" fmla="*/ 6487076 h 6858000"/>
              <a:gd name="connsiteX73" fmla="*/ 5995064 w 6115796"/>
              <a:gd name="connsiteY73" fmla="*/ 6540791 h 6858000"/>
              <a:gd name="connsiteX74" fmla="*/ 5986207 w 6115796"/>
              <a:gd name="connsiteY74" fmla="*/ 6695855 h 6858000"/>
              <a:gd name="connsiteX75" fmla="*/ 5979428 w 6115796"/>
              <a:gd name="connsiteY75" fmla="*/ 6754678 h 6858000"/>
              <a:gd name="connsiteX76" fmla="*/ 5984543 w 6115796"/>
              <a:gd name="connsiteY76" fmla="*/ 6811016 h 6858000"/>
              <a:gd name="connsiteX77" fmla="*/ 5979671 w 6115796"/>
              <a:gd name="connsiteY77" fmla="*/ 6858000 h 6858000"/>
              <a:gd name="connsiteX78" fmla="*/ 0 w 6115796"/>
              <a:gd name="connsiteY78" fmla="*/ 6858000 h 6858000"/>
              <a:gd name="connsiteX79" fmla="*/ 0 w 6115796"/>
              <a:gd name="connsiteY79"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84061 w 6115796"/>
              <a:gd name="connsiteY34" fmla="*/ 2919216 h 6858000"/>
              <a:gd name="connsiteX35" fmla="*/ 5491940 w 6115796"/>
              <a:gd name="connsiteY35" fmla="*/ 3015985 h 6858000"/>
              <a:gd name="connsiteX36" fmla="*/ 5503944 w 6115796"/>
              <a:gd name="connsiteY36" fmla="*/ 3123335 h 6858000"/>
              <a:gd name="connsiteX37" fmla="*/ 5516007 w 6115796"/>
              <a:gd name="connsiteY37" fmla="*/ 3258473 h 6858000"/>
              <a:gd name="connsiteX38" fmla="*/ 5589758 w 6115796"/>
              <a:gd name="connsiteY38" fmla="*/ 3453699 h 6858000"/>
              <a:gd name="connsiteX39" fmla="*/ 5596144 w 6115796"/>
              <a:gd name="connsiteY39" fmla="*/ 3534624 h 6858000"/>
              <a:gd name="connsiteX40" fmla="*/ 5597750 w 6115796"/>
              <a:gd name="connsiteY40" fmla="*/ 3534129 h 6858000"/>
              <a:gd name="connsiteX41" fmla="*/ 5618377 w 6115796"/>
              <a:gd name="connsiteY41" fmla="*/ 3588431 h 6858000"/>
              <a:gd name="connsiteX42" fmla="*/ 5655472 w 6115796"/>
              <a:gd name="connsiteY42" fmla="*/ 3678877 h 6858000"/>
              <a:gd name="connsiteX43" fmla="*/ 5683015 w 6115796"/>
              <a:gd name="connsiteY43" fmla="*/ 3762025 h 6858000"/>
              <a:gd name="connsiteX44" fmla="*/ 5696643 w 6115796"/>
              <a:gd name="connsiteY44" fmla="*/ 3773888 h 6858000"/>
              <a:gd name="connsiteX45" fmla="*/ 5768491 w 6115796"/>
              <a:gd name="connsiteY45" fmla="*/ 3914399 h 6858000"/>
              <a:gd name="connsiteX46" fmla="*/ 5793123 w 6115796"/>
              <a:gd name="connsiteY46" fmla="*/ 3969952 h 6858000"/>
              <a:gd name="connsiteX47" fmla="*/ 5808321 w 6115796"/>
              <a:gd name="connsiteY47" fmla="*/ 3988153 h 6858000"/>
              <a:gd name="connsiteX48" fmla="*/ 5825621 w 6115796"/>
              <a:gd name="connsiteY48" fmla="*/ 4015525 h 6858000"/>
              <a:gd name="connsiteX49" fmla="*/ 5860672 w 6115796"/>
              <a:gd name="connsiteY49" fmla="*/ 4061579 h 6858000"/>
              <a:gd name="connsiteX50" fmla="*/ 5894095 w 6115796"/>
              <a:gd name="connsiteY50" fmla="*/ 4128857 h 6858000"/>
              <a:gd name="connsiteX51" fmla="*/ 5903513 w 6115796"/>
              <a:gd name="connsiteY51" fmla="*/ 4187661 h 6858000"/>
              <a:gd name="connsiteX52" fmla="*/ 5946705 w 6115796"/>
              <a:gd name="connsiteY52" fmla="*/ 4428051 h 6858000"/>
              <a:gd name="connsiteX53" fmla="*/ 5949261 w 6115796"/>
              <a:gd name="connsiteY53" fmla="*/ 4449185 h 6858000"/>
              <a:gd name="connsiteX54" fmla="*/ 5968960 w 6115796"/>
              <a:gd name="connsiteY54" fmla="*/ 4482655 h 6858000"/>
              <a:gd name="connsiteX55" fmla="*/ 5998138 w 6115796"/>
              <a:gd name="connsiteY55" fmla="*/ 4697518 h 6858000"/>
              <a:gd name="connsiteX56" fmla="*/ 6007819 w 6115796"/>
              <a:gd name="connsiteY56" fmla="*/ 4858148 h 6858000"/>
              <a:gd name="connsiteX57" fmla="*/ 6007749 w 6115796"/>
              <a:gd name="connsiteY57" fmla="*/ 4964715 h 6858000"/>
              <a:gd name="connsiteX58" fmla="*/ 6005269 w 6115796"/>
              <a:gd name="connsiteY58" fmla="*/ 5150567 h 6858000"/>
              <a:gd name="connsiteX59" fmla="*/ 6001127 w 6115796"/>
              <a:gd name="connsiteY59" fmla="*/ 5164609 h 6858000"/>
              <a:gd name="connsiteX60" fmla="*/ 5998514 w 6115796"/>
              <a:gd name="connsiteY60" fmla="*/ 5189673 h 6858000"/>
              <a:gd name="connsiteX61" fmla="*/ 6018409 w 6115796"/>
              <a:gd name="connsiteY61" fmla="*/ 5227157 h 6858000"/>
              <a:gd name="connsiteX62" fmla="*/ 6036748 w 6115796"/>
              <a:gd name="connsiteY62" fmla="*/ 5322752 h 6858000"/>
              <a:gd name="connsiteX63" fmla="*/ 6037677 w 6115796"/>
              <a:gd name="connsiteY63" fmla="*/ 5354807 h 6858000"/>
              <a:gd name="connsiteX64" fmla="*/ 6053435 w 6115796"/>
              <a:gd name="connsiteY64" fmla="*/ 5387547 h 6858000"/>
              <a:gd name="connsiteX65" fmla="*/ 6068640 w 6115796"/>
              <a:gd name="connsiteY65" fmla="*/ 5474503 h 6858000"/>
              <a:gd name="connsiteX66" fmla="*/ 6080922 w 6115796"/>
              <a:gd name="connsiteY66" fmla="*/ 5561070 h 6858000"/>
              <a:gd name="connsiteX67" fmla="*/ 6096949 w 6115796"/>
              <a:gd name="connsiteY67" fmla="*/ 5648179 h 6858000"/>
              <a:gd name="connsiteX68" fmla="*/ 6115796 w 6115796"/>
              <a:gd name="connsiteY68" fmla="*/ 5862844 h 6858000"/>
              <a:gd name="connsiteX69" fmla="*/ 6045436 w 6115796"/>
              <a:gd name="connsiteY69" fmla="*/ 6124480 h 6858000"/>
              <a:gd name="connsiteX70" fmla="*/ 6030489 w 6115796"/>
              <a:gd name="connsiteY70" fmla="*/ 6317666 h 6858000"/>
              <a:gd name="connsiteX71" fmla="*/ 6007492 w 6115796"/>
              <a:gd name="connsiteY71" fmla="*/ 6440818 h 6858000"/>
              <a:gd name="connsiteX72" fmla="*/ 6009467 w 6115796"/>
              <a:gd name="connsiteY72" fmla="*/ 6487076 h 6858000"/>
              <a:gd name="connsiteX73" fmla="*/ 5995064 w 6115796"/>
              <a:gd name="connsiteY73" fmla="*/ 6540791 h 6858000"/>
              <a:gd name="connsiteX74" fmla="*/ 5986207 w 6115796"/>
              <a:gd name="connsiteY74" fmla="*/ 6695855 h 6858000"/>
              <a:gd name="connsiteX75" fmla="*/ 5979428 w 6115796"/>
              <a:gd name="connsiteY75" fmla="*/ 6754678 h 6858000"/>
              <a:gd name="connsiteX76" fmla="*/ 5984543 w 6115796"/>
              <a:gd name="connsiteY76" fmla="*/ 6811016 h 6858000"/>
              <a:gd name="connsiteX77" fmla="*/ 5979671 w 6115796"/>
              <a:gd name="connsiteY77" fmla="*/ 6858000 h 6858000"/>
              <a:gd name="connsiteX78" fmla="*/ 0 w 6115796"/>
              <a:gd name="connsiteY78" fmla="*/ 6858000 h 6858000"/>
              <a:gd name="connsiteX79" fmla="*/ 0 w 6115796"/>
              <a:gd name="connsiteY79"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84061 w 6115796"/>
              <a:gd name="connsiteY34" fmla="*/ 2919216 h 6858000"/>
              <a:gd name="connsiteX35" fmla="*/ 5491940 w 6115796"/>
              <a:gd name="connsiteY35" fmla="*/ 3015985 h 6858000"/>
              <a:gd name="connsiteX36" fmla="*/ 5503944 w 6115796"/>
              <a:gd name="connsiteY36" fmla="*/ 3123335 h 6858000"/>
              <a:gd name="connsiteX37" fmla="*/ 5516007 w 6115796"/>
              <a:gd name="connsiteY37" fmla="*/ 3258473 h 6858000"/>
              <a:gd name="connsiteX38" fmla="*/ 5589758 w 6115796"/>
              <a:gd name="connsiteY38" fmla="*/ 3453699 h 6858000"/>
              <a:gd name="connsiteX39" fmla="*/ 5596144 w 6115796"/>
              <a:gd name="connsiteY39" fmla="*/ 3534624 h 6858000"/>
              <a:gd name="connsiteX40" fmla="*/ 5597750 w 6115796"/>
              <a:gd name="connsiteY40" fmla="*/ 3534129 h 6858000"/>
              <a:gd name="connsiteX41" fmla="*/ 5618377 w 6115796"/>
              <a:gd name="connsiteY41" fmla="*/ 3588431 h 6858000"/>
              <a:gd name="connsiteX42" fmla="*/ 5655472 w 6115796"/>
              <a:gd name="connsiteY42" fmla="*/ 3678877 h 6858000"/>
              <a:gd name="connsiteX43" fmla="*/ 5683015 w 6115796"/>
              <a:gd name="connsiteY43" fmla="*/ 3762025 h 6858000"/>
              <a:gd name="connsiteX44" fmla="*/ 5696643 w 6115796"/>
              <a:gd name="connsiteY44" fmla="*/ 3773888 h 6858000"/>
              <a:gd name="connsiteX45" fmla="*/ 5768491 w 6115796"/>
              <a:gd name="connsiteY45" fmla="*/ 3914399 h 6858000"/>
              <a:gd name="connsiteX46" fmla="*/ 5793123 w 6115796"/>
              <a:gd name="connsiteY46" fmla="*/ 3969952 h 6858000"/>
              <a:gd name="connsiteX47" fmla="*/ 5808321 w 6115796"/>
              <a:gd name="connsiteY47" fmla="*/ 3988153 h 6858000"/>
              <a:gd name="connsiteX48" fmla="*/ 5825621 w 6115796"/>
              <a:gd name="connsiteY48" fmla="*/ 4015525 h 6858000"/>
              <a:gd name="connsiteX49" fmla="*/ 5860672 w 6115796"/>
              <a:gd name="connsiteY49" fmla="*/ 4061579 h 6858000"/>
              <a:gd name="connsiteX50" fmla="*/ 5894095 w 6115796"/>
              <a:gd name="connsiteY50" fmla="*/ 4128857 h 6858000"/>
              <a:gd name="connsiteX51" fmla="*/ 5903513 w 6115796"/>
              <a:gd name="connsiteY51" fmla="*/ 4187661 h 6858000"/>
              <a:gd name="connsiteX52" fmla="*/ 5946705 w 6115796"/>
              <a:gd name="connsiteY52" fmla="*/ 4428051 h 6858000"/>
              <a:gd name="connsiteX53" fmla="*/ 5949261 w 6115796"/>
              <a:gd name="connsiteY53" fmla="*/ 4449185 h 6858000"/>
              <a:gd name="connsiteX54" fmla="*/ 5968960 w 6115796"/>
              <a:gd name="connsiteY54" fmla="*/ 4482655 h 6858000"/>
              <a:gd name="connsiteX55" fmla="*/ 5998138 w 6115796"/>
              <a:gd name="connsiteY55" fmla="*/ 4697518 h 6858000"/>
              <a:gd name="connsiteX56" fmla="*/ 6007819 w 6115796"/>
              <a:gd name="connsiteY56" fmla="*/ 4858148 h 6858000"/>
              <a:gd name="connsiteX57" fmla="*/ 6007749 w 6115796"/>
              <a:gd name="connsiteY57" fmla="*/ 4964715 h 6858000"/>
              <a:gd name="connsiteX58" fmla="*/ 6005269 w 6115796"/>
              <a:gd name="connsiteY58" fmla="*/ 5150567 h 6858000"/>
              <a:gd name="connsiteX59" fmla="*/ 6001127 w 6115796"/>
              <a:gd name="connsiteY59" fmla="*/ 5164609 h 6858000"/>
              <a:gd name="connsiteX60" fmla="*/ 5998514 w 6115796"/>
              <a:gd name="connsiteY60" fmla="*/ 5189673 h 6858000"/>
              <a:gd name="connsiteX61" fmla="*/ 6018409 w 6115796"/>
              <a:gd name="connsiteY61" fmla="*/ 5227157 h 6858000"/>
              <a:gd name="connsiteX62" fmla="*/ 6036748 w 6115796"/>
              <a:gd name="connsiteY62" fmla="*/ 5322752 h 6858000"/>
              <a:gd name="connsiteX63" fmla="*/ 6037677 w 6115796"/>
              <a:gd name="connsiteY63" fmla="*/ 5354807 h 6858000"/>
              <a:gd name="connsiteX64" fmla="*/ 6053435 w 6115796"/>
              <a:gd name="connsiteY64" fmla="*/ 5387547 h 6858000"/>
              <a:gd name="connsiteX65" fmla="*/ 6068640 w 6115796"/>
              <a:gd name="connsiteY65" fmla="*/ 5474503 h 6858000"/>
              <a:gd name="connsiteX66" fmla="*/ 6080922 w 6115796"/>
              <a:gd name="connsiteY66" fmla="*/ 5561070 h 6858000"/>
              <a:gd name="connsiteX67" fmla="*/ 6096949 w 6115796"/>
              <a:gd name="connsiteY67" fmla="*/ 5648179 h 6858000"/>
              <a:gd name="connsiteX68" fmla="*/ 6115796 w 6115796"/>
              <a:gd name="connsiteY68" fmla="*/ 5862844 h 6858000"/>
              <a:gd name="connsiteX69" fmla="*/ 6045436 w 6115796"/>
              <a:gd name="connsiteY69" fmla="*/ 6124480 h 6858000"/>
              <a:gd name="connsiteX70" fmla="*/ 6030489 w 6115796"/>
              <a:gd name="connsiteY70" fmla="*/ 6317666 h 6858000"/>
              <a:gd name="connsiteX71" fmla="*/ 6007492 w 6115796"/>
              <a:gd name="connsiteY71" fmla="*/ 6440818 h 6858000"/>
              <a:gd name="connsiteX72" fmla="*/ 6009467 w 6115796"/>
              <a:gd name="connsiteY72" fmla="*/ 6487076 h 6858000"/>
              <a:gd name="connsiteX73" fmla="*/ 5995064 w 6115796"/>
              <a:gd name="connsiteY73" fmla="*/ 6540791 h 6858000"/>
              <a:gd name="connsiteX74" fmla="*/ 5986207 w 6115796"/>
              <a:gd name="connsiteY74" fmla="*/ 6695855 h 6858000"/>
              <a:gd name="connsiteX75" fmla="*/ 5979428 w 6115796"/>
              <a:gd name="connsiteY75" fmla="*/ 6754678 h 6858000"/>
              <a:gd name="connsiteX76" fmla="*/ 5984543 w 6115796"/>
              <a:gd name="connsiteY76" fmla="*/ 6811016 h 6858000"/>
              <a:gd name="connsiteX77" fmla="*/ 5979671 w 6115796"/>
              <a:gd name="connsiteY77" fmla="*/ 6858000 h 6858000"/>
              <a:gd name="connsiteX78" fmla="*/ 0 w 6115796"/>
              <a:gd name="connsiteY78" fmla="*/ 6858000 h 6858000"/>
              <a:gd name="connsiteX79" fmla="*/ 0 w 6115796"/>
              <a:gd name="connsiteY79"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16007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6705 w 6115796"/>
              <a:gd name="connsiteY51" fmla="*/ 4428051 h 6858000"/>
              <a:gd name="connsiteX52" fmla="*/ 5949261 w 6115796"/>
              <a:gd name="connsiteY52" fmla="*/ 4449185 h 6858000"/>
              <a:gd name="connsiteX53" fmla="*/ 5968960 w 6115796"/>
              <a:gd name="connsiteY53" fmla="*/ 4482655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16007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6705 w 6115796"/>
              <a:gd name="connsiteY51" fmla="*/ 4428051 h 6858000"/>
              <a:gd name="connsiteX52" fmla="*/ 5949261 w 6115796"/>
              <a:gd name="connsiteY52" fmla="*/ 4449185 h 6858000"/>
              <a:gd name="connsiteX53" fmla="*/ 5968960 w 6115796"/>
              <a:gd name="connsiteY53" fmla="*/ 4482655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25532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6705 w 6115796"/>
              <a:gd name="connsiteY51" fmla="*/ 4428051 h 6858000"/>
              <a:gd name="connsiteX52" fmla="*/ 5949261 w 6115796"/>
              <a:gd name="connsiteY52" fmla="*/ 4449185 h 6858000"/>
              <a:gd name="connsiteX53" fmla="*/ 5968960 w 6115796"/>
              <a:gd name="connsiteY53" fmla="*/ 4482655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25532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6705 w 6115796"/>
              <a:gd name="connsiteY51" fmla="*/ 4428051 h 6858000"/>
              <a:gd name="connsiteX52" fmla="*/ 5949261 w 6115796"/>
              <a:gd name="connsiteY52" fmla="*/ 4449185 h 6858000"/>
              <a:gd name="connsiteX53" fmla="*/ 5961816 w 6115796"/>
              <a:gd name="connsiteY53" fmla="*/ 4494562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25532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9086 w 6115796"/>
              <a:gd name="connsiteY51" fmla="*/ 4366139 h 6858000"/>
              <a:gd name="connsiteX52" fmla="*/ 5949261 w 6115796"/>
              <a:gd name="connsiteY52" fmla="*/ 4449185 h 6858000"/>
              <a:gd name="connsiteX53" fmla="*/ 5961816 w 6115796"/>
              <a:gd name="connsiteY53" fmla="*/ 4494562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25532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9086 w 6115796"/>
              <a:gd name="connsiteY51" fmla="*/ 4366139 h 6858000"/>
              <a:gd name="connsiteX52" fmla="*/ 5949261 w 6115796"/>
              <a:gd name="connsiteY52" fmla="*/ 4449185 h 6858000"/>
              <a:gd name="connsiteX53" fmla="*/ 5961816 w 6115796"/>
              <a:gd name="connsiteY53" fmla="*/ 4494562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76196 w 6105267"/>
              <a:gd name="connsiteY9" fmla="*/ 636822 h 6858000"/>
              <a:gd name="connsiteX10" fmla="*/ 5189051 w 6105267"/>
              <a:gd name="connsiteY10" fmla="*/ 782518 h 6858000"/>
              <a:gd name="connsiteX11" fmla="*/ 5218707 w 6105267"/>
              <a:gd name="connsiteY11" fmla="*/ 886387 h 6858000"/>
              <a:gd name="connsiteX12" fmla="*/ 5221281 w 6105267"/>
              <a:gd name="connsiteY12" fmla="*/ 920873 h 6858000"/>
              <a:gd name="connsiteX13" fmla="*/ 5201018 w 6105267"/>
              <a:gd name="connsiteY13" fmla="*/ 1095027 h 6858000"/>
              <a:gd name="connsiteX14" fmla="*/ 5189234 w 6105267"/>
              <a:gd name="connsiteY14" fmla="*/ 1217308 h 6858000"/>
              <a:gd name="connsiteX15" fmla="*/ 5202769 w 6105267"/>
              <a:gd name="connsiteY15" fmla="*/ 1269450 h 6858000"/>
              <a:gd name="connsiteX16" fmla="*/ 5225968 w 6105267"/>
              <a:gd name="connsiteY16" fmla="*/ 1357994 h 6858000"/>
              <a:gd name="connsiteX17" fmla="*/ 5226675 w 6105267"/>
              <a:gd name="connsiteY17" fmla="*/ 1385685 h 6858000"/>
              <a:gd name="connsiteX18" fmla="*/ 5237226 w 6105267"/>
              <a:gd name="connsiteY18" fmla="*/ 1441327 h 6858000"/>
              <a:gd name="connsiteX19" fmla="*/ 5255653 w 6105267"/>
              <a:gd name="connsiteY19" fmla="*/ 1524712 h 6858000"/>
              <a:gd name="connsiteX20" fmla="*/ 5263491 w 6105267"/>
              <a:gd name="connsiteY20" fmla="*/ 1642938 h 6858000"/>
              <a:gd name="connsiteX21" fmla="*/ 5256552 w 6105267"/>
              <a:gd name="connsiteY21" fmla="*/ 1672509 h 6858000"/>
              <a:gd name="connsiteX22" fmla="*/ 5264549 w 6105267"/>
              <a:gd name="connsiteY22" fmla="*/ 1837572 h 6858000"/>
              <a:gd name="connsiteX23" fmla="*/ 5255696 w 6105267"/>
              <a:gd name="connsiteY23" fmla="*/ 1953770 h 6858000"/>
              <a:gd name="connsiteX24" fmla="*/ 5252592 w 6105267"/>
              <a:gd name="connsiteY24" fmla="*/ 2092210 h 6858000"/>
              <a:gd name="connsiteX25" fmla="*/ 5257248 w 6105267"/>
              <a:gd name="connsiteY25" fmla="*/ 2203922 h 6858000"/>
              <a:gd name="connsiteX26" fmla="*/ 5262551 w 6105267"/>
              <a:gd name="connsiteY26" fmla="*/ 2288050 h 6858000"/>
              <a:gd name="connsiteX27" fmla="*/ 5293877 w 6105267"/>
              <a:gd name="connsiteY27" fmla="*/ 2368649 h 6858000"/>
              <a:gd name="connsiteX28" fmla="*/ 5311338 w 6105267"/>
              <a:gd name="connsiteY28" fmla="*/ 2404034 h 6858000"/>
              <a:gd name="connsiteX29" fmla="*/ 5338366 w 6105267"/>
              <a:gd name="connsiteY29" fmla="*/ 2465052 h 6858000"/>
              <a:gd name="connsiteX30" fmla="*/ 5371263 w 6105267"/>
              <a:gd name="connsiteY30" fmla="*/ 2586413 h 6858000"/>
              <a:gd name="connsiteX31" fmla="*/ 5407503 w 6105267"/>
              <a:gd name="connsiteY31" fmla="*/ 2786290 h 6858000"/>
              <a:gd name="connsiteX32" fmla="*/ 5407356 w 6105267"/>
              <a:gd name="connsiteY32" fmla="*/ 2787545 h 6858000"/>
              <a:gd name="connsiteX33" fmla="*/ 5457023 w 6105267"/>
              <a:gd name="connsiteY33" fmla="*/ 2858292 h 6858000"/>
              <a:gd name="connsiteX34" fmla="*/ 5491940 w 6105267"/>
              <a:gd name="connsiteY34" fmla="*/ 3015985 h 6858000"/>
              <a:gd name="connsiteX35" fmla="*/ 5503944 w 6105267"/>
              <a:gd name="connsiteY35" fmla="*/ 3123335 h 6858000"/>
              <a:gd name="connsiteX36" fmla="*/ 5525532 w 6105267"/>
              <a:gd name="connsiteY36" fmla="*/ 3258473 h 6858000"/>
              <a:gd name="connsiteX37" fmla="*/ 5589758 w 6105267"/>
              <a:gd name="connsiteY37" fmla="*/ 3453699 h 6858000"/>
              <a:gd name="connsiteX38" fmla="*/ 5596144 w 6105267"/>
              <a:gd name="connsiteY38" fmla="*/ 3534624 h 6858000"/>
              <a:gd name="connsiteX39" fmla="*/ 5597750 w 6105267"/>
              <a:gd name="connsiteY39" fmla="*/ 3534129 h 6858000"/>
              <a:gd name="connsiteX40" fmla="*/ 5618377 w 6105267"/>
              <a:gd name="connsiteY40" fmla="*/ 3588431 h 6858000"/>
              <a:gd name="connsiteX41" fmla="*/ 5655472 w 6105267"/>
              <a:gd name="connsiteY41" fmla="*/ 3678877 h 6858000"/>
              <a:gd name="connsiteX42" fmla="*/ 5683015 w 6105267"/>
              <a:gd name="connsiteY42" fmla="*/ 3762025 h 6858000"/>
              <a:gd name="connsiteX43" fmla="*/ 5696643 w 6105267"/>
              <a:gd name="connsiteY43" fmla="*/ 3773888 h 6858000"/>
              <a:gd name="connsiteX44" fmla="*/ 5768491 w 6105267"/>
              <a:gd name="connsiteY44" fmla="*/ 3914399 h 6858000"/>
              <a:gd name="connsiteX45" fmla="*/ 5793123 w 6105267"/>
              <a:gd name="connsiteY45" fmla="*/ 3969952 h 6858000"/>
              <a:gd name="connsiteX46" fmla="*/ 5808321 w 6105267"/>
              <a:gd name="connsiteY46" fmla="*/ 3988153 h 6858000"/>
              <a:gd name="connsiteX47" fmla="*/ 5825621 w 6105267"/>
              <a:gd name="connsiteY47" fmla="*/ 4015525 h 6858000"/>
              <a:gd name="connsiteX48" fmla="*/ 5860672 w 6105267"/>
              <a:gd name="connsiteY48" fmla="*/ 4061579 h 6858000"/>
              <a:gd name="connsiteX49" fmla="*/ 5894095 w 6105267"/>
              <a:gd name="connsiteY49" fmla="*/ 4128857 h 6858000"/>
              <a:gd name="connsiteX50" fmla="*/ 5903513 w 6105267"/>
              <a:gd name="connsiteY50" fmla="*/ 4187661 h 6858000"/>
              <a:gd name="connsiteX51" fmla="*/ 5949086 w 6105267"/>
              <a:gd name="connsiteY51" fmla="*/ 4366139 h 6858000"/>
              <a:gd name="connsiteX52" fmla="*/ 5949261 w 6105267"/>
              <a:gd name="connsiteY52" fmla="*/ 4449185 h 6858000"/>
              <a:gd name="connsiteX53" fmla="*/ 5961816 w 6105267"/>
              <a:gd name="connsiteY53" fmla="*/ 4494562 h 6858000"/>
              <a:gd name="connsiteX54" fmla="*/ 5998138 w 6105267"/>
              <a:gd name="connsiteY54" fmla="*/ 4697518 h 6858000"/>
              <a:gd name="connsiteX55" fmla="*/ 6007819 w 6105267"/>
              <a:gd name="connsiteY55" fmla="*/ 4858148 h 6858000"/>
              <a:gd name="connsiteX56" fmla="*/ 6007749 w 6105267"/>
              <a:gd name="connsiteY56" fmla="*/ 4964715 h 6858000"/>
              <a:gd name="connsiteX57" fmla="*/ 6005269 w 6105267"/>
              <a:gd name="connsiteY57" fmla="*/ 5150567 h 6858000"/>
              <a:gd name="connsiteX58" fmla="*/ 6001127 w 6105267"/>
              <a:gd name="connsiteY58" fmla="*/ 5164609 h 6858000"/>
              <a:gd name="connsiteX59" fmla="*/ 5998514 w 6105267"/>
              <a:gd name="connsiteY59" fmla="*/ 5189673 h 6858000"/>
              <a:gd name="connsiteX60" fmla="*/ 6018409 w 6105267"/>
              <a:gd name="connsiteY60" fmla="*/ 5227157 h 6858000"/>
              <a:gd name="connsiteX61" fmla="*/ 6036748 w 6105267"/>
              <a:gd name="connsiteY61" fmla="*/ 5322752 h 6858000"/>
              <a:gd name="connsiteX62" fmla="*/ 6037677 w 6105267"/>
              <a:gd name="connsiteY62" fmla="*/ 5354807 h 6858000"/>
              <a:gd name="connsiteX63" fmla="*/ 6053435 w 6105267"/>
              <a:gd name="connsiteY63" fmla="*/ 5387547 h 6858000"/>
              <a:gd name="connsiteX64" fmla="*/ 6068640 w 6105267"/>
              <a:gd name="connsiteY64" fmla="*/ 5474503 h 6858000"/>
              <a:gd name="connsiteX65" fmla="*/ 6080922 w 6105267"/>
              <a:gd name="connsiteY65" fmla="*/ 5561070 h 6858000"/>
              <a:gd name="connsiteX66" fmla="*/ 6096949 w 6105267"/>
              <a:gd name="connsiteY66" fmla="*/ 5648179 h 6858000"/>
              <a:gd name="connsiteX67" fmla="*/ 6096746 w 6105267"/>
              <a:gd name="connsiteY67" fmla="*/ 5862844 h 6858000"/>
              <a:gd name="connsiteX68" fmla="*/ 6045436 w 6105267"/>
              <a:gd name="connsiteY68" fmla="*/ 6124480 h 6858000"/>
              <a:gd name="connsiteX69" fmla="*/ 6030489 w 6105267"/>
              <a:gd name="connsiteY69" fmla="*/ 6317666 h 6858000"/>
              <a:gd name="connsiteX70" fmla="*/ 6007492 w 6105267"/>
              <a:gd name="connsiteY70" fmla="*/ 6440818 h 6858000"/>
              <a:gd name="connsiteX71" fmla="*/ 6009467 w 6105267"/>
              <a:gd name="connsiteY71" fmla="*/ 6487076 h 6858000"/>
              <a:gd name="connsiteX72" fmla="*/ 5995064 w 6105267"/>
              <a:gd name="connsiteY72" fmla="*/ 6540791 h 6858000"/>
              <a:gd name="connsiteX73" fmla="*/ 5986207 w 6105267"/>
              <a:gd name="connsiteY73" fmla="*/ 6695855 h 6858000"/>
              <a:gd name="connsiteX74" fmla="*/ 5979428 w 6105267"/>
              <a:gd name="connsiteY74" fmla="*/ 6754678 h 6858000"/>
              <a:gd name="connsiteX75" fmla="*/ 5984543 w 6105267"/>
              <a:gd name="connsiteY75" fmla="*/ 6811016 h 6858000"/>
              <a:gd name="connsiteX76" fmla="*/ 5979671 w 6105267"/>
              <a:gd name="connsiteY76" fmla="*/ 6858000 h 6858000"/>
              <a:gd name="connsiteX77" fmla="*/ 0 w 6105267"/>
              <a:gd name="connsiteY77" fmla="*/ 6858000 h 6858000"/>
              <a:gd name="connsiteX78" fmla="*/ 0 w 6105267"/>
              <a:gd name="connsiteY78"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491940 w 6105267"/>
              <a:gd name="connsiteY33" fmla="*/ 3015985 h 6858000"/>
              <a:gd name="connsiteX34" fmla="*/ 5503944 w 6105267"/>
              <a:gd name="connsiteY34" fmla="*/ 3123335 h 6858000"/>
              <a:gd name="connsiteX35" fmla="*/ 5525532 w 6105267"/>
              <a:gd name="connsiteY35" fmla="*/ 3258473 h 6858000"/>
              <a:gd name="connsiteX36" fmla="*/ 5589758 w 6105267"/>
              <a:gd name="connsiteY36" fmla="*/ 3453699 h 6858000"/>
              <a:gd name="connsiteX37" fmla="*/ 5596144 w 6105267"/>
              <a:gd name="connsiteY37" fmla="*/ 3534624 h 6858000"/>
              <a:gd name="connsiteX38" fmla="*/ 5597750 w 6105267"/>
              <a:gd name="connsiteY38" fmla="*/ 3534129 h 6858000"/>
              <a:gd name="connsiteX39" fmla="*/ 5618377 w 6105267"/>
              <a:gd name="connsiteY39" fmla="*/ 3588431 h 6858000"/>
              <a:gd name="connsiteX40" fmla="*/ 5655472 w 6105267"/>
              <a:gd name="connsiteY40" fmla="*/ 3678877 h 6858000"/>
              <a:gd name="connsiteX41" fmla="*/ 5683015 w 6105267"/>
              <a:gd name="connsiteY41" fmla="*/ 3762025 h 6858000"/>
              <a:gd name="connsiteX42" fmla="*/ 5696643 w 6105267"/>
              <a:gd name="connsiteY42" fmla="*/ 3773888 h 6858000"/>
              <a:gd name="connsiteX43" fmla="*/ 5768491 w 6105267"/>
              <a:gd name="connsiteY43" fmla="*/ 3914399 h 6858000"/>
              <a:gd name="connsiteX44" fmla="*/ 5793123 w 6105267"/>
              <a:gd name="connsiteY44" fmla="*/ 3969952 h 6858000"/>
              <a:gd name="connsiteX45" fmla="*/ 5808321 w 6105267"/>
              <a:gd name="connsiteY45" fmla="*/ 3988153 h 6858000"/>
              <a:gd name="connsiteX46" fmla="*/ 5825621 w 6105267"/>
              <a:gd name="connsiteY46" fmla="*/ 4015525 h 6858000"/>
              <a:gd name="connsiteX47" fmla="*/ 5860672 w 6105267"/>
              <a:gd name="connsiteY47" fmla="*/ 4061579 h 6858000"/>
              <a:gd name="connsiteX48" fmla="*/ 5894095 w 6105267"/>
              <a:gd name="connsiteY48" fmla="*/ 4128857 h 6858000"/>
              <a:gd name="connsiteX49" fmla="*/ 5903513 w 6105267"/>
              <a:gd name="connsiteY49" fmla="*/ 4187661 h 6858000"/>
              <a:gd name="connsiteX50" fmla="*/ 5949086 w 6105267"/>
              <a:gd name="connsiteY50" fmla="*/ 4366139 h 6858000"/>
              <a:gd name="connsiteX51" fmla="*/ 5949261 w 6105267"/>
              <a:gd name="connsiteY51" fmla="*/ 4449185 h 6858000"/>
              <a:gd name="connsiteX52" fmla="*/ 5961816 w 6105267"/>
              <a:gd name="connsiteY52" fmla="*/ 4494562 h 6858000"/>
              <a:gd name="connsiteX53" fmla="*/ 5998138 w 6105267"/>
              <a:gd name="connsiteY53" fmla="*/ 4697518 h 6858000"/>
              <a:gd name="connsiteX54" fmla="*/ 6007819 w 6105267"/>
              <a:gd name="connsiteY54" fmla="*/ 4858148 h 6858000"/>
              <a:gd name="connsiteX55" fmla="*/ 6007749 w 6105267"/>
              <a:gd name="connsiteY55" fmla="*/ 4964715 h 6858000"/>
              <a:gd name="connsiteX56" fmla="*/ 6005269 w 6105267"/>
              <a:gd name="connsiteY56" fmla="*/ 5150567 h 6858000"/>
              <a:gd name="connsiteX57" fmla="*/ 6001127 w 6105267"/>
              <a:gd name="connsiteY57" fmla="*/ 5164609 h 6858000"/>
              <a:gd name="connsiteX58" fmla="*/ 5998514 w 6105267"/>
              <a:gd name="connsiteY58" fmla="*/ 5189673 h 6858000"/>
              <a:gd name="connsiteX59" fmla="*/ 6018409 w 6105267"/>
              <a:gd name="connsiteY59" fmla="*/ 5227157 h 6858000"/>
              <a:gd name="connsiteX60" fmla="*/ 6036748 w 6105267"/>
              <a:gd name="connsiteY60" fmla="*/ 5322752 h 6858000"/>
              <a:gd name="connsiteX61" fmla="*/ 6037677 w 6105267"/>
              <a:gd name="connsiteY61" fmla="*/ 5354807 h 6858000"/>
              <a:gd name="connsiteX62" fmla="*/ 6053435 w 6105267"/>
              <a:gd name="connsiteY62" fmla="*/ 5387547 h 6858000"/>
              <a:gd name="connsiteX63" fmla="*/ 6068640 w 6105267"/>
              <a:gd name="connsiteY63" fmla="*/ 5474503 h 6858000"/>
              <a:gd name="connsiteX64" fmla="*/ 6080922 w 6105267"/>
              <a:gd name="connsiteY64" fmla="*/ 5561070 h 6858000"/>
              <a:gd name="connsiteX65" fmla="*/ 6096949 w 6105267"/>
              <a:gd name="connsiteY65" fmla="*/ 5648179 h 6858000"/>
              <a:gd name="connsiteX66" fmla="*/ 6096746 w 6105267"/>
              <a:gd name="connsiteY66" fmla="*/ 5862844 h 6858000"/>
              <a:gd name="connsiteX67" fmla="*/ 6045436 w 6105267"/>
              <a:gd name="connsiteY67" fmla="*/ 6124480 h 6858000"/>
              <a:gd name="connsiteX68" fmla="*/ 6030489 w 6105267"/>
              <a:gd name="connsiteY68" fmla="*/ 6317666 h 6858000"/>
              <a:gd name="connsiteX69" fmla="*/ 6007492 w 6105267"/>
              <a:gd name="connsiteY69" fmla="*/ 6440818 h 6858000"/>
              <a:gd name="connsiteX70" fmla="*/ 6009467 w 6105267"/>
              <a:gd name="connsiteY70" fmla="*/ 6487076 h 6858000"/>
              <a:gd name="connsiteX71" fmla="*/ 5995064 w 6105267"/>
              <a:gd name="connsiteY71" fmla="*/ 6540791 h 6858000"/>
              <a:gd name="connsiteX72" fmla="*/ 5986207 w 6105267"/>
              <a:gd name="connsiteY72" fmla="*/ 6695855 h 6858000"/>
              <a:gd name="connsiteX73" fmla="*/ 5979428 w 6105267"/>
              <a:gd name="connsiteY73" fmla="*/ 6754678 h 6858000"/>
              <a:gd name="connsiteX74" fmla="*/ 5984543 w 6105267"/>
              <a:gd name="connsiteY74" fmla="*/ 6811016 h 6858000"/>
              <a:gd name="connsiteX75" fmla="*/ 5979671 w 6105267"/>
              <a:gd name="connsiteY75" fmla="*/ 6858000 h 6858000"/>
              <a:gd name="connsiteX76" fmla="*/ 0 w 6105267"/>
              <a:gd name="connsiteY76" fmla="*/ 6858000 h 6858000"/>
              <a:gd name="connsiteX77" fmla="*/ 0 w 6105267"/>
              <a:gd name="connsiteY77"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491940 w 6105267"/>
              <a:gd name="connsiteY33" fmla="*/ 3015985 h 6858000"/>
              <a:gd name="connsiteX34" fmla="*/ 5503944 w 6105267"/>
              <a:gd name="connsiteY34" fmla="*/ 3123335 h 6858000"/>
              <a:gd name="connsiteX35" fmla="*/ 5525532 w 6105267"/>
              <a:gd name="connsiteY35" fmla="*/ 3258473 h 6858000"/>
              <a:gd name="connsiteX36" fmla="*/ 5589758 w 6105267"/>
              <a:gd name="connsiteY36" fmla="*/ 3453699 h 6858000"/>
              <a:gd name="connsiteX37" fmla="*/ 5596144 w 6105267"/>
              <a:gd name="connsiteY37" fmla="*/ 3534624 h 6858000"/>
              <a:gd name="connsiteX38" fmla="*/ 5597750 w 6105267"/>
              <a:gd name="connsiteY38" fmla="*/ 3534129 h 6858000"/>
              <a:gd name="connsiteX39" fmla="*/ 5618377 w 6105267"/>
              <a:gd name="connsiteY39" fmla="*/ 3588431 h 6858000"/>
              <a:gd name="connsiteX40" fmla="*/ 5655472 w 6105267"/>
              <a:gd name="connsiteY40" fmla="*/ 3678877 h 6858000"/>
              <a:gd name="connsiteX41" fmla="*/ 5683015 w 6105267"/>
              <a:gd name="connsiteY41" fmla="*/ 3762025 h 6858000"/>
              <a:gd name="connsiteX42" fmla="*/ 5696643 w 6105267"/>
              <a:gd name="connsiteY42" fmla="*/ 3773888 h 6858000"/>
              <a:gd name="connsiteX43" fmla="*/ 5768491 w 6105267"/>
              <a:gd name="connsiteY43" fmla="*/ 3914399 h 6858000"/>
              <a:gd name="connsiteX44" fmla="*/ 5793123 w 6105267"/>
              <a:gd name="connsiteY44" fmla="*/ 3969952 h 6858000"/>
              <a:gd name="connsiteX45" fmla="*/ 5808321 w 6105267"/>
              <a:gd name="connsiteY45" fmla="*/ 3988153 h 6858000"/>
              <a:gd name="connsiteX46" fmla="*/ 5825621 w 6105267"/>
              <a:gd name="connsiteY46" fmla="*/ 4015525 h 6858000"/>
              <a:gd name="connsiteX47" fmla="*/ 5860672 w 6105267"/>
              <a:gd name="connsiteY47" fmla="*/ 4061579 h 6858000"/>
              <a:gd name="connsiteX48" fmla="*/ 5894095 w 6105267"/>
              <a:gd name="connsiteY48" fmla="*/ 4128857 h 6858000"/>
              <a:gd name="connsiteX49" fmla="*/ 5903513 w 6105267"/>
              <a:gd name="connsiteY49" fmla="*/ 4187661 h 6858000"/>
              <a:gd name="connsiteX50" fmla="*/ 5949086 w 6105267"/>
              <a:gd name="connsiteY50" fmla="*/ 4366139 h 6858000"/>
              <a:gd name="connsiteX51" fmla="*/ 5949261 w 6105267"/>
              <a:gd name="connsiteY51" fmla="*/ 4449185 h 6858000"/>
              <a:gd name="connsiteX52" fmla="*/ 5961816 w 6105267"/>
              <a:gd name="connsiteY52" fmla="*/ 4494562 h 6858000"/>
              <a:gd name="connsiteX53" fmla="*/ 5998138 w 6105267"/>
              <a:gd name="connsiteY53" fmla="*/ 4697518 h 6858000"/>
              <a:gd name="connsiteX54" fmla="*/ 6007819 w 6105267"/>
              <a:gd name="connsiteY54" fmla="*/ 4858148 h 6858000"/>
              <a:gd name="connsiteX55" fmla="*/ 6007749 w 6105267"/>
              <a:gd name="connsiteY55" fmla="*/ 4964715 h 6858000"/>
              <a:gd name="connsiteX56" fmla="*/ 6005269 w 6105267"/>
              <a:gd name="connsiteY56" fmla="*/ 5150567 h 6858000"/>
              <a:gd name="connsiteX57" fmla="*/ 6001127 w 6105267"/>
              <a:gd name="connsiteY57" fmla="*/ 5164609 h 6858000"/>
              <a:gd name="connsiteX58" fmla="*/ 5998514 w 6105267"/>
              <a:gd name="connsiteY58" fmla="*/ 5189673 h 6858000"/>
              <a:gd name="connsiteX59" fmla="*/ 6018409 w 6105267"/>
              <a:gd name="connsiteY59" fmla="*/ 5227157 h 6858000"/>
              <a:gd name="connsiteX60" fmla="*/ 6036748 w 6105267"/>
              <a:gd name="connsiteY60" fmla="*/ 5322752 h 6858000"/>
              <a:gd name="connsiteX61" fmla="*/ 6037677 w 6105267"/>
              <a:gd name="connsiteY61" fmla="*/ 5354807 h 6858000"/>
              <a:gd name="connsiteX62" fmla="*/ 6053435 w 6105267"/>
              <a:gd name="connsiteY62" fmla="*/ 5387547 h 6858000"/>
              <a:gd name="connsiteX63" fmla="*/ 6068640 w 6105267"/>
              <a:gd name="connsiteY63" fmla="*/ 5474503 h 6858000"/>
              <a:gd name="connsiteX64" fmla="*/ 6080922 w 6105267"/>
              <a:gd name="connsiteY64" fmla="*/ 5561070 h 6858000"/>
              <a:gd name="connsiteX65" fmla="*/ 6096949 w 6105267"/>
              <a:gd name="connsiteY65" fmla="*/ 5648179 h 6858000"/>
              <a:gd name="connsiteX66" fmla="*/ 6096746 w 6105267"/>
              <a:gd name="connsiteY66" fmla="*/ 5862844 h 6858000"/>
              <a:gd name="connsiteX67" fmla="*/ 6045436 w 6105267"/>
              <a:gd name="connsiteY67" fmla="*/ 6124480 h 6858000"/>
              <a:gd name="connsiteX68" fmla="*/ 6030489 w 6105267"/>
              <a:gd name="connsiteY68" fmla="*/ 6317666 h 6858000"/>
              <a:gd name="connsiteX69" fmla="*/ 6007492 w 6105267"/>
              <a:gd name="connsiteY69" fmla="*/ 6440818 h 6858000"/>
              <a:gd name="connsiteX70" fmla="*/ 6009467 w 6105267"/>
              <a:gd name="connsiteY70" fmla="*/ 6487076 h 6858000"/>
              <a:gd name="connsiteX71" fmla="*/ 5995064 w 6105267"/>
              <a:gd name="connsiteY71" fmla="*/ 6540791 h 6858000"/>
              <a:gd name="connsiteX72" fmla="*/ 5986207 w 6105267"/>
              <a:gd name="connsiteY72" fmla="*/ 6695855 h 6858000"/>
              <a:gd name="connsiteX73" fmla="*/ 5979428 w 6105267"/>
              <a:gd name="connsiteY73" fmla="*/ 6754678 h 6858000"/>
              <a:gd name="connsiteX74" fmla="*/ 5984543 w 6105267"/>
              <a:gd name="connsiteY74" fmla="*/ 6811016 h 6858000"/>
              <a:gd name="connsiteX75" fmla="*/ 5979671 w 6105267"/>
              <a:gd name="connsiteY75" fmla="*/ 6858000 h 6858000"/>
              <a:gd name="connsiteX76" fmla="*/ 0 w 6105267"/>
              <a:gd name="connsiteY76" fmla="*/ 6858000 h 6858000"/>
              <a:gd name="connsiteX77" fmla="*/ 0 w 6105267"/>
              <a:gd name="connsiteY77"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25621 w 6105267"/>
              <a:gd name="connsiteY45" fmla="*/ 4015525 h 6858000"/>
              <a:gd name="connsiteX46" fmla="*/ 5860672 w 6105267"/>
              <a:gd name="connsiteY46" fmla="*/ 4061579 h 6858000"/>
              <a:gd name="connsiteX47" fmla="*/ 5894095 w 6105267"/>
              <a:gd name="connsiteY47" fmla="*/ 4128857 h 6858000"/>
              <a:gd name="connsiteX48" fmla="*/ 5903513 w 6105267"/>
              <a:gd name="connsiteY48" fmla="*/ 4187661 h 6858000"/>
              <a:gd name="connsiteX49" fmla="*/ 5949086 w 6105267"/>
              <a:gd name="connsiteY49" fmla="*/ 4366139 h 6858000"/>
              <a:gd name="connsiteX50" fmla="*/ 5949261 w 6105267"/>
              <a:gd name="connsiteY50" fmla="*/ 4449185 h 6858000"/>
              <a:gd name="connsiteX51" fmla="*/ 5961816 w 6105267"/>
              <a:gd name="connsiteY51" fmla="*/ 4494562 h 6858000"/>
              <a:gd name="connsiteX52" fmla="*/ 5998138 w 6105267"/>
              <a:gd name="connsiteY52" fmla="*/ 4697518 h 6858000"/>
              <a:gd name="connsiteX53" fmla="*/ 6007819 w 6105267"/>
              <a:gd name="connsiteY53" fmla="*/ 4858148 h 6858000"/>
              <a:gd name="connsiteX54" fmla="*/ 6007749 w 6105267"/>
              <a:gd name="connsiteY54" fmla="*/ 4964715 h 6858000"/>
              <a:gd name="connsiteX55" fmla="*/ 6005269 w 6105267"/>
              <a:gd name="connsiteY55" fmla="*/ 5150567 h 6858000"/>
              <a:gd name="connsiteX56" fmla="*/ 6001127 w 6105267"/>
              <a:gd name="connsiteY56" fmla="*/ 5164609 h 6858000"/>
              <a:gd name="connsiteX57" fmla="*/ 5998514 w 6105267"/>
              <a:gd name="connsiteY57" fmla="*/ 5189673 h 6858000"/>
              <a:gd name="connsiteX58" fmla="*/ 6018409 w 6105267"/>
              <a:gd name="connsiteY58" fmla="*/ 5227157 h 6858000"/>
              <a:gd name="connsiteX59" fmla="*/ 6036748 w 6105267"/>
              <a:gd name="connsiteY59" fmla="*/ 5322752 h 6858000"/>
              <a:gd name="connsiteX60" fmla="*/ 6037677 w 6105267"/>
              <a:gd name="connsiteY60" fmla="*/ 5354807 h 6858000"/>
              <a:gd name="connsiteX61" fmla="*/ 6053435 w 6105267"/>
              <a:gd name="connsiteY61" fmla="*/ 5387547 h 6858000"/>
              <a:gd name="connsiteX62" fmla="*/ 6068640 w 6105267"/>
              <a:gd name="connsiteY62" fmla="*/ 5474503 h 6858000"/>
              <a:gd name="connsiteX63" fmla="*/ 6080922 w 6105267"/>
              <a:gd name="connsiteY63" fmla="*/ 5561070 h 6858000"/>
              <a:gd name="connsiteX64" fmla="*/ 6096949 w 6105267"/>
              <a:gd name="connsiteY64" fmla="*/ 5648179 h 6858000"/>
              <a:gd name="connsiteX65" fmla="*/ 6096746 w 6105267"/>
              <a:gd name="connsiteY65" fmla="*/ 5862844 h 6858000"/>
              <a:gd name="connsiteX66" fmla="*/ 6045436 w 6105267"/>
              <a:gd name="connsiteY66" fmla="*/ 6124480 h 6858000"/>
              <a:gd name="connsiteX67" fmla="*/ 6030489 w 6105267"/>
              <a:gd name="connsiteY67" fmla="*/ 6317666 h 6858000"/>
              <a:gd name="connsiteX68" fmla="*/ 6007492 w 6105267"/>
              <a:gd name="connsiteY68" fmla="*/ 6440818 h 6858000"/>
              <a:gd name="connsiteX69" fmla="*/ 6009467 w 6105267"/>
              <a:gd name="connsiteY69" fmla="*/ 6487076 h 6858000"/>
              <a:gd name="connsiteX70" fmla="*/ 5995064 w 6105267"/>
              <a:gd name="connsiteY70" fmla="*/ 6540791 h 6858000"/>
              <a:gd name="connsiteX71" fmla="*/ 5986207 w 6105267"/>
              <a:gd name="connsiteY71" fmla="*/ 6695855 h 6858000"/>
              <a:gd name="connsiteX72" fmla="*/ 5979428 w 6105267"/>
              <a:gd name="connsiteY72" fmla="*/ 6754678 h 6858000"/>
              <a:gd name="connsiteX73" fmla="*/ 5984543 w 6105267"/>
              <a:gd name="connsiteY73" fmla="*/ 6811016 h 6858000"/>
              <a:gd name="connsiteX74" fmla="*/ 5979671 w 6105267"/>
              <a:gd name="connsiteY74" fmla="*/ 6858000 h 6858000"/>
              <a:gd name="connsiteX75" fmla="*/ 0 w 6105267"/>
              <a:gd name="connsiteY75" fmla="*/ 6858000 h 6858000"/>
              <a:gd name="connsiteX76" fmla="*/ 0 w 6105267"/>
              <a:gd name="connsiteY76"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25621 w 6105267"/>
              <a:gd name="connsiteY45" fmla="*/ 4015525 h 6858000"/>
              <a:gd name="connsiteX46" fmla="*/ 5860672 w 6105267"/>
              <a:gd name="connsiteY46" fmla="*/ 4061579 h 6858000"/>
              <a:gd name="connsiteX47" fmla="*/ 5894095 w 6105267"/>
              <a:gd name="connsiteY47" fmla="*/ 4128857 h 6858000"/>
              <a:gd name="connsiteX48" fmla="*/ 5903513 w 6105267"/>
              <a:gd name="connsiteY48" fmla="*/ 4187661 h 6858000"/>
              <a:gd name="connsiteX49" fmla="*/ 5949086 w 6105267"/>
              <a:gd name="connsiteY49" fmla="*/ 4366139 h 6858000"/>
              <a:gd name="connsiteX50" fmla="*/ 5949261 w 6105267"/>
              <a:gd name="connsiteY50" fmla="*/ 4449185 h 6858000"/>
              <a:gd name="connsiteX51" fmla="*/ 5961816 w 6105267"/>
              <a:gd name="connsiteY51" fmla="*/ 4494562 h 6858000"/>
              <a:gd name="connsiteX52" fmla="*/ 5998138 w 6105267"/>
              <a:gd name="connsiteY52" fmla="*/ 4697518 h 6858000"/>
              <a:gd name="connsiteX53" fmla="*/ 6007819 w 6105267"/>
              <a:gd name="connsiteY53" fmla="*/ 4858148 h 6858000"/>
              <a:gd name="connsiteX54" fmla="*/ 6007749 w 6105267"/>
              <a:gd name="connsiteY54" fmla="*/ 4964715 h 6858000"/>
              <a:gd name="connsiteX55" fmla="*/ 6005269 w 6105267"/>
              <a:gd name="connsiteY55" fmla="*/ 5150567 h 6858000"/>
              <a:gd name="connsiteX56" fmla="*/ 6001127 w 6105267"/>
              <a:gd name="connsiteY56" fmla="*/ 5164609 h 6858000"/>
              <a:gd name="connsiteX57" fmla="*/ 5998514 w 6105267"/>
              <a:gd name="connsiteY57" fmla="*/ 5189673 h 6858000"/>
              <a:gd name="connsiteX58" fmla="*/ 6018409 w 6105267"/>
              <a:gd name="connsiteY58" fmla="*/ 5227157 h 6858000"/>
              <a:gd name="connsiteX59" fmla="*/ 6036748 w 6105267"/>
              <a:gd name="connsiteY59" fmla="*/ 5322752 h 6858000"/>
              <a:gd name="connsiteX60" fmla="*/ 6037677 w 6105267"/>
              <a:gd name="connsiteY60" fmla="*/ 5354807 h 6858000"/>
              <a:gd name="connsiteX61" fmla="*/ 6053435 w 6105267"/>
              <a:gd name="connsiteY61" fmla="*/ 5387547 h 6858000"/>
              <a:gd name="connsiteX62" fmla="*/ 6068640 w 6105267"/>
              <a:gd name="connsiteY62" fmla="*/ 5474503 h 6858000"/>
              <a:gd name="connsiteX63" fmla="*/ 6080922 w 6105267"/>
              <a:gd name="connsiteY63" fmla="*/ 5561070 h 6858000"/>
              <a:gd name="connsiteX64" fmla="*/ 6096949 w 6105267"/>
              <a:gd name="connsiteY64" fmla="*/ 5648179 h 6858000"/>
              <a:gd name="connsiteX65" fmla="*/ 6096746 w 6105267"/>
              <a:gd name="connsiteY65" fmla="*/ 5862844 h 6858000"/>
              <a:gd name="connsiteX66" fmla="*/ 6045436 w 6105267"/>
              <a:gd name="connsiteY66" fmla="*/ 6124480 h 6858000"/>
              <a:gd name="connsiteX67" fmla="*/ 6030489 w 6105267"/>
              <a:gd name="connsiteY67" fmla="*/ 6317666 h 6858000"/>
              <a:gd name="connsiteX68" fmla="*/ 6007492 w 6105267"/>
              <a:gd name="connsiteY68" fmla="*/ 6440818 h 6858000"/>
              <a:gd name="connsiteX69" fmla="*/ 6009467 w 6105267"/>
              <a:gd name="connsiteY69" fmla="*/ 6487076 h 6858000"/>
              <a:gd name="connsiteX70" fmla="*/ 5995064 w 6105267"/>
              <a:gd name="connsiteY70" fmla="*/ 6540791 h 6858000"/>
              <a:gd name="connsiteX71" fmla="*/ 5986207 w 6105267"/>
              <a:gd name="connsiteY71" fmla="*/ 6695855 h 6858000"/>
              <a:gd name="connsiteX72" fmla="*/ 5979428 w 6105267"/>
              <a:gd name="connsiteY72" fmla="*/ 6754678 h 6858000"/>
              <a:gd name="connsiteX73" fmla="*/ 5984543 w 6105267"/>
              <a:gd name="connsiteY73" fmla="*/ 6811016 h 6858000"/>
              <a:gd name="connsiteX74" fmla="*/ 5979671 w 6105267"/>
              <a:gd name="connsiteY74" fmla="*/ 6858000 h 6858000"/>
              <a:gd name="connsiteX75" fmla="*/ 0 w 6105267"/>
              <a:gd name="connsiteY75" fmla="*/ 6858000 h 6858000"/>
              <a:gd name="connsiteX76" fmla="*/ 0 w 6105267"/>
              <a:gd name="connsiteY76"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18409 w 6105267"/>
              <a:gd name="connsiteY57" fmla="*/ 5227157 h 6858000"/>
              <a:gd name="connsiteX58" fmla="*/ 6036748 w 6105267"/>
              <a:gd name="connsiteY58" fmla="*/ 5322752 h 6858000"/>
              <a:gd name="connsiteX59" fmla="*/ 6037677 w 6105267"/>
              <a:gd name="connsiteY59" fmla="*/ 5354807 h 6858000"/>
              <a:gd name="connsiteX60" fmla="*/ 6053435 w 6105267"/>
              <a:gd name="connsiteY60" fmla="*/ 5387547 h 6858000"/>
              <a:gd name="connsiteX61" fmla="*/ 6068640 w 6105267"/>
              <a:gd name="connsiteY61" fmla="*/ 5474503 h 6858000"/>
              <a:gd name="connsiteX62" fmla="*/ 6080922 w 6105267"/>
              <a:gd name="connsiteY62" fmla="*/ 5561070 h 6858000"/>
              <a:gd name="connsiteX63" fmla="*/ 6096949 w 6105267"/>
              <a:gd name="connsiteY63" fmla="*/ 5648179 h 6858000"/>
              <a:gd name="connsiteX64" fmla="*/ 6096746 w 6105267"/>
              <a:gd name="connsiteY64" fmla="*/ 5862844 h 6858000"/>
              <a:gd name="connsiteX65" fmla="*/ 6045436 w 6105267"/>
              <a:gd name="connsiteY65" fmla="*/ 6124480 h 6858000"/>
              <a:gd name="connsiteX66" fmla="*/ 6030489 w 6105267"/>
              <a:gd name="connsiteY66" fmla="*/ 6317666 h 6858000"/>
              <a:gd name="connsiteX67" fmla="*/ 6007492 w 6105267"/>
              <a:gd name="connsiteY67" fmla="*/ 6440818 h 6858000"/>
              <a:gd name="connsiteX68" fmla="*/ 6009467 w 6105267"/>
              <a:gd name="connsiteY68" fmla="*/ 6487076 h 6858000"/>
              <a:gd name="connsiteX69" fmla="*/ 5995064 w 6105267"/>
              <a:gd name="connsiteY69" fmla="*/ 6540791 h 6858000"/>
              <a:gd name="connsiteX70" fmla="*/ 5986207 w 6105267"/>
              <a:gd name="connsiteY70" fmla="*/ 6695855 h 6858000"/>
              <a:gd name="connsiteX71" fmla="*/ 5979428 w 6105267"/>
              <a:gd name="connsiteY71" fmla="*/ 6754678 h 6858000"/>
              <a:gd name="connsiteX72" fmla="*/ 5984543 w 6105267"/>
              <a:gd name="connsiteY72" fmla="*/ 6811016 h 6858000"/>
              <a:gd name="connsiteX73" fmla="*/ 5979671 w 6105267"/>
              <a:gd name="connsiteY73" fmla="*/ 6858000 h 6858000"/>
              <a:gd name="connsiteX74" fmla="*/ 0 w 6105267"/>
              <a:gd name="connsiteY74" fmla="*/ 6858000 h 6858000"/>
              <a:gd name="connsiteX75" fmla="*/ 0 w 6105267"/>
              <a:gd name="connsiteY75"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18409 w 6105267"/>
              <a:gd name="connsiteY57" fmla="*/ 5227157 h 6858000"/>
              <a:gd name="connsiteX58" fmla="*/ 6036748 w 6105267"/>
              <a:gd name="connsiteY58" fmla="*/ 5322752 h 6858000"/>
              <a:gd name="connsiteX59" fmla="*/ 6037677 w 6105267"/>
              <a:gd name="connsiteY59" fmla="*/ 5354807 h 6858000"/>
              <a:gd name="connsiteX60" fmla="*/ 6053435 w 6105267"/>
              <a:gd name="connsiteY60" fmla="*/ 5387547 h 6858000"/>
              <a:gd name="connsiteX61" fmla="*/ 6068640 w 6105267"/>
              <a:gd name="connsiteY61" fmla="*/ 5474503 h 6858000"/>
              <a:gd name="connsiteX62" fmla="*/ 6080922 w 6105267"/>
              <a:gd name="connsiteY62" fmla="*/ 5561070 h 6858000"/>
              <a:gd name="connsiteX63" fmla="*/ 6096949 w 6105267"/>
              <a:gd name="connsiteY63" fmla="*/ 5648179 h 6858000"/>
              <a:gd name="connsiteX64" fmla="*/ 6096746 w 6105267"/>
              <a:gd name="connsiteY64" fmla="*/ 5862844 h 6858000"/>
              <a:gd name="connsiteX65" fmla="*/ 6045436 w 6105267"/>
              <a:gd name="connsiteY65" fmla="*/ 6124480 h 6858000"/>
              <a:gd name="connsiteX66" fmla="*/ 6030489 w 6105267"/>
              <a:gd name="connsiteY66" fmla="*/ 6317666 h 6858000"/>
              <a:gd name="connsiteX67" fmla="*/ 6007492 w 6105267"/>
              <a:gd name="connsiteY67" fmla="*/ 6440818 h 6858000"/>
              <a:gd name="connsiteX68" fmla="*/ 6009467 w 6105267"/>
              <a:gd name="connsiteY68" fmla="*/ 6487076 h 6858000"/>
              <a:gd name="connsiteX69" fmla="*/ 5995064 w 6105267"/>
              <a:gd name="connsiteY69" fmla="*/ 6540791 h 6858000"/>
              <a:gd name="connsiteX70" fmla="*/ 5986207 w 6105267"/>
              <a:gd name="connsiteY70" fmla="*/ 6695855 h 6858000"/>
              <a:gd name="connsiteX71" fmla="*/ 5979428 w 6105267"/>
              <a:gd name="connsiteY71" fmla="*/ 6754678 h 6858000"/>
              <a:gd name="connsiteX72" fmla="*/ 5984543 w 6105267"/>
              <a:gd name="connsiteY72" fmla="*/ 6811016 h 6858000"/>
              <a:gd name="connsiteX73" fmla="*/ 5979671 w 6105267"/>
              <a:gd name="connsiteY73" fmla="*/ 6858000 h 6858000"/>
              <a:gd name="connsiteX74" fmla="*/ 0 w 6105267"/>
              <a:gd name="connsiteY74" fmla="*/ 6858000 h 6858000"/>
              <a:gd name="connsiteX75" fmla="*/ 0 w 6105267"/>
              <a:gd name="connsiteY75"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186352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186352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706168 w 6105267"/>
              <a:gd name="connsiteY41" fmla="*/ 3797701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722836 w 6105267"/>
              <a:gd name="connsiteY41" fmla="*/ 3814370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722836 w 6105267"/>
              <a:gd name="connsiteY41" fmla="*/ 3814370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55472 w 6105267"/>
              <a:gd name="connsiteY38" fmla="*/ 3678877 h 6858000"/>
              <a:gd name="connsiteX39" fmla="*/ 5683015 w 6105267"/>
              <a:gd name="connsiteY39" fmla="*/ 3762025 h 6858000"/>
              <a:gd name="connsiteX40" fmla="*/ 5722836 w 6105267"/>
              <a:gd name="connsiteY40" fmla="*/ 3814370 h 6858000"/>
              <a:gd name="connsiteX41" fmla="*/ 5768491 w 6105267"/>
              <a:gd name="connsiteY41" fmla="*/ 3914399 h 6858000"/>
              <a:gd name="connsiteX42" fmla="*/ 5793123 w 6105267"/>
              <a:gd name="connsiteY42" fmla="*/ 3969952 h 6858000"/>
              <a:gd name="connsiteX43" fmla="*/ 5808321 w 6105267"/>
              <a:gd name="connsiteY43" fmla="*/ 3988153 h 6858000"/>
              <a:gd name="connsiteX44" fmla="*/ 5860672 w 6105267"/>
              <a:gd name="connsiteY44" fmla="*/ 4061579 h 6858000"/>
              <a:gd name="connsiteX45" fmla="*/ 5894095 w 6105267"/>
              <a:gd name="connsiteY45" fmla="*/ 4128857 h 6858000"/>
              <a:gd name="connsiteX46" fmla="*/ 5903513 w 6105267"/>
              <a:gd name="connsiteY46" fmla="*/ 4187661 h 6858000"/>
              <a:gd name="connsiteX47" fmla="*/ 5949086 w 6105267"/>
              <a:gd name="connsiteY47" fmla="*/ 4366139 h 6858000"/>
              <a:gd name="connsiteX48" fmla="*/ 5949261 w 6105267"/>
              <a:gd name="connsiteY48" fmla="*/ 4449185 h 6858000"/>
              <a:gd name="connsiteX49" fmla="*/ 5961816 w 6105267"/>
              <a:gd name="connsiteY49" fmla="*/ 4494562 h 6858000"/>
              <a:gd name="connsiteX50" fmla="*/ 5998138 w 6105267"/>
              <a:gd name="connsiteY50" fmla="*/ 4697518 h 6858000"/>
              <a:gd name="connsiteX51" fmla="*/ 6007819 w 6105267"/>
              <a:gd name="connsiteY51" fmla="*/ 4858148 h 6858000"/>
              <a:gd name="connsiteX52" fmla="*/ 6007749 w 6105267"/>
              <a:gd name="connsiteY52" fmla="*/ 4964715 h 6858000"/>
              <a:gd name="connsiteX53" fmla="*/ 6005269 w 6105267"/>
              <a:gd name="connsiteY53" fmla="*/ 5150567 h 6858000"/>
              <a:gd name="connsiteX54" fmla="*/ 6001127 w 6105267"/>
              <a:gd name="connsiteY54" fmla="*/ 5164609 h 6858000"/>
              <a:gd name="connsiteX55" fmla="*/ 5998514 w 6105267"/>
              <a:gd name="connsiteY55" fmla="*/ 5189673 h 6858000"/>
              <a:gd name="connsiteX56" fmla="*/ 6036748 w 6105267"/>
              <a:gd name="connsiteY56" fmla="*/ 5322752 h 6858000"/>
              <a:gd name="connsiteX57" fmla="*/ 6037677 w 6105267"/>
              <a:gd name="connsiteY57" fmla="*/ 5354807 h 6858000"/>
              <a:gd name="connsiteX58" fmla="*/ 6053435 w 6105267"/>
              <a:gd name="connsiteY58" fmla="*/ 5387547 h 6858000"/>
              <a:gd name="connsiteX59" fmla="*/ 6068640 w 6105267"/>
              <a:gd name="connsiteY59" fmla="*/ 5474503 h 6858000"/>
              <a:gd name="connsiteX60" fmla="*/ 6080922 w 6105267"/>
              <a:gd name="connsiteY60" fmla="*/ 5561070 h 6858000"/>
              <a:gd name="connsiteX61" fmla="*/ 6096949 w 6105267"/>
              <a:gd name="connsiteY61" fmla="*/ 5648179 h 6858000"/>
              <a:gd name="connsiteX62" fmla="*/ 6096746 w 6105267"/>
              <a:gd name="connsiteY62" fmla="*/ 5862844 h 6858000"/>
              <a:gd name="connsiteX63" fmla="*/ 6045436 w 6105267"/>
              <a:gd name="connsiteY63" fmla="*/ 6124480 h 6858000"/>
              <a:gd name="connsiteX64" fmla="*/ 6030489 w 6105267"/>
              <a:gd name="connsiteY64" fmla="*/ 6317666 h 6858000"/>
              <a:gd name="connsiteX65" fmla="*/ 6007492 w 6105267"/>
              <a:gd name="connsiteY65" fmla="*/ 6440818 h 6858000"/>
              <a:gd name="connsiteX66" fmla="*/ 6009467 w 6105267"/>
              <a:gd name="connsiteY66" fmla="*/ 6487076 h 6858000"/>
              <a:gd name="connsiteX67" fmla="*/ 5995064 w 6105267"/>
              <a:gd name="connsiteY67" fmla="*/ 6540791 h 6858000"/>
              <a:gd name="connsiteX68" fmla="*/ 5986207 w 6105267"/>
              <a:gd name="connsiteY68" fmla="*/ 6695855 h 6858000"/>
              <a:gd name="connsiteX69" fmla="*/ 5979428 w 6105267"/>
              <a:gd name="connsiteY69" fmla="*/ 6754678 h 6858000"/>
              <a:gd name="connsiteX70" fmla="*/ 5984543 w 6105267"/>
              <a:gd name="connsiteY70" fmla="*/ 6811016 h 6858000"/>
              <a:gd name="connsiteX71" fmla="*/ 5979671 w 6105267"/>
              <a:gd name="connsiteY71" fmla="*/ 6858000 h 6858000"/>
              <a:gd name="connsiteX72" fmla="*/ 0 w 6105267"/>
              <a:gd name="connsiteY72" fmla="*/ 6858000 h 6858000"/>
              <a:gd name="connsiteX73" fmla="*/ 0 w 6105267"/>
              <a:gd name="connsiteY73"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20805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30926 w 6105267"/>
              <a:gd name="connsiteY36" fmla="*/ 3564605 h 6858000"/>
              <a:gd name="connsiteX37" fmla="*/ 5597750 w 6105267"/>
              <a:gd name="connsiteY37" fmla="*/ 3520805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30926 w 6105267"/>
              <a:gd name="connsiteY36" fmla="*/ 3564605 h 6858000"/>
              <a:gd name="connsiteX37" fmla="*/ 5614055 w 6105267"/>
              <a:gd name="connsiteY37" fmla="*/ 356077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30926 w 6105267"/>
              <a:gd name="connsiteY36" fmla="*/ 3564605 h 6858000"/>
              <a:gd name="connsiteX37" fmla="*/ 5614055 w 6105267"/>
              <a:gd name="connsiteY37" fmla="*/ 356077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2069 w 6105267"/>
              <a:gd name="connsiteY36" fmla="*/ 3514638 h 6858000"/>
              <a:gd name="connsiteX37" fmla="*/ 5614055 w 6105267"/>
              <a:gd name="connsiteY37" fmla="*/ 356077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05267" h="6858000">
                <a:moveTo>
                  <a:pt x="0" y="0"/>
                </a:moveTo>
                <a:lnTo>
                  <a:pt x="4965888" y="0"/>
                </a:lnTo>
                <a:lnTo>
                  <a:pt x="4967767" y="7930"/>
                </a:lnTo>
                <a:cubicBezTo>
                  <a:pt x="4971201" y="21562"/>
                  <a:pt x="4974810" y="33728"/>
                  <a:pt x="4979444" y="43921"/>
                </a:cubicBezTo>
                <a:cubicBezTo>
                  <a:pt x="5002155" y="108089"/>
                  <a:pt x="5039453" y="125421"/>
                  <a:pt x="5075458" y="264355"/>
                </a:cubicBezTo>
                <a:cubicBezTo>
                  <a:pt x="5080172" y="263373"/>
                  <a:pt x="5084375" y="273006"/>
                  <a:pt x="5081175" y="277448"/>
                </a:cubicBezTo>
                <a:cubicBezTo>
                  <a:pt x="5078869" y="356637"/>
                  <a:pt x="5109899" y="337879"/>
                  <a:pt x="5097011" y="355616"/>
                </a:cubicBezTo>
                <a:cubicBezTo>
                  <a:pt x="5108982" y="393897"/>
                  <a:pt x="5123954" y="442245"/>
                  <a:pt x="5153000" y="507134"/>
                </a:cubicBezTo>
                <a:cubicBezTo>
                  <a:pt x="5159130" y="542272"/>
                  <a:pt x="5172528" y="570912"/>
                  <a:pt x="5171282" y="602071"/>
                </a:cubicBezTo>
                <a:cubicBezTo>
                  <a:pt x="5177290" y="647968"/>
                  <a:pt x="5183528" y="639882"/>
                  <a:pt x="5189051" y="782518"/>
                </a:cubicBezTo>
                <a:cubicBezTo>
                  <a:pt x="5196533" y="819747"/>
                  <a:pt x="5211748" y="856581"/>
                  <a:pt x="5218707" y="886387"/>
                </a:cubicBezTo>
                <a:cubicBezTo>
                  <a:pt x="5222103" y="910651"/>
                  <a:pt x="5224626" y="881734"/>
                  <a:pt x="5221281" y="920873"/>
                </a:cubicBezTo>
                <a:cubicBezTo>
                  <a:pt x="5216226" y="962348"/>
                  <a:pt x="5227328" y="1047212"/>
                  <a:pt x="5201018" y="1095027"/>
                </a:cubicBezTo>
                <a:cubicBezTo>
                  <a:pt x="5195677" y="1140464"/>
                  <a:pt x="5205610" y="1173951"/>
                  <a:pt x="5205902" y="1203021"/>
                </a:cubicBezTo>
                <a:cubicBezTo>
                  <a:pt x="5207939" y="1240877"/>
                  <a:pt x="5220231" y="1264849"/>
                  <a:pt x="5207532" y="1278975"/>
                </a:cubicBezTo>
                <a:cubicBezTo>
                  <a:pt x="5213654" y="1306391"/>
                  <a:pt x="5220794" y="1339415"/>
                  <a:pt x="5225968" y="1357994"/>
                </a:cubicBezTo>
                <a:cubicBezTo>
                  <a:pt x="5235560" y="1363307"/>
                  <a:pt x="5224941" y="1377158"/>
                  <a:pt x="5226675" y="1385685"/>
                </a:cubicBezTo>
                <a:cubicBezTo>
                  <a:pt x="5235522" y="1394562"/>
                  <a:pt x="5242140" y="1429309"/>
                  <a:pt x="5237226" y="1441327"/>
                </a:cubicBezTo>
                <a:lnTo>
                  <a:pt x="5255653" y="1524712"/>
                </a:lnTo>
                <a:lnTo>
                  <a:pt x="5263491" y="1642938"/>
                </a:lnTo>
                <a:cubicBezTo>
                  <a:pt x="5233312" y="1645260"/>
                  <a:pt x="5283758" y="1680689"/>
                  <a:pt x="5256552" y="1672509"/>
                </a:cubicBezTo>
                <a:cubicBezTo>
                  <a:pt x="5263439" y="1704194"/>
                  <a:pt x="5241186" y="1762238"/>
                  <a:pt x="5264549" y="1837572"/>
                </a:cubicBezTo>
                <a:cubicBezTo>
                  <a:pt x="5255047" y="1894025"/>
                  <a:pt x="5279958" y="1903508"/>
                  <a:pt x="5255696" y="1953770"/>
                </a:cubicBezTo>
                <a:cubicBezTo>
                  <a:pt x="5254497" y="2018939"/>
                  <a:pt x="5251158" y="2034824"/>
                  <a:pt x="5252592" y="2092210"/>
                </a:cubicBezTo>
                <a:cubicBezTo>
                  <a:pt x="5251660" y="2141443"/>
                  <a:pt x="5257478" y="2177466"/>
                  <a:pt x="5257248" y="2203922"/>
                </a:cubicBezTo>
                <a:lnTo>
                  <a:pt x="5262551" y="2288050"/>
                </a:lnTo>
                <a:cubicBezTo>
                  <a:pt x="5267437" y="2336348"/>
                  <a:pt x="5279466" y="2334639"/>
                  <a:pt x="5293877" y="2368649"/>
                </a:cubicBezTo>
                <a:lnTo>
                  <a:pt x="5311338" y="2404034"/>
                </a:lnTo>
                <a:cubicBezTo>
                  <a:pt x="5310997" y="2405674"/>
                  <a:pt x="5338704" y="2463412"/>
                  <a:pt x="5338366" y="2465052"/>
                </a:cubicBezTo>
                <a:cubicBezTo>
                  <a:pt x="5342744" y="2497318"/>
                  <a:pt x="5359740" y="2532873"/>
                  <a:pt x="5371263" y="2586413"/>
                </a:cubicBezTo>
                <a:cubicBezTo>
                  <a:pt x="5361911" y="2605414"/>
                  <a:pt x="5395423" y="2719664"/>
                  <a:pt x="5407503" y="2786290"/>
                </a:cubicBezTo>
                <a:cubicBezTo>
                  <a:pt x="5407454" y="2786708"/>
                  <a:pt x="5407404" y="2787125"/>
                  <a:pt x="5407356" y="2787545"/>
                </a:cubicBezTo>
                <a:cubicBezTo>
                  <a:pt x="5433437" y="2813691"/>
                  <a:pt x="5432314" y="2814723"/>
                  <a:pt x="5448870" y="2838305"/>
                </a:cubicBezTo>
                <a:cubicBezTo>
                  <a:pt x="5464968" y="2894270"/>
                  <a:pt x="5454425" y="2918525"/>
                  <a:pt x="5503944" y="3123335"/>
                </a:cubicBezTo>
                <a:cubicBezTo>
                  <a:pt x="5512347" y="3181628"/>
                  <a:pt x="5512245" y="3208390"/>
                  <a:pt x="5525532" y="3258473"/>
                </a:cubicBezTo>
                <a:cubicBezTo>
                  <a:pt x="5539834" y="3322326"/>
                  <a:pt x="5576402" y="3407674"/>
                  <a:pt x="5589758" y="3453699"/>
                </a:cubicBezTo>
                <a:cubicBezTo>
                  <a:pt x="5570147" y="3490668"/>
                  <a:pt x="5591299" y="3454351"/>
                  <a:pt x="5592069" y="3514638"/>
                </a:cubicBezTo>
                <a:lnTo>
                  <a:pt x="5614055" y="3560779"/>
                </a:lnTo>
                <a:cubicBezTo>
                  <a:pt x="5642477" y="3636744"/>
                  <a:pt x="5634212" y="3552814"/>
                  <a:pt x="5683015" y="3762025"/>
                </a:cubicBezTo>
                <a:cubicBezTo>
                  <a:pt x="5687021" y="3766429"/>
                  <a:pt x="5717920" y="3810691"/>
                  <a:pt x="5722836" y="3814370"/>
                </a:cubicBezTo>
                <a:lnTo>
                  <a:pt x="5768491" y="3914399"/>
                </a:lnTo>
                <a:cubicBezTo>
                  <a:pt x="5768399" y="3927909"/>
                  <a:pt x="5782052" y="3965459"/>
                  <a:pt x="5793123" y="3969952"/>
                </a:cubicBezTo>
                <a:cubicBezTo>
                  <a:pt x="5797717" y="3977244"/>
                  <a:pt x="5797864" y="3987352"/>
                  <a:pt x="5808321" y="3988153"/>
                </a:cubicBezTo>
                <a:cubicBezTo>
                  <a:pt x="5819579" y="4003424"/>
                  <a:pt x="5841613" y="4014315"/>
                  <a:pt x="5860672" y="4061579"/>
                </a:cubicBezTo>
                <a:cubicBezTo>
                  <a:pt x="5872084" y="4080468"/>
                  <a:pt x="5865523" y="4095937"/>
                  <a:pt x="5894095" y="4128857"/>
                </a:cubicBezTo>
                <a:lnTo>
                  <a:pt x="5903513" y="4187661"/>
                </a:lnTo>
                <a:cubicBezTo>
                  <a:pt x="5912281" y="4237527"/>
                  <a:pt x="5929555" y="4191583"/>
                  <a:pt x="5949086" y="4366139"/>
                </a:cubicBezTo>
                <a:cubicBezTo>
                  <a:pt x="5948498" y="4373973"/>
                  <a:pt x="5947179" y="4442831"/>
                  <a:pt x="5949261" y="4449185"/>
                </a:cubicBezTo>
                <a:lnTo>
                  <a:pt x="5961816" y="4494562"/>
                </a:lnTo>
                <a:cubicBezTo>
                  <a:pt x="5969962" y="4535951"/>
                  <a:pt x="5978352" y="4666880"/>
                  <a:pt x="5998138" y="4697518"/>
                </a:cubicBezTo>
                <a:cubicBezTo>
                  <a:pt x="6005688" y="4743028"/>
                  <a:pt x="6006217" y="4813615"/>
                  <a:pt x="6007819" y="4858148"/>
                </a:cubicBezTo>
                <a:cubicBezTo>
                  <a:pt x="6006852" y="4913684"/>
                  <a:pt x="6011369" y="4918877"/>
                  <a:pt x="6007749" y="4964715"/>
                </a:cubicBezTo>
                <a:cubicBezTo>
                  <a:pt x="6006922" y="5026666"/>
                  <a:pt x="6006096" y="5088616"/>
                  <a:pt x="6005269" y="5150567"/>
                </a:cubicBezTo>
                <a:lnTo>
                  <a:pt x="6001127" y="5164609"/>
                </a:lnTo>
                <a:lnTo>
                  <a:pt x="5998514" y="5189673"/>
                </a:lnTo>
                <a:lnTo>
                  <a:pt x="6036748" y="5322752"/>
                </a:lnTo>
                <a:cubicBezTo>
                  <a:pt x="6037058" y="5333437"/>
                  <a:pt x="6037367" y="5344122"/>
                  <a:pt x="6037677" y="5354807"/>
                </a:cubicBezTo>
                <a:lnTo>
                  <a:pt x="6053435" y="5387547"/>
                </a:lnTo>
                <a:cubicBezTo>
                  <a:pt x="6058595" y="5407496"/>
                  <a:pt x="6064059" y="5445583"/>
                  <a:pt x="6068640" y="5474503"/>
                </a:cubicBezTo>
                <a:cubicBezTo>
                  <a:pt x="6065387" y="5502156"/>
                  <a:pt x="6077015" y="5529097"/>
                  <a:pt x="6080922" y="5561070"/>
                </a:cubicBezTo>
                <a:cubicBezTo>
                  <a:pt x="6069952" y="5593856"/>
                  <a:pt x="6092872" y="5614018"/>
                  <a:pt x="6096949" y="5648179"/>
                </a:cubicBezTo>
                <a:cubicBezTo>
                  <a:pt x="6121811" y="5715144"/>
                  <a:pt x="6081535" y="5799438"/>
                  <a:pt x="6096746" y="5862844"/>
                </a:cubicBezTo>
                <a:cubicBezTo>
                  <a:pt x="6088161" y="5942227"/>
                  <a:pt x="6066798" y="6084395"/>
                  <a:pt x="6045436" y="6124480"/>
                </a:cubicBezTo>
                <a:cubicBezTo>
                  <a:pt x="6035300" y="6187952"/>
                  <a:pt x="6042671" y="6255420"/>
                  <a:pt x="6030489" y="6317666"/>
                </a:cubicBezTo>
                <a:cubicBezTo>
                  <a:pt x="5997800" y="6359855"/>
                  <a:pt x="6026490" y="6389009"/>
                  <a:pt x="6007492" y="6440818"/>
                </a:cubicBezTo>
                <a:cubicBezTo>
                  <a:pt x="6032870" y="6477306"/>
                  <a:pt x="6007936" y="6454949"/>
                  <a:pt x="6009467" y="6487076"/>
                </a:cubicBezTo>
                <a:cubicBezTo>
                  <a:pt x="6007396" y="6503737"/>
                  <a:pt x="5997257" y="6531311"/>
                  <a:pt x="5995064" y="6540791"/>
                </a:cubicBezTo>
                <a:lnTo>
                  <a:pt x="5986207" y="6695855"/>
                </a:lnTo>
                <a:cubicBezTo>
                  <a:pt x="5979276" y="6706164"/>
                  <a:pt x="5972094" y="6743953"/>
                  <a:pt x="5979428" y="6754678"/>
                </a:cubicBezTo>
                <a:cubicBezTo>
                  <a:pt x="5979151" y="6773871"/>
                  <a:pt x="5984503" y="6793796"/>
                  <a:pt x="5984543" y="6811016"/>
                </a:cubicBezTo>
                <a:cubicBezTo>
                  <a:pt x="5983922" y="6824242"/>
                  <a:pt x="6007010" y="6838446"/>
                  <a:pt x="5979671" y="6858000"/>
                </a:cubicBezTo>
                <a:lnTo>
                  <a:pt x="0" y="6858000"/>
                </a:lnTo>
                <a:lnTo>
                  <a:pt x="0" y="0"/>
                </a:lnTo>
                <a:close/>
              </a:path>
            </a:pathLst>
          </a:custGeom>
          <a:blipFill>
            <a:blip r:embed="rId3"/>
            <a:tile tx="0" ty="0" sx="70000" sy="7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оловок 1">
            <a:extLst>
              <a:ext uri="{FF2B5EF4-FFF2-40B4-BE49-F238E27FC236}">
                <a16:creationId xmlns:a16="http://schemas.microsoft.com/office/drawing/2014/main" id="{1F5B1DB6-817B-4A26-BEB3-017BD4844AEF}"/>
              </a:ext>
            </a:extLst>
          </p:cNvPr>
          <p:cNvSpPr>
            <a:spLocks noGrp="1"/>
          </p:cNvSpPr>
          <p:nvPr>
            <p:ph type="ctrTitle"/>
          </p:nvPr>
        </p:nvSpPr>
        <p:spPr>
          <a:xfrm>
            <a:off x="97971" y="1127448"/>
            <a:ext cx="5932714" cy="3258457"/>
          </a:xfrm>
        </p:spPr>
        <p:txBody>
          <a:bodyPr anchor="t">
            <a:normAutofit/>
          </a:bodyPr>
          <a:lstStyle/>
          <a:p>
            <a:r>
              <a:rPr lang="en-US" sz="4000"/>
              <a:t>PROGRAMMING</a:t>
            </a:r>
            <a:br>
              <a:rPr lang="en-US" sz="4000"/>
            </a:br>
            <a:r>
              <a:rPr lang="en-US" sz="4000"/>
              <a:t>PRINCIPLES I</a:t>
            </a:r>
            <a:br>
              <a:rPr lang="en-US" sz="4000"/>
            </a:br>
            <a:br>
              <a:rPr lang="en-US" sz="4000"/>
            </a:br>
            <a:r>
              <a:rPr lang="en-US" sz="4000"/>
              <a:t>LECTURE #3</a:t>
            </a:r>
            <a:endParaRPr lang="ru-RU" sz="4000"/>
          </a:p>
        </p:txBody>
      </p:sp>
      <p:sp>
        <p:nvSpPr>
          <p:cNvPr id="3" name="Подзаголовок 2">
            <a:extLst>
              <a:ext uri="{FF2B5EF4-FFF2-40B4-BE49-F238E27FC236}">
                <a16:creationId xmlns:a16="http://schemas.microsoft.com/office/drawing/2014/main" id="{07A07868-8B78-456F-8267-B051BB688ACF}"/>
              </a:ext>
            </a:extLst>
          </p:cNvPr>
          <p:cNvSpPr>
            <a:spLocks noGrp="1"/>
          </p:cNvSpPr>
          <p:nvPr>
            <p:ph type="subTitle" idx="1"/>
          </p:nvPr>
        </p:nvSpPr>
        <p:spPr>
          <a:xfrm>
            <a:off x="293915" y="5403391"/>
            <a:ext cx="3886200" cy="903513"/>
          </a:xfrm>
        </p:spPr>
        <p:txBody>
          <a:bodyPr>
            <a:normAutofit/>
          </a:bodyPr>
          <a:lstStyle/>
          <a:p>
            <a:r>
              <a:rPr lang="en-US">
                <a:solidFill>
                  <a:srgbClr val="FFFFFF"/>
                </a:solidFill>
              </a:rPr>
              <a:t>TOPIC: What is an Array?</a:t>
            </a:r>
            <a:endParaRPr lang="ru-RU">
              <a:solidFill>
                <a:srgbClr val="FFFFFF"/>
              </a:solidFill>
            </a:endParaRPr>
          </a:p>
        </p:txBody>
      </p:sp>
    </p:spTree>
    <p:extLst>
      <p:ext uri="{BB962C8B-B14F-4D97-AF65-F5344CB8AC3E}">
        <p14:creationId xmlns:p14="http://schemas.microsoft.com/office/powerpoint/2010/main" val="1214321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F8B162-08F3-47CE-80BE-1C6B7919F082}"/>
              </a:ext>
            </a:extLst>
          </p:cNvPr>
          <p:cNvSpPr>
            <a:spLocks noGrp="1"/>
          </p:cNvSpPr>
          <p:nvPr>
            <p:ph type="title"/>
          </p:nvPr>
        </p:nvSpPr>
        <p:spPr/>
        <p:txBody>
          <a:bodyPr/>
          <a:lstStyle/>
          <a:p>
            <a:r>
              <a:rPr lang="en-US"/>
              <a:t>DECLARATION OF NEW ARRAY AND ACCESS ELEMENTS OF AN ARRAY</a:t>
            </a:r>
            <a:endParaRPr lang="ru-RU"/>
          </a:p>
        </p:txBody>
      </p:sp>
      <p:sp>
        <p:nvSpPr>
          <p:cNvPr id="3" name="Объект 2">
            <a:extLst>
              <a:ext uri="{FF2B5EF4-FFF2-40B4-BE49-F238E27FC236}">
                <a16:creationId xmlns:a16="http://schemas.microsoft.com/office/drawing/2014/main" id="{CD4A53EE-1920-4288-A2C2-92403243154B}"/>
              </a:ext>
            </a:extLst>
          </p:cNvPr>
          <p:cNvSpPr>
            <a:spLocks noGrp="1"/>
          </p:cNvSpPr>
          <p:nvPr>
            <p:ph idx="1"/>
          </p:nvPr>
        </p:nvSpPr>
        <p:spPr/>
        <p:txBody>
          <a:bodyPr vert="horz" lIns="91440" tIns="45720" rIns="91440" bIns="45720" rtlCol="0" anchor="t">
            <a:normAutofit fontScale="92500" lnSpcReduction="20000"/>
          </a:bodyPr>
          <a:lstStyle/>
          <a:p>
            <a:r>
              <a:rPr lang="en-US">
                <a:highlight>
                  <a:srgbClr val="0000FF"/>
                </a:highlight>
              </a:rPr>
              <a:t>int foo[5];         // </a:t>
            </a:r>
            <a:r>
              <a:rPr lang="en-US">
                <a:solidFill>
                  <a:srgbClr val="FFFFFF"/>
                </a:solidFill>
                <a:highlight>
                  <a:srgbClr val="0000FF"/>
                </a:highlight>
              </a:rPr>
              <a:t>declaration</a:t>
            </a:r>
            <a:r>
              <a:rPr lang="en-US">
                <a:highlight>
                  <a:srgbClr val="0000FF"/>
                </a:highlight>
              </a:rPr>
              <a:t> of a new array</a:t>
            </a:r>
            <a:endParaRPr lang="ru-RU"/>
          </a:p>
          <a:p>
            <a:r>
              <a:rPr lang="en-US">
                <a:highlight>
                  <a:srgbClr val="0000FF"/>
                </a:highlight>
              </a:rPr>
              <a:t>foo[2] = 75;        // access to an element of the array. </a:t>
            </a:r>
          </a:p>
          <a:p>
            <a:pPr marL="0" indent="0">
              <a:buNone/>
            </a:pPr>
            <a:endParaRPr lang="en-US">
              <a:highlight>
                <a:srgbClr val="0000FF"/>
              </a:highlight>
            </a:endParaRPr>
          </a:p>
          <a:p>
            <a:pPr marL="0" indent="0">
              <a:buNone/>
            </a:pPr>
            <a:r>
              <a:rPr lang="en-US" sz="2000" b="1">
                <a:solidFill>
                  <a:schemeClr val="bg1"/>
                </a:solidFill>
                <a:highlight>
                  <a:srgbClr val="FFFF00"/>
                </a:highlight>
              </a:rPr>
              <a:t>The main difference is that the declaration is preceded by the type of the elements, while the access is not.</a:t>
            </a:r>
          </a:p>
          <a:p>
            <a:pPr marL="0" indent="0">
              <a:buNone/>
            </a:pPr>
            <a:endParaRPr lang="en-US" sz="2000" b="1">
              <a:solidFill>
                <a:schemeClr val="bg1"/>
              </a:solidFill>
              <a:highlight>
                <a:srgbClr val="FFFF00"/>
              </a:highlight>
            </a:endParaRPr>
          </a:p>
          <a:p>
            <a:pPr marL="0" indent="0">
              <a:buNone/>
            </a:pPr>
            <a:r>
              <a:rPr lang="en-US" sz="2000" b="1">
                <a:highlight>
                  <a:srgbClr val="0000FF"/>
                </a:highlight>
              </a:rPr>
              <a:t>foo[0] = a;</a:t>
            </a:r>
          </a:p>
          <a:p>
            <a:pPr marL="0" indent="0">
              <a:buNone/>
            </a:pPr>
            <a:r>
              <a:rPr lang="en-US" sz="2000" b="1">
                <a:highlight>
                  <a:srgbClr val="0000FF"/>
                </a:highlight>
              </a:rPr>
              <a:t>foo[a] = 75;</a:t>
            </a:r>
          </a:p>
          <a:p>
            <a:pPr marL="0" indent="0">
              <a:buNone/>
            </a:pPr>
            <a:r>
              <a:rPr lang="en-US" sz="2000" b="1">
                <a:highlight>
                  <a:srgbClr val="0000FF"/>
                </a:highlight>
              </a:rPr>
              <a:t>b = foo [a+2];</a:t>
            </a:r>
          </a:p>
          <a:p>
            <a:pPr marL="0" indent="0">
              <a:buNone/>
            </a:pPr>
            <a:r>
              <a:rPr lang="en-US" sz="2000" b="1">
                <a:highlight>
                  <a:srgbClr val="0000FF"/>
                </a:highlight>
              </a:rPr>
              <a:t>foo[foo[a]] = foo[2] + 5;</a:t>
            </a:r>
            <a:endParaRPr lang="ru-RU" sz="2000" b="1">
              <a:highlight>
                <a:srgbClr val="0000FF"/>
              </a:highlight>
            </a:endParaRPr>
          </a:p>
        </p:txBody>
      </p:sp>
      <p:sp>
        <p:nvSpPr>
          <p:cNvPr id="4" name="Прямоугольник 3">
            <a:extLst>
              <a:ext uri="{FF2B5EF4-FFF2-40B4-BE49-F238E27FC236}">
                <a16:creationId xmlns:a16="http://schemas.microsoft.com/office/drawing/2014/main" id="{BAF36C3B-FA71-46BF-A880-57FFB67B8977}"/>
              </a:ext>
            </a:extLst>
          </p:cNvPr>
          <p:cNvSpPr/>
          <p:nvPr/>
        </p:nvSpPr>
        <p:spPr>
          <a:xfrm>
            <a:off x="6753138" y="4462943"/>
            <a:ext cx="4572000" cy="1728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a:extLst>
              <a:ext uri="{FF2B5EF4-FFF2-40B4-BE49-F238E27FC236}">
                <a16:creationId xmlns:a16="http://schemas.microsoft.com/office/drawing/2014/main" id="{2440F84A-D695-4AD6-B711-1C5C2DB126FC}"/>
              </a:ext>
            </a:extLst>
          </p:cNvPr>
          <p:cNvSpPr txBox="1"/>
          <p:nvPr/>
        </p:nvSpPr>
        <p:spPr>
          <a:xfrm>
            <a:off x="6828639" y="4542179"/>
            <a:ext cx="4437776" cy="1569660"/>
          </a:xfrm>
          <a:prstGeom prst="rect">
            <a:avLst/>
          </a:prstGeom>
          <a:noFill/>
        </p:spPr>
        <p:txBody>
          <a:bodyPr wrap="square" rtlCol="0">
            <a:spAutoFit/>
          </a:bodyPr>
          <a:lstStyle/>
          <a:p>
            <a:r>
              <a:rPr lang="en-US" sz="2400" b="1"/>
              <a:t>A = ?</a:t>
            </a:r>
          </a:p>
          <a:p>
            <a:r>
              <a:rPr lang="en-US" sz="2400" b="1"/>
              <a:t>B = ?</a:t>
            </a:r>
          </a:p>
          <a:p>
            <a:endParaRPr lang="en-US" sz="2400" b="1"/>
          </a:p>
          <a:p>
            <a:r>
              <a:rPr lang="en-US" sz="2400" b="1"/>
              <a:t>foo[a] = ?</a:t>
            </a:r>
          </a:p>
        </p:txBody>
      </p:sp>
    </p:spTree>
    <p:extLst>
      <p:ext uri="{BB962C8B-B14F-4D97-AF65-F5344CB8AC3E}">
        <p14:creationId xmlns:p14="http://schemas.microsoft.com/office/powerpoint/2010/main" val="2484701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4FD658-6123-4AAC-B779-75B9C20AB514}"/>
              </a:ext>
            </a:extLst>
          </p:cNvPr>
          <p:cNvSpPr>
            <a:spLocks noGrp="1"/>
          </p:cNvSpPr>
          <p:nvPr>
            <p:ph type="title"/>
          </p:nvPr>
        </p:nvSpPr>
        <p:spPr>
          <a:xfrm>
            <a:off x="1219200" y="154215"/>
            <a:ext cx="9493249" cy="758369"/>
          </a:xfrm>
        </p:spPr>
        <p:txBody>
          <a:bodyPr/>
          <a:lstStyle/>
          <a:p>
            <a:r>
              <a:rPr lang="en-US"/>
              <a:t>SEARCHING IN THE ARRAY</a:t>
            </a:r>
            <a:endParaRPr lang="ru-RU"/>
          </a:p>
        </p:txBody>
      </p:sp>
      <p:sp>
        <p:nvSpPr>
          <p:cNvPr id="3" name="Объект 2">
            <a:extLst>
              <a:ext uri="{FF2B5EF4-FFF2-40B4-BE49-F238E27FC236}">
                <a16:creationId xmlns:a16="http://schemas.microsoft.com/office/drawing/2014/main" id="{686F3A09-E566-4620-8BC5-30A5DEB6C3D7}"/>
              </a:ext>
            </a:extLst>
          </p:cNvPr>
          <p:cNvSpPr>
            <a:spLocks noGrp="1"/>
          </p:cNvSpPr>
          <p:nvPr>
            <p:ph idx="1"/>
          </p:nvPr>
        </p:nvSpPr>
        <p:spPr>
          <a:xfrm>
            <a:off x="1219199" y="1252631"/>
            <a:ext cx="4745372" cy="4006568"/>
          </a:xfrm>
        </p:spPr>
        <p:txBody>
          <a:bodyPr>
            <a:normAutofit fontScale="92500" lnSpcReduction="20000"/>
          </a:bodyPr>
          <a:lstStyle/>
          <a:p>
            <a:pPr marL="0" indent="0">
              <a:buNone/>
            </a:pPr>
            <a:r>
              <a:rPr lang="en-US">
                <a:highlight>
                  <a:srgbClr val="008000"/>
                </a:highlight>
              </a:rPr>
              <a:t>// Function to implement search operation</a:t>
            </a:r>
          </a:p>
          <a:p>
            <a:pPr marL="0" indent="0">
              <a:buNone/>
            </a:pPr>
            <a:r>
              <a:rPr lang="en-US">
                <a:highlight>
                  <a:srgbClr val="0000FF"/>
                </a:highlight>
              </a:rPr>
              <a:t>int findElement(int arr[], int n, int key)</a:t>
            </a:r>
          </a:p>
          <a:p>
            <a:pPr marL="0" indent="0">
              <a:buNone/>
            </a:pPr>
            <a:r>
              <a:rPr lang="en-US">
                <a:highlight>
                  <a:srgbClr val="0000FF"/>
                </a:highlight>
              </a:rPr>
              <a:t>{</a:t>
            </a:r>
          </a:p>
          <a:p>
            <a:pPr marL="0" indent="0">
              <a:buNone/>
            </a:pPr>
            <a:r>
              <a:rPr lang="en-US">
                <a:highlight>
                  <a:srgbClr val="0000FF"/>
                </a:highlight>
              </a:rPr>
              <a:t>    int i;</a:t>
            </a:r>
          </a:p>
          <a:p>
            <a:pPr marL="0" indent="0">
              <a:buNone/>
            </a:pPr>
            <a:r>
              <a:rPr lang="en-US">
                <a:highlight>
                  <a:srgbClr val="0000FF"/>
                </a:highlight>
              </a:rPr>
              <a:t>    for (i = 0; i &lt; n; i++)</a:t>
            </a:r>
          </a:p>
          <a:p>
            <a:pPr marL="0" indent="0">
              <a:buNone/>
            </a:pPr>
            <a:r>
              <a:rPr lang="en-US">
                <a:highlight>
                  <a:srgbClr val="0000FF"/>
                </a:highlight>
              </a:rPr>
              <a:t>        if (arr[i] == key)</a:t>
            </a:r>
          </a:p>
          <a:p>
            <a:pPr marL="0" indent="0">
              <a:buNone/>
            </a:pPr>
            <a:r>
              <a:rPr lang="en-US">
                <a:highlight>
                  <a:srgbClr val="0000FF"/>
                </a:highlight>
              </a:rPr>
              <a:t>            return i;</a:t>
            </a:r>
          </a:p>
          <a:p>
            <a:pPr marL="0" indent="0">
              <a:buNone/>
            </a:pPr>
            <a:endParaRPr lang="en-US">
              <a:highlight>
                <a:srgbClr val="0000FF"/>
              </a:highlight>
            </a:endParaRPr>
          </a:p>
          <a:p>
            <a:pPr marL="0" indent="0">
              <a:buNone/>
            </a:pPr>
            <a:r>
              <a:rPr lang="en-US">
                <a:highlight>
                  <a:srgbClr val="008000"/>
                </a:highlight>
              </a:rPr>
              <a:t>    // If the key is not found</a:t>
            </a:r>
          </a:p>
          <a:p>
            <a:pPr marL="0" indent="0">
              <a:buNone/>
            </a:pPr>
            <a:r>
              <a:rPr lang="en-US">
                <a:highlight>
                  <a:srgbClr val="0000FF"/>
                </a:highlight>
              </a:rPr>
              <a:t>    return -1;</a:t>
            </a:r>
          </a:p>
          <a:p>
            <a:pPr marL="0" indent="0">
              <a:buNone/>
            </a:pPr>
            <a:r>
              <a:rPr lang="en-US">
                <a:highlight>
                  <a:srgbClr val="0000FF"/>
                </a:highlight>
              </a:rPr>
              <a:t>}</a:t>
            </a:r>
            <a:endParaRPr lang="ru-RU">
              <a:highlight>
                <a:srgbClr val="0000FF"/>
              </a:highlight>
            </a:endParaRPr>
          </a:p>
        </p:txBody>
      </p:sp>
      <p:sp>
        <p:nvSpPr>
          <p:cNvPr id="4" name="TextBox 3">
            <a:extLst>
              <a:ext uri="{FF2B5EF4-FFF2-40B4-BE49-F238E27FC236}">
                <a16:creationId xmlns:a16="http://schemas.microsoft.com/office/drawing/2014/main" id="{5DDD61AE-77F2-4B90-B200-C9C5BC0A9D9C}"/>
              </a:ext>
            </a:extLst>
          </p:cNvPr>
          <p:cNvSpPr txBox="1"/>
          <p:nvPr/>
        </p:nvSpPr>
        <p:spPr>
          <a:xfrm>
            <a:off x="6227431" y="1238524"/>
            <a:ext cx="5771625" cy="5016758"/>
          </a:xfrm>
          <a:prstGeom prst="rect">
            <a:avLst/>
          </a:prstGeom>
          <a:noFill/>
        </p:spPr>
        <p:txBody>
          <a:bodyPr wrap="square" rtlCol="0">
            <a:spAutoFit/>
          </a:bodyPr>
          <a:lstStyle/>
          <a:p>
            <a:r>
              <a:rPr lang="en-US" sz="1600">
                <a:highlight>
                  <a:srgbClr val="008000"/>
                </a:highlight>
              </a:rPr>
              <a:t>// Driver's Code</a:t>
            </a:r>
          </a:p>
          <a:p>
            <a:r>
              <a:rPr lang="en-US" sz="1600">
                <a:highlight>
                  <a:srgbClr val="0000FF"/>
                </a:highlight>
              </a:rPr>
              <a:t>int main()</a:t>
            </a:r>
          </a:p>
          <a:p>
            <a:r>
              <a:rPr lang="en-US" sz="1600">
                <a:highlight>
                  <a:srgbClr val="0000FF"/>
                </a:highlight>
              </a:rPr>
              <a:t>{</a:t>
            </a:r>
          </a:p>
          <a:p>
            <a:r>
              <a:rPr lang="en-US" sz="1600">
                <a:highlight>
                  <a:srgbClr val="0000FF"/>
                </a:highlight>
              </a:rPr>
              <a:t>    int arr[] = { 12, 34, 10, 6, 40 };</a:t>
            </a:r>
          </a:p>
          <a:p>
            <a:r>
              <a:rPr lang="en-US" sz="1600">
                <a:highlight>
                  <a:srgbClr val="0000FF"/>
                </a:highlight>
              </a:rPr>
              <a:t>    int n = sizeof(arr) / sizeof(arr[0]);</a:t>
            </a:r>
          </a:p>
          <a:p>
            <a:endParaRPr lang="en-US" sz="1600">
              <a:highlight>
                <a:srgbClr val="0000FF"/>
              </a:highlight>
            </a:endParaRPr>
          </a:p>
          <a:p>
            <a:r>
              <a:rPr lang="en-US" sz="1600">
                <a:highlight>
                  <a:srgbClr val="008000"/>
                </a:highlight>
              </a:rPr>
              <a:t>    // Using a last element as search</a:t>
            </a:r>
            <a:r>
              <a:rPr lang="ru-RU" sz="1600">
                <a:highlight>
                  <a:srgbClr val="008000"/>
                </a:highlight>
              </a:rPr>
              <a:t> </a:t>
            </a:r>
            <a:r>
              <a:rPr lang="en-US" sz="1600">
                <a:highlight>
                  <a:srgbClr val="008000"/>
                </a:highlight>
              </a:rPr>
              <a:t>element</a:t>
            </a:r>
          </a:p>
          <a:p>
            <a:r>
              <a:rPr lang="en-US" sz="1600">
                <a:highlight>
                  <a:srgbClr val="0000FF"/>
                </a:highlight>
              </a:rPr>
              <a:t>    int key = 40;</a:t>
            </a:r>
          </a:p>
          <a:p>
            <a:endParaRPr lang="en-US" sz="1600">
              <a:highlight>
                <a:srgbClr val="0000FF"/>
              </a:highlight>
            </a:endParaRPr>
          </a:p>
          <a:p>
            <a:r>
              <a:rPr lang="en-US" sz="1600">
                <a:highlight>
                  <a:srgbClr val="008000"/>
                </a:highlight>
              </a:rPr>
              <a:t>    // Function call</a:t>
            </a:r>
          </a:p>
          <a:p>
            <a:r>
              <a:rPr lang="en-US" sz="1600">
                <a:highlight>
                  <a:srgbClr val="0000FF"/>
                </a:highlight>
              </a:rPr>
              <a:t>    int position = findElement(arr, n, key);</a:t>
            </a:r>
          </a:p>
          <a:p>
            <a:endParaRPr lang="en-US" sz="1600">
              <a:highlight>
                <a:srgbClr val="0000FF"/>
              </a:highlight>
            </a:endParaRPr>
          </a:p>
          <a:p>
            <a:r>
              <a:rPr lang="en-US" sz="1600">
                <a:highlight>
                  <a:srgbClr val="0000FF"/>
                </a:highlight>
              </a:rPr>
              <a:t>    if (position == -1)</a:t>
            </a:r>
          </a:p>
          <a:p>
            <a:r>
              <a:rPr lang="en-US" sz="1600">
                <a:highlight>
                  <a:srgbClr val="0000FF"/>
                </a:highlight>
              </a:rPr>
              <a:t>        cout &lt;&lt; "Element not found";</a:t>
            </a:r>
          </a:p>
          <a:p>
            <a:r>
              <a:rPr lang="en-US" sz="1600">
                <a:highlight>
                  <a:srgbClr val="0000FF"/>
                </a:highlight>
              </a:rPr>
              <a:t>    else</a:t>
            </a:r>
          </a:p>
          <a:p>
            <a:r>
              <a:rPr lang="en-US" sz="1600">
                <a:highlight>
                  <a:srgbClr val="0000FF"/>
                </a:highlight>
              </a:rPr>
              <a:t>        cout &lt;&lt; "Element Found at Position: "</a:t>
            </a:r>
          </a:p>
          <a:p>
            <a:r>
              <a:rPr lang="en-US" sz="1600">
                <a:highlight>
                  <a:srgbClr val="0000FF"/>
                </a:highlight>
              </a:rPr>
              <a:t>             &lt;&lt; position + 1;</a:t>
            </a:r>
          </a:p>
          <a:p>
            <a:endParaRPr lang="en-US" sz="1600">
              <a:highlight>
                <a:srgbClr val="0000FF"/>
              </a:highlight>
            </a:endParaRPr>
          </a:p>
          <a:p>
            <a:r>
              <a:rPr lang="en-US" sz="1600">
                <a:highlight>
                  <a:srgbClr val="0000FF"/>
                </a:highlight>
              </a:rPr>
              <a:t>    return 0;</a:t>
            </a:r>
          </a:p>
          <a:p>
            <a:r>
              <a:rPr lang="en-US" sz="1600">
                <a:highlight>
                  <a:srgbClr val="0000FF"/>
                </a:highlight>
              </a:rPr>
              <a:t>}</a:t>
            </a:r>
            <a:endParaRPr lang="ru-RU" sz="1600">
              <a:highlight>
                <a:srgbClr val="0000FF"/>
              </a:highlight>
            </a:endParaRPr>
          </a:p>
        </p:txBody>
      </p:sp>
    </p:spTree>
    <p:extLst>
      <p:ext uri="{BB962C8B-B14F-4D97-AF65-F5344CB8AC3E}">
        <p14:creationId xmlns:p14="http://schemas.microsoft.com/office/powerpoint/2010/main" val="3431121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BFE2C3-79E2-490E-A335-DBFEEFF0C5E3}"/>
              </a:ext>
            </a:extLst>
          </p:cNvPr>
          <p:cNvSpPr>
            <a:spLocks noGrp="1"/>
          </p:cNvSpPr>
          <p:nvPr>
            <p:ph type="title"/>
          </p:nvPr>
        </p:nvSpPr>
        <p:spPr>
          <a:xfrm>
            <a:off x="556471" y="170926"/>
            <a:ext cx="9493249" cy="693140"/>
          </a:xfrm>
        </p:spPr>
        <p:txBody>
          <a:bodyPr>
            <a:normAutofit fontScale="90000"/>
          </a:bodyPr>
          <a:lstStyle/>
          <a:p>
            <a:r>
              <a:rPr lang="en-US"/>
              <a:t>STRING IS ARRAY OF CHARS?</a:t>
            </a:r>
            <a:endParaRPr lang="ru-RU"/>
          </a:p>
        </p:txBody>
      </p:sp>
      <p:sp>
        <p:nvSpPr>
          <p:cNvPr id="3" name="Объект 2">
            <a:extLst>
              <a:ext uri="{FF2B5EF4-FFF2-40B4-BE49-F238E27FC236}">
                <a16:creationId xmlns:a16="http://schemas.microsoft.com/office/drawing/2014/main" id="{5DB27FF6-30B5-4561-90FE-FB255EDD8E8F}"/>
              </a:ext>
            </a:extLst>
          </p:cNvPr>
          <p:cNvSpPr>
            <a:spLocks noGrp="1"/>
          </p:cNvSpPr>
          <p:nvPr>
            <p:ph idx="1"/>
          </p:nvPr>
        </p:nvSpPr>
        <p:spPr>
          <a:xfrm>
            <a:off x="457054" y="1050546"/>
            <a:ext cx="5508771" cy="5620624"/>
          </a:xfrm>
        </p:spPr>
        <p:txBody>
          <a:bodyPr>
            <a:normAutofit fontScale="92500"/>
          </a:bodyPr>
          <a:lstStyle/>
          <a:p>
            <a:r>
              <a:rPr lang="en-US">
                <a:highlight>
                  <a:srgbClr val="0000FF"/>
                </a:highlight>
              </a:rPr>
              <a:t>#include &lt;bits/</a:t>
            </a:r>
            <a:r>
              <a:rPr lang="en-US" err="1">
                <a:highlight>
                  <a:srgbClr val="0000FF"/>
                </a:highlight>
              </a:rPr>
              <a:t>stdc</a:t>
            </a:r>
            <a:r>
              <a:rPr lang="en-US">
                <a:highlight>
                  <a:srgbClr val="0000FF"/>
                </a:highlight>
              </a:rPr>
              <a:t>++.h&gt; </a:t>
            </a:r>
          </a:p>
          <a:p>
            <a:r>
              <a:rPr lang="en-US">
                <a:highlight>
                  <a:srgbClr val="0000FF"/>
                </a:highlight>
              </a:rPr>
              <a:t>using namespace std; </a:t>
            </a:r>
          </a:p>
          <a:p>
            <a:r>
              <a:rPr lang="en-US">
                <a:highlight>
                  <a:srgbClr val="0000FF"/>
                </a:highlight>
              </a:rPr>
              <a:t>int main() </a:t>
            </a:r>
          </a:p>
          <a:p>
            <a:r>
              <a:rPr lang="en-US">
                <a:highlight>
                  <a:srgbClr val="0000FF"/>
                </a:highlight>
              </a:rPr>
              <a:t>{ </a:t>
            </a:r>
          </a:p>
          <a:p>
            <a:r>
              <a:rPr lang="en-US">
                <a:highlight>
                  <a:srgbClr val="0000FF"/>
                </a:highlight>
              </a:rPr>
              <a:t>	string str = "";</a:t>
            </a:r>
          </a:p>
          <a:p>
            <a:r>
              <a:rPr lang="en-US">
                <a:highlight>
                  <a:srgbClr val="0000FF"/>
                </a:highlight>
              </a:rPr>
              <a:t>	cout&lt;&lt;"Enter the string:\n";</a:t>
            </a:r>
          </a:p>
          <a:p>
            <a:r>
              <a:rPr lang="en-US">
                <a:highlight>
                  <a:srgbClr val="0000FF"/>
                </a:highlight>
              </a:rPr>
              <a:t>	cin&gt;&gt;str;</a:t>
            </a:r>
          </a:p>
          <a:p>
            <a:r>
              <a:rPr lang="en-US">
                <a:highlight>
                  <a:srgbClr val="0000FF"/>
                </a:highlight>
              </a:rPr>
              <a:t>	char arr[str.length() + 1]; </a:t>
            </a:r>
          </a:p>
          <a:p>
            <a:r>
              <a:rPr lang="en-US">
                <a:highlight>
                  <a:srgbClr val="0000FF"/>
                </a:highlight>
              </a:rPr>
              <a:t>	strcpy(arr, str.c_str()); </a:t>
            </a:r>
          </a:p>
          <a:p>
            <a:r>
              <a:rPr lang="en-US">
                <a:highlight>
                  <a:srgbClr val="0000FF"/>
                </a:highlight>
              </a:rPr>
              <a:t>    cout&lt;&lt;"String to char array conversion:\n";</a:t>
            </a:r>
          </a:p>
          <a:p>
            <a:r>
              <a:rPr lang="en-US">
                <a:highlight>
                  <a:srgbClr val="0000FF"/>
                </a:highlight>
              </a:rPr>
              <a:t>	for (int i = 0; i &lt; str.length(); i++) </a:t>
            </a:r>
          </a:p>
          <a:p>
            <a:r>
              <a:rPr lang="en-US">
                <a:highlight>
                  <a:srgbClr val="0000FF"/>
                </a:highlight>
              </a:rPr>
              <a:t>		cout &lt;&lt; arr[i]; </a:t>
            </a:r>
          </a:p>
          <a:p>
            <a:r>
              <a:rPr lang="en-US">
                <a:highlight>
                  <a:srgbClr val="0000FF"/>
                </a:highlight>
              </a:rPr>
              <a:t>	return 0; </a:t>
            </a:r>
          </a:p>
          <a:p>
            <a:r>
              <a:rPr lang="en-US">
                <a:highlight>
                  <a:srgbClr val="0000FF"/>
                </a:highlight>
              </a:rPr>
              <a:t>} </a:t>
            </a:r>
            <a:endParaRPr lang="ru-RU">
              <a:highlight>
                <a:srgbClr val="0000FF"/>
              </a:highlight>
            </a:endParaRPr>
          </a:p>
        </p:txBody>
      </p:sp>
      <p:pic>
        <p:nvPicPr>
          <p:cNvPr id="5" name="Рисунок 4">
            <a:extLst>
              <a:ext uri="{FF2B5EF4-FFF2-40B4-BE49-F238E27FC236}">
                <a16:creationId xmlns:a16="http://schemas.microsoft.com/office/drawing/2014/main" id="{EAC468BF-B969-40B4-B4AD-7BEA16A6BCCC}"/>
              </a:ext>
            </a:extLst>
          </p:cNvPr>
          <p:cNvPicPr>
            <a:picLocks noChangeAspect="1"/>
          </p:cNvPicPr>
          <p:nvPr/>
        </p:nvPicPr>
        <p:blipFill>
          <a:blip r:embed="rId2"/>
          <a:stretch>
            <a:fillRect/>
          </a:stretch>
        </p:blipFill>
        <p:spPr>
          <a:xfrm>
            <a:off x="4194496" y="5733359"/>
            <a:ext cx="2613266" cy="922900"/>
          </a:xfrm>
          <a:prstGeom prst="rect">
            <a:avLst/>
          </a:prstGeom>
        </p:spPr>
      </p:pic>
      <p:sp>
        <p:nvSpPr>
          <p:cNvPr id="6" name="TextBox 5">
            <a:extLst>
              <a:ext uri="{FF2B5EF4-FFF2-40B4-BE49-F238E27FC236}">
                <a16:creationId xmlns:a16="http://schemas.microsoft.com/office/drawing/2014/main" id="{4EC2FA87-03F0-4042-8A8A-716FEF039912}"/>
              </a:ext>
            </a:extLst>
          </p:cNvPr>
          <p:cNvSpPr txBox="1"/>
          <p:nvPr/>
        </p:nvSpPr>
        <p:spPr>
          <a:xfrm>
            <a:off x="7063530" y="777764"/>
            <a:ext cx="5229138" cy="5909310"/>
          </a:xfrm>
          <a:prstGeom prst="rect">
            <a:avLst/>
          </a:prstGeom>
          <a:noFill/>
        </p:spPr>
        <p:txBody>
          <a:bodyPr wrap="square" rtlCol="0">
            <a:spAutoFit/>
          </a:bodyPr>
          <a:lstStyle/>
          <a:p>
            <a:r>
              <a:rPr lang="en-US">
                <a:highlight>
                  <a:srgbClr val="0000FF"/>
                </a:highlight>
              </a:rPr>
              <a:t>#include &lt;bits/</a:t>
            </a:r>
            <a:r>
              <a:rPr lang="en-US" err="1">
                <a:highlight>
                  <a:srgbClr val="0000FF"/>
                </a:highlight>
              </a:rPr>
              <a:t>stdc</a:t>
            </a:r>
            <a:r>
              <a:rPr lang="en-US">
                <a:highlight>
                  <a:srgbClr val="0000FF"/>
                </a:highlight>
              </a:rPr>
              <a:t>++.h&gt; </a:t>
            </a:r>
          </a:p>
          <a:p>
            <a:r>
              <a:rPr lang="en-US">
                <a:highlight>
                  <a:srgbClr val="0000FF"/>
                </a:highlight>
              </a:rPr>
              <a:t>using namespace std; </a:t>
            </a:r>
          </a:p>
          <a:p>
            <a:endParaRPr lang="en-US">
              <a:highlight>
                <a:srgbClr val="0000FF"/>
              </a:highlight>
            </a:endParaRPr>
          </a:p>
          <a:p>
            <a:endParaRPr lang="en-US">
              <a:highlight>
                <a:srgbClr val="0000FF"/>
              </a:highlight>
            </a:endParaRPr>
          </a:p>
          <a:p>
            <a:r>
              <a:rPr lang="en-US">
                <a:highlight>
                  <a:srgbClr val="0000FF"/>
                </a:highlight>
              </a:rPr>
              <a:t>int main() </a:t>
            </a:r>
          </a:p>
          <a:p>
            <a:r>
              <a:rPr lang="en-US">
                <a:highlight>
                  <a:srgbClr val="0000FF"/>
                </a:highlight>
              </a:rPr>
              <a:t>{ </a:t>
            </a:r>
          </a:p>
          <a:p>
            <a:r>
              <a:rPr lang="en-US">
                <a:highlight>
                  <a:srgbClr val="0000FF"/>
                </a:highlight>
              </a:rPr>
              <a:t>	char arr[] = { 'J', 'O', 'U', 'R', 'N', 'A', 'L', 'D', 'E', 'V' }; </a:t>
            </a:r>
          </a:p>
          <a:p>
            <a:r>
              <a:rPr lang="en-US">
                <a:highlight>
                  <a:srgbClr val="0000FF"/>
                </a:highlight>
              </a:rPr>
              <a:t>	</a:t>
            </a:r>
          </a:p>
          <a:p>
            <a:r>
              <a:rPr lang="en-US">
                <a:highlight>
                  <a:srgbClr val="0000FF"/>
                </a:highlight>
              </a:rPr>
              <a:t>	int size_arr = sizeof(arr) / sizeof(char); </a:t>
            </a:r>
          </a:p>
          <a:p>
            <a:r>
              <a:rPr lang="en-US">
                <a:highlight>
                  <a:srgbClr val="0000FF"/>
                </a:highlight>
              </a:rPr>
              <a:t>	string str = ""; </a:t>
            </a:r>
          </a:p>
          <a:p>
            <a:r>
              <a:rPr lang="en-US">
                <a:highlight>
                  <a:srgbClr val="0000FF"/>
                </a:highlight>
              </a:rPr>
              <a:t>	for (int x = 0; x &lt; size_arr; x++) { </a:t>
            </a:r>
          </a:p>
          <a:p>
            <a:r>
              <a:rPr lang="en-US">
                <a:highlight>
                  <a:srgbClr val="0000FF"/>
                </a:highlight>
              </a:rPr>
              <a:t>		str = str + arr[x]; </a:t>
            </a:r>
          </a:p>
          <a:p>
            <a:r>
              <a:rPr lang="en-US">
                <a:highlight>
                  <a:srgbClr val="0000FF"/>
                </a:highlight>
              </a:rPr>
              <a:t>	} </a:t>
            </a:r>
          </a:p>
          <a:p>
            <a:r>
              <a:rPr lang="en-US">
                <a:highlight>
                  <a:srgbClr val="0000FF"/>
                </a:highlight>
              </a:rPr>
              <a:t>	cout&lt;&lt;"Converted char array to string:\n";</a:t>
            </a:r>
          </a:p>
          <a:p>
            <a:r>
              <a:rPr lang="en-US">
                <a:highlight>
                  <a:srgbClr val="0000FF"/>
                </a:highlight>
              </a:rPr>
              <a:t>	cout &lt;&lt; str &lt;&lt; endl; </a:t>
            </a:r>
          </a:p>
          <a:p>
            <a:r>
              <a:rPr lang="en-US">
                <a:highlight>
                  <a:srgbClr val="0000FF"/>
                </a:highlight>
              </a:rPr>
              <a:t>	return 0; </a:t>
            </a:r>
          </a:p>
          <a:p>
            <a:r>
              <a:rPr lang="en-US">
                <a:highlight>
                  <a:srgbClr val="0000FF"/>
                </a:highlight>
              </a:rPr>
              <a:t>} </a:t>
            </a:r>
          </a:p>
        </p:txBody>
      </p:sp>
    </p:spTree>
    <p:extLst>
      <p:ext uri="{BB962C8B-B14F-4D97-AF65-F5344CB8AC3E}">
        <p14:creationId xmlns:p14="http://schemas.microsoft.com/office/powerpoint/2010/main" val="3344306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4CF03F-3037-43CC-9546-67A3D0EC6E71}"/>
              </a:ext>
            </a:extLst>
          </p:cNvPr>
          <p:cNvSpPr>
            <a:spLocks noGrp="1"/>
          </p:cNvSpPr>
          <p:nvPr>
            <p:ph type="title"/>
          </p:nvPr>
        </p:nvSpPr>
        <p:spPr>
          <a:xfrm>
            <a:off x="648748" y="138418"/>
            <a:ext cx="9493249" cy="701529"/>
          </a:xfrm>
        </p:spPr>
        <p:txBody>
          <a:bodyPr>
            <a:normAutofit fontScale="90000"/>
          </a:bodyPr>
          <a:lstStyle/>
          <a:p>
            <a:r>
              <a:rPr lang="en-US"/>
              <a:t>FREEOPEN (FILE EDITING)</a:t>
            </a:r>
            <a:endParaRPr lang="ru-RU"/>
          </a:p>
        </p:txBody>
      </p:sp>
      <p:sp>
        <p:nvSpPr>
          <p:cNvPr id="3" name="Объект 2">
            <a:extLst>
              <a:ext uri="{FF2B5EF4-FFF2-40B4-BE49-F238E27FC236}">
                <a16:creationId xmlns:a16="http://schemas.microsoft.com/office/drawing/2014/main" id="{4424E0FF-49B2-4A08-8728-CB59F4DF8361}"/>
              </a:ext>
            </a:extLst>
          </p:cNvPr>
          <p:cNvSpPr>
            <a:spLocks noGrp="1"/>
          </p:cNvSpPr>
          <p:nvPr>
            <p:ph idx="1"/>
          </p:nvPr>
        </p:nvSpPr>
        <p:spPr>
          <a:xfrm>
            <a:off x="660063" y="4254266"/>
            <a:ext cx="10924840" cy="3007453"/>
          </a:xfrm>
        </p:spPr>
        <p:txBody>
          <a:bodyPr/>
          <a:lstStyle/>
          <a:p>
            <a:r>
              <a:rPr lang="en-US"/>
              <a:t>The </a:t>
            </a:r>
            <a:r>
              <a:rPr lang="en-US">
                <a:highlight>
                  <a:srgbClr val="0000FF"/>
                </a:highlight>
              </a:rPr>
              <a:t>freopen</a:t>
            </a:r>
            <a:r>
              <a:rPr lang="en-US"/>
              <a:t> function first attempts to </a:t>
            </a:r>
            <a:r>
              <a:rPr lang="en-US">
                <a:highlight>
                  <a:srgbClr val="0000FF"/>
                </a:highlight>
              </a:rPr>
              <a:t>close any file already associated with the stream</a:t>
            </a:r>
            <a:r>
              <a:rPr lang="en-US"/>
              <a:t> specified by </a:t>
            </a:r>
            <a:r>
              <a:rPr lang="en-US">
                <a:highlight>
                  <a:srgbClr val="0000FF"/>
                </a:highlight>
              </a:rPr>
              <a:t>filestream</a:t>
            </a:r>
            <a:r>
              <a:rPr lang="en-US"/>
              <a:t>. Whether the stream was successfully detached or not, </a:t>
            </a:r>
            <a:r>
              <a:rPr lang="en-US">
                <a:highlight>
                  <a:srgbClr val="0000FF"/>
                </a:highlight>
              </a:rPr>
              <a:t>freopen opens the file whose name is passed in the first parameter</a:t>
            </a:r>
            <a:r>
              <a:rPr lang="en-US"/>
              <a:t>, </a:t>
            </a:r>
            <a:r>
              <a:rPr lang="en-US">
                <a:highlight>
                  <a:srgbClr val="0000FF"/>
                </a:highlight>
              </a:rPr>
              <a:t>fname</a:t>
            </a:r>
            <a:r>
              <a:rPr lang="en-US"/>
              <a:t>, that is, it associates the file fname with the newly detached stream in the same way as fopen, </a:t>
            </a:r>
            <a:r>
              <a:rPr lang="en-US">
                <a:highlight>
                  <a:srgbClr val="0000FF"/>
                </a:highlight>
              </a:rPr>
              <a:t>using the access mode specified</a:t>
            </a:r>
            <a:r>
              <a:rPr lang="en-US"/>
              <a:t> by the </a:t>
            </a:r>
            <a:r>
              <a:rPr lang="en-US">
                <a:highlight>
                  <a:srgbClr val="0000FF"/>
                </a:highlight>
              </a:rPr>
              <a:t>second parameter</a:t>
            </a:r>
            <a:r>
              <a:rPr lang="en-US"/>
              <a:t>, mode. This function is especially useful for redirecting streams such as </a:t>
            </a:r>
            <a:r>
              <a:rPr lang="en-US">
                <a:highlight>
                  <a:srgbClr val="0000FF"/>
                </a:highlight>
              </a:rPr>
              <a:t>standard input, standard output, and standard error to specific files</a:t>
            </a:r>
            <a:r>
              <a:rPr lang="en-US"/>
              <a:t>.</a:t>
            </a:r>
            <a:endParaRPr lang="ru-RU"/>
          </a:p>
        </p:txBody>
      </p:sp>
      <p:pic>
        <p:nvPicPr>
          <p:cNvPr id="5" name="Рисунок 4">
            <a:extLst>
              <a:ext uri="{FF2B5EF4-FFF2-40B4-BE49-F238E27FC236}">
                <a16:creationId xmlns:a16="http://schemas.microsoft.com/office/drawing/2014/main" id="{414F3EA1-6183-485C-B125-3BED43E5379C}"/>
              </a:ext>
            </a:extLst>
          </p:cNvPr>
          <p:cNvPicPr>
            <a:picLocks noChangeAspect="1"/>
          </p:cNvPicPr>
          <p:nvPr/>
        </p:nvPicPr>
        <p:blipFill>
          <a:blip r:embed="rId2"/>
          <a:stretch>
            <a:fillRect/>
          </a:stretch>
        </p:blipFill>
        <p:spPr>
          <a:xfrm>
            <a:off x="660063" y="1346789"/>
            <a:ext cx="8354591" cy="2400635"/>
          </a:xfrm>
          <a:prstGeom prst="rect">
            <a:avLst/>
          </a:prstGeom>
        </p:spPr>
      </p:pic>
    </p:spTree>
    <p:extLst>
      <p:ext uri="{BB962C8B-B14F-4D97-AF65-F5344CB8AC3E}">
        <p14:creationId xmlns:p14="http://schemas.microsoft.com/office/powerpoint/2010/main" val="3327071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E90A65-651D-4A30-9B3D-30E0110479C1}"/>
              </a:ext>
            </a:extLst>
          </p:cNvPr>
          <p:cNvSpPr>
            <a:spLocks noGrp="1"/>
          </p:cNvSpPr>
          <p:nvPr>
            <p:ph type="title"/>
          </p:nvPr>
        </p:nvSpPr>
        <p:spPr>
          <a:xfrm>
            <a:off x="1219200" y="293615"/>
            <a:ext cx="9493249" cy="693140"/>
          </a:xfrm>
        </p:spPr>
        <p:txBody>
          <a:bodyPr>
            <a:normAutofit fontScale="90000"/>
          </a:bodyPr>
          <a:lstStyle/>
          <a:p>
            <a:r>
              <a:rPr lang="en-US"/>
              <a:t>HOW TO USE FREEOPEN?</a:t>
            </a:r>
            <a:endParaRPr lang="ru-RU"/>
          </a:p>
        </p:txBody>
      </p:sp>
      <p:sp>
        <p:nvSpPr>
          <p:cNvPr id="3" name="Объект 2">
            <a:extLst>
              <a:ext uri="{FF2B5EF4-FFF2-40B4-BE49-F238E27FC236}">
                <a16:creationId xmlns:a16="http://schemas.microsoft.com/office/drawing/2014/main" id="{6BE92D33-B050-4073-B9D9-D091B2241C1F}"/>
              </a:ext>
            </a:extLst>
          </p:cNvPr>
          <p:cNvSpPr>
            <a:spLocks noGrp="1"/>
          </p:cNvSpPr>
          <p:nvPr>
            <p:ph idx="1"/>
          </p:nvPr>
        </p:nvSpPr>
        <p:spPr>
          <a:xfrm>
            <a:off x="1219201" y="1283516"/>
            <a:ext cx="5810774" cy="5041084"/>
          </a:xfrm>
        </p:spPr>
        <p:txBody>
          <a:bodyPr>
            <a:normAutofit lnSpcReduction="10000"/>
          </a:bodyPr>
          <a:lstStyle/>
          <a:p>
            <a:r>
              <a:rPr lang="en-US">
                <a:highlight>
                  <a:srgbClr val="008000"/>
                </a:highlight>
              </a:rPr>
              <a:t>fname</a:t>
            </a:r>
            <a:r>
              <a:rPr lang="en-US"/>
              <a:t>: A C string containing the name of the file to be opened. This parameter must conform to the file naming conventions of the underlying system, and may include a path if the system supports it. If this parameter is a null pointer, the function attempts to change the mode of the stream specified as the third parameter stream to the specified mode parameter, as if the file name currently associated with this stream were in use.</a:t>
            </a:r>
          </a:p>
          <a:p>
            <a:endParaRPr lang="en-US"/>
          </a:p>
          <a:p>
            <a:r>
              <a:rPr lang="en-US">
                <a:highlight>
                  <a:srgbClr val="008000"/>
                </a:highlight>
              </a:rPr>
              <a:t>modeopen</a:t>
            </a:r>
            <a:r>
              <a:rPr lang="en-US"/>
              <a:t>: A string containing the file access mode. The following is a list of modes and their descriptions. (r – read, w – write, a – edit file, r+ - editing existing file, w+ - creating empty file for read and write, a+ - editing existing file, b – using two modes for open)</a:t>
            </a:r>
          </a:p>
          <a:p>
            <a:endParaRPr lang="ru-RU"/>
          </a:p>
        </p:txBody>
      </p:sp>
      <p:sp>
        <p:nvSpPr>
          <p:cNvPr id="5" name="TextBox 4">
            <a:extLst>
              <a:ext uri="{FF2B5EF4-FFF2-40B4-BE49-F238E27FC236}">
                <a16:creationId xmlns:a16="http://schemas.microsoft.com/office/drawing/2014/main" id="{681E2DFC-CCE0-4D05-8058-C68F8E825A4B}"/>
              </a:ext>
            </a:extLst>
          </p:cNvPr>
          <p:cNvSpPr txBox="1"/>
          <p:nvPr/>
        </p:nvSpPr>
        <p:spPr>
          <a:xfrm>
            <a:off x="7376719" y="2144436"/>
            <a:ext cx="4815281" cy="3139321"/>
          </a:xfrm>
          <a:prstGeom prst="rect">
            <a:avLst/>
          </a:prstGeom>
          <a:noFill/>
        </p:spPr>
        <p:txBody>
          <a:bodyPr wrap="square" rtlCol="0">
            <a:spAutoFit/>
          </a:bodyPr>
          <a:lstStyle/>
          <a:p>
            <a:r>
              <a:rPr lang="en-US">
                <a:highlight>
                  <a:srgbClr val="0000FF"/>
                </a:highlight>
              </a:rPr>
              <a:t>#include &lt;iostream&gt;</a:t>
            </a:r>
          </a:p>
          <a:p>
            <a:r>
              <a:rPr lang="en-US">
                <a:highlight>
                  <a:srgbClr val="0000FF"/>
                </a:highlight>
              </a:rPr>
              <a:t>#include &lt;</a:t>
            </a:r>
            <a:r>
              <a:rPr lang="en-US" err="1">
                <a:highlight>
                  <a:srgbClr val="0000FF"/>
                </a:highlight>
              </a:rPr>
              <a:t>cstdio</a:t>
            </a:r>
            <a:r>
              <a:rPr lang="en-US">
                <a:highlight>
                  <a:srgbClr val="0000FF"/>
                </a:highlight>
              </a:rPr>
              <a:t>&gt;</a:t>
            </a:r>
          </a:p>
          <a:p>
            <a:r>
              <a:rPr lang="en-US">
                <a:highlight>
                  <a:srgbClr val="0000FF"/>
                </a:highlight>
              </a:rPr>
              <a:t> </a:t>
            </a:r>
          </a:p>
          <a:p>
            <a:r>
              <a:rPr lang="en-US">
                <a:highlight>
                  <a:srgbClr val="0000FF"/>
                </a:highlight>
              </a:rPr>
              <a:t>int main ()</a:t>
            </a:r>
          </a:p>
          <a:p>
            <a:r>
              <a:rPr lang="en-US">
                <a:highlight>
                  <a:srgbClr val="0000FF"/>
                </a:highlight>
              </a:rPr>
              <a:t>{</a:t>
            </a:r>
          </a:p>
          <a:p>
            <a:r>
              <a:rPr lang="en-US">
                <a:highlight>
                  <a:srgbClr val="0000FF"/>
                </a:highlight>
              </a:rPr>
              <a:t>  freopen("file.txt", "w", </a:t>
            </a:r>
            <a:r>
              <a:rPr lang="en-US" err="1">
                <a:highlight>
                  <a:srgbClr val="0000FF"/>
                </a:highlight>
              </a:rPr>
              <a:t>stdout</a:t>
            </a:r>
            <a:r>
              <a:rPr lang="en-US">
                <a:highlight>
                  <a:srgbClr val="0000FF"/>
                </a:highlight>
              </a:rPr>
              <a:t>); </a:t>
            </a:r>
          </a:p>
          <a:p>
            <a:r>
              <a:rPr lang="en-US">
                <a:highlight>
                  <a:srgbClr val="0000FF"/>
                </a:highlight>
              </a:rPr>
              <a:t>  std::cout &lt;&lt; "</a:t>
            </a:r>
            <a:r>
              <a:rPr lang="ru-RU">
                <a:highlight>
                  <a:srgbClr val="0000FF"/>
                </a:highlight>
              </a:rPr>
              <a:t>Это предложение будет перенаправлено в файл";</a:t>
            </a:r>
          </a:p>
          <a:p>
            <a:r>
              <a:rPr lang="ru-RU">
                <a:highlight>
                  <a:srgbClr val="0000FF"/>
                </a:highlight>
              </a:rPr>
              <a:t>  </a:t>
            </a:r>
            <a:r>
              <a:rPr lang="en-US" err="1">
                <a:highlight>
                  <a:srgbClr val="0000FF"/>
                </a:highlight>
              </a:rPr>
              <a:t>fclose</a:t>
            </a:r>
            <a:r>
              <a:rPr lang="en-US">
                <a:highlight>
                  <a:srgbClr val="0000FF"/>
                </a:highlight>
              </a:rPr>
              <a:t> (</a:t>
            </a:r>
            <a:r>
              <a:rPr lang="en-US" err="1">
                <a:highlight>
                  <a:srgbClr val="0000FF"/>
                </a:highlight>
              </a:rPr>
              <a:t>stdout</a:t>
            </a:r>
            <a:r>
              <a:rPr lang="en-US">
                <a:highlight>
                  <a:srgbClr val="0000FF"/>
                </a:highlight>
              </a:rPr>
              <a:t>);</a:t>
            </a:r>
          </a:p>
          <a:p>
            <a:r>
              <a:rPr lang="en-US">
                <a:highlight>
                  <a:srgbClr val="0000FF"/>
                </a:highlight>
              </a:rPr>
              <a:t>  return 0;</a:t>
            </a:r>
          </a:p>
          <a:p>
            <a:r>
              <a:rPr lang="en-US">
                <a:highlight>
                  <a:srgbClr val="0000FF"/>
                </a:highlight>
              </a:rPr>
              <a:t>}</a:t>
            </a:r>
            <a:endParaRPr lang="ru-RU">
              <a:highlight>
                <a:srgbClr val="0000FF"/>
              </a:highlight>
            </a:endParaRPr>
          </a:p>
        </p:txBody>
      </p:sp>
    </p:spTree>
    <p:extLst>
      <p:ext uri="{BB962C8B-B14F-4D97-AF65-F5344CB8AC3E}">
        <p14:creationId xmlns:p14="http://schemas.microsoft.com/office/powerpoint/2010/main" val="1017639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606D92-FEE4-49E1-B1DB-3993A3CE1420}"/>
              </a:ext>
            </a:extLst>
          </p:cNvPr>
          <p:cNvSpPr>
            <a:spLocks noGrp="1"/>
          </p:cNvSpPr>
          <p:nvPr>
            <p:ph type="title"/>
          </p:nvPr>
        </p:nvSpPr>
        <p:spPr/>
        <p:txBody>
          <a:bodyPr/>
          <a:lstStyle/>
          <a:p>
            <a:r>
              <a:rPr lang="en-US"/>
              <a:t>DEFINITION OF AN ARRAY</a:t>
            </a:r>
            <a:endParaRPr lang="ru-RU"/>
          </a:p>
        </p:txBody>
      </p:sp>
      <p:sp>
        <p:nvSpPr>
          <p:cNvPr id="3" name="Объект 2">
            <a:extLst>
              <a:ext uri="{FF2B5EF4-FFF2-40B4-BE49-F238E27FC236}">
                <a16:creationId xmlns:a16="http://schemas.microsoft.com/office/drawing/2014/main" id="{9FE2DFE7-17DB-46E0-9F0D-BB872403A4B5}"/>
              </a:ext>
            </a:extLst>
          </p:cNvPr>
          <p:cNvSpPr>
            <a:spLocks noGrp="1"/>
          </p:cNvSpPr>
          <p:nvPr>
            <p:ph idx="1"/>
          </p:nvPr>
        </p:nvSpPr>
        <p:spPr/>
        <p:txBody>
          <a:bodyPr>
            <a:normAutofit/>
          </a:bodyPr>
          <a:lstStyle/>
          <a:p>
            <a:r>
              <a:rPr lang="en-US" sz="2000" b="1">
                <a:solidFill>
                  <a:schemeClr val="bg1"/>
                </a:solidFill>
                <a:highlight>
                  <a:srgbClr val="FFFF00"/>
                </a:highlight>
              </a:rPr>
              <a:t>Arrays are used to store multiple values in a single variable, instead of declaring separate variables for each value.</a:t>
            </a:r>
          </a:p>
          <a:p>
            <a:endParaRPr lang="en-US" sz="2000" b="1">
              <a:solidFill>
                <a:schemeClr val="bg1"/>
              </a:solidFill>
              <a:highlight>
                <a:srgbClr val="FFFF00"/>
              </a:highlight>
            </a:endParaRPr>
          </a:p>
          <a:p>
            <a:r>
              <a:rPr lang="en-US" sz="2000" b="1">
                <a:solidFill>
                  <a:schemeClr val="bg1"/>
                </a:solidFill>
                <a:highlight>
                  <a:srgbClr val="FFFF00"/>
                </a:highlight>
              </a:rPr>
              <a:t>To declare an array, define the variable type, specify the name of the array followed by square brackets and specify the number of elements it should store</a:t>
            </a:r>
            <a:endParaRPr lang="ru-RU" sz="2000" b="1">
              <a:solidFill>
                <a:schemeClr val="bg1"/>
              </a:solidFill>
              <a:highlight>
                <a:srgbClr val="FFFF00"/>
              </a:highlight>
            </a:endParaRPr>
          </a:p>
        </p:txBody>
      </p:sp>
      <p:pic>
        <p:nvPicPr>
          <p:cNvPr id="5" name="Рисунок 4">
            <a:extLst>
              <a:ext uri="{FF2B5EF4-FFF2-40B4-BE49-F238E27FC236}">
                <a16:creationId xmlns:a16="http://schemas.microsoft.com/office/drawing/2014/main" id="{3BBEA264-835C-467D-9803-719EE618E17B}"/>
              </a:ext>
            </a:extLst>
          </p:cNvPr>
          <p:cNvPicPr>
            <a:picLocks noChangeAspect="1"/>
          </p:cNvPicPr>
          <p:nvPr/>
        </p:nvPicPr>
        <p:blipFill>
          <a:blip r:embed="rId2"/>
          <a:stretch>
            <a:fillRect/>
          </a:stretch>
        </p:blipFill>
        <p:spPr>
          <a:xfrm>
            <a:off x="909098" y="5836358"/>
            <a:ext cx="2460335" cy="559167"/>
          </a:xfrm>
          <a:prstGeom prst="rect">
            <a:avLst/>
          </a:prstGeom>
        </p:spPr>
      </p:pic>
      <p:pic>
        <p:nvPicPr>
          <p:cNvPr id="7" name="Рисунок 6">
            <a:extLst>
              <a:ext uri="{FF2B5EF4-FFF2-40B4-BE49-F238E27FC236}">
                <a16:creationId xmlns:a16="http://schemas.microsoft.com/office/drawing/2014/main" id="{559FB7F4-8793-4DD5-9C1A-6167A0978F93}"/>
              </a:ext>
            </a:extLst>
          </p:cNvPr>
          <p:cNvPicPr>
            <a:picLocks noChangeAspect="1"/>
          </p:cNvPicPr>
          <p:nvPr/>
        </p:nvPicPr>
        <p:blipFill>
          <a:blip r:embed="rId3"/>
          <a:stretch>
            <a:fillRect/>
          </a:stretch>
        </p:blipFill>
        <p:spPr>
          <a:xfrm>
            <a:off x="3767602" y="5836358"/>
            <a:ext cx="7828344" cy="559167"/>
          </a:xfrm>
          <a:prstGeom prst="rect">
            <a:avLst/>
          </a:prstGeom>
        </p:spPr>
      </p:pic>
      <p:pic>
        <p:nvPicPr>
          <p:cNvPr id="9" name="Рисунок 8">
            <a:extLst>
              <a:ext uri="{FF2B5EF4-FFF2-40B4-BE49-F238E27FC236}">
                <a16:creationId xmlns:a16="http://schemas.microsoft.com/office/drawing/2014/main" id="{492E4128-3CEF-4ABC-B8C1-B35A446BE739}"/>
              </a:ext>
            </a:extLst>
          </p:cNvPr>
          <p:cNvPicPr>
            <a:picLocks noChangeAspect="1"/>
          </p:cNvPicPr>
          <p:nvPr/>
        </p:nvPicPr>
        <p:blipFill>
          <a:blip r:embed="rId4"/>
          <a:stretch>
            <a:fillRect/>
          </a:stretch>
        </p:blipFill>
        <p:spPr>
          <a:xfrm>
            <a:off x="5894664" y="4902259"/>
            <a:ext cx="4176273" cy="559167"/>
          </a:xfrm>
          <a:prstGeom prst="rect">
            <a:avLst/>
          </a:prstGeom>
        </p:spPr>
      </p:pic>
    </p:spTree>
    <p:extLst>
      <p:ext uri="{BB962C8B-B14F-4D97-AF65-F5344CB8AC3E}">
        <p14:creationId xmlns:p14="http://schemas.microsoft.com/office/powerpoint/2010/main" val="2824280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583D21-0E6A-4C34-A86E-ABF18C4373DF}"/>
              </a:ext>
            </a:extLst>
          </p:cNvPr>
          <p:cNvSpPr>
            <a:spLocks noGrp="1"/>
          </p:cNvSpPr>
          <p:nvPr>
            <p:ph type="title"/>
          </p:nvPr>
        </p:nvSpPr>
        <p:spPr>
          <a:xfrm>
            <a:off x="808139" y="153691"/>
            <a:ext cx="9493249" cy="1577975"/>
          </a:xfrm>
        </p:spPr>
        <p:txBody>
          <a:bodyPr/>
          <a:lstStyle/>
          <a:p>
            <a:r>
              <a:rPr lang="en-US"/>
              <a:t>TYPES OF AN ARRAY</a:t>
            </a:r>
            <a:endParaRPr lang="ru-RU"/>
          </a:p>
        </p:txBody>
      </p:sp>
      <p:sp>
        <p:nvSpPr>
          <p:cNvPr id="3" name="Объект 2">
            <a:extLst>
              <a:ext uri="{FF2B5EF4-FFF2-40B4-BE49-F238E27FC236}">
                <a16:creationId xmlns:a16="http://schemas.microsoft.com/office/drawing/2014/main" id="{07816C58-CE5E-45B6-ACC8-AA7B431601E7}"/>
              </a:ext>
            </a:extLst>
          </p:cNvPr>
          <p:cNvSpPr>
            <a:spLocks noGrp="1"/>
          </p:cNvSpPr>
          <p:nvPr>
            <p:ph idx="1"/>
          </p:nvPr>
        </p:nvSpPr>
        <p:spPr>
          <a:xfrm>
            <a:off x="606804" y="2217363"/>
            <a:ext cx="9493250" cy="4409939"/>
          </a:xfrm>
        </p:spPr>
        <p:txBody>
          <a:bodyPr>
            <a:normAutofit fontScale="92500" lnSpcReduction="10000"/>
          </a:bodyPr>
          <a:lstStyle/>
          <a:p>
            <a:r>
              <a:rPr lang="en-US" sz="3200" b="1">
                <a:solidFill>
                  <a:schemeClr val="bg1"/>
                </a:solidFill>
                <a:highlight>
                  <a:srgbClr val="FFFF00"/>
                </a:highlight>
              </a:rPr>
              <a:t>FIXED SIZE ARRAY</a:t>
            </a:r>
          </a:p>
          <a:p>
            <a:endParaRPr lang="en-US" sz="3200" b="1">
              <a:solidFill>
                <a:schemeClr val="bg1"/>
              </a:solidFill>
              <a:highlight>
                <a:srgbClr val="FFFF00"/>
              </a:highlight>
            </a:endParaRPr>
          </a:p>
          <a:p>
            <a:r>
              <a:rPr lang="en-US" sz="3200" b="1">
                <a:solidFill>
                  <a:schemeClr val="bg1"/>
                </a:solidFill>
                <a:highlight>
                  <a:srgbClr val="FFFF00"/>
                </a:highlight>
              </a:rPr>
              <a:t>DYNAMIC SIZED ARRAY</a:t>
            </a:r>
          </a:p>
          <a:p>
            <a:endParaRPr lang="en-US" sz="3200" b="1">
              <a:solidFill>
                <a:schemeClr val="bg1"/>
              </a:solidFill>
              <a:highlight>
                <a:srgbClr val="FFFF00"/>
              </a:highlight>
            </a:endParaRPr>
          </a:p>
          <a:p>
            <a:r>
              <a:rPr lang="en-US" sz="3200" b="1">
                <a:solidFill>
                  <a:schemeClr val="bg1"/>
                </a:solidFill>
                <a:highlight>
                  <a:srgbClr val="FFFF00"/>
                </a:highlight>
              </a:rPr>
              <a:t>1-DIMENSIONAL ARRAY</a:t>
            </a:r>
          </a:p>
          <a:p>
            <a:endParaRPr lang="en-US" sz="3200" b="1">
              <a:solidFill>
                <a:schemeClr val="bg1"/>
              </a:solidFill>
              <a:highlight>
                <a:srgbClr val="FFFF00"/>
              </a:highlight>
            </a:endParaRPr>
          </a:p>
          <a:p>
            <a:r>
              <a:rPr lang="en-US" sz="3200" b="1">
                <a:solidFill>
                  <a:schemeClr val="bg1"/>
                </a:solidFill>
                <a:highlight>
                  <a:srgbClr val="FFFF00"/>
                </a:highlight>
              </a:rPr>
              <a:t>MULTI-DIMENSIONAL ARRAY</a:t>
            </a:r>
          </a:p>
        </p:txBody>
      </p:sp>
      <p:pic>
        <p:nvPicPr>
          <p:cNvPr id="5" name="Рисунок 4">
            <a:extLst>
              <a:ext uri="{FF2B5EF4-FFF2-40B4-BE49-F238E27FC236}">
                <a16:creationId xmlns:a16="http://schemas.microsoft.com/office/drawing/2014/main" id="{260C2A9B-6CA4-4046-B418-25779A8D62BE}"/>
              </a:ext>
            </a:extLst>
          </p:cNvPr>
          <p:cNvPicPr>
            <a:picLocks noChangeAspect="1"/>
          </p:cNvPicPr>
          <p:nvPr/>
        </p:nvPicPr>
        <p:blipFill>
          <a:blip r:embed="rId2"/>
          <a:stretch>
            <a:fillRect/>
          </a:stretch>
        </p:blipFill>
        <p:spPr>
          <a:xfrm>
            <a:off x="6231263" y="2823944"/>
            <a:ext cx="5706271" cy="2838846"/>
          </a:xfrm>
          <a:prstGeom prst="rect">
            <a:avLst/>
          </a:prstGeom>
        </p:spPr>
      </p:pic>
    </p:spTree>
    <p:extLst>
      <p:ext uri="{BB962C8B-B14F-4D97-AF65-F5344CB8AC3E}">
        <p14:creationId xmlns:p14="http://schemas.microsoft.com/office/powerpoint/2010/main" val="1618521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F59658-D19B-4976-ADAF-8A111B5EE754}"/>
              </a:ext>
            </a:extLst>
          </p:cNvPr>
          <p:cNvSpPr>
            <a:spLocks noGrp="1"/>
          </p:cNvSpPr>
          <p:nvPr>
            <p:ph type="title"/>
          </p:nvPr>
        </p:nvSpPr>
        <p:spPr/>
        <p:txBody>
          <a:bodyPr/>
          <a:lstStyle/>
          <a:p>
            <a:r>
              <a:rPr lang="en-US"/>
              <a:t>FIXED SIZE ARRAY</a:t>
            </a:r>
            <a:endParaRPr lang="ru-RU"/>
          </a:p>
        </p:txBody>
      </p:sp>
      <p:sp>
        <p:nvSpPr>
          <p:cNvPr id="3" name="Объект 2">
            <a:extLst>
              <a:ext uri="{FF2B5EF4-FFF2-40B4-BE49-F238E27FC236}">
                <a16:creationId xmlns:a16="http://schemas.microsoft.com/office/drawing/2014/main" id="{9081847D-4523-4751-AAC3-63B047CEAC2B}"/>
              </a:ext>
            </a:extLst>
          </p:cNvPr>
          <p:cNvSpPr>
            <a:spLocks noGrp="1"/>
          </p:cNvSpPr>
          <p:nvPr>
            <p:ph idx="1"/>
          </p:nvPr>
        </p:nvSpPr>
        <p:spPr>
          <a:xfrm>
            <a:off x="984307" y="2183809"/>
            <a:ext cx="5241022" cy="4006568"/>
          </a:xfrm>
        </p:spPr>
        <p:txBody>
          <a:bodyPr>
            <a:normAutofit fontScale="92500" lnSpcReduction="20000"/>
          </a:bodyPr>
          <a:lstStyle/>
          <a:p>
            <a:r>
              <a:rPr lang="en-US" sz="2800" b="1">
                <a:solidFill>
                  <a:schemeClr val="bg1"/>
                </a:solidFill>
                <a:highlight>
                  <a:srgbClr val="FFFF00"/>
                </a:highlight>
                <a:latin typeface="Nunito"/>
              </a:rPr>
              <a:t>(!)</a:t>
            </a:r>
            <a:r>
              <a:rPr lang="en-US" sz="2800" b="1" i="0">
                <a:solidFill>
                  <a:schemeClr val="bg1"/>
                </a:solidFill>
                <a:effectLst/>
                <a:highlight>
                  <a:srgbClr val="FFFF00"/>
                </a:highlight>
                <a:latin typeface="Nunito"/>
              </a:rPr>
              <a:t>We cannot alter or update the size of this array.</a:t>
            </a:r>
          </a:p>
          <a:p>
            <a:endParaRPr lang="en-US" sz="2800" b="1">
              <a:solidFill>
                <a:schemeClr val="bg1"/>
              </a:solidFill>
              <a:highlight>
                <a:srgbClr val="FFFF00"/>
              </a:highlight>
              <a:latin typeface="Nunito"/>
            </a:endParaRPr>
          </a:p>
          <a:p>
            <a:r>
              <a:rPr lang="en-US" sz="2800" b="1">
                <a:solidFill>
                  <a:schemeClr val="bg1"/>
                </a:solidFill>
                <a:highlight>
                  <a:srgbClr val="FFFF00"/>
                </a:highlight>
              </a:rPr>
              <a:t>(!)Here only a fixed size (</a:t>
            </a:r>
            <a:r>
              <a:rPr lang="en-US" sz="2800" b="1" err="1">
                <a:solidFill>
                  <a:schemeClr val="bg1"/>
                </a:solidFill>
                <a:highlight>
                  <a:srgbClr val="FFFF00"/>
                </a:highlight>
              </a:rPr>
              <a:t>i,e</a:t>
            </a:r>
            <a:r>
              <a:rPr lang="en-US" sz="2800" b="1">
                <a:solidFill>
                  <a:schemeClr val="bg1"/>
                </a:solidFill>
                <a:highlight>
                  <a:srgbClr val="FFFF00"/>
                </a:highlight>
              </a:rPr>
              <a:t>. the size that is mentioned in square brackets []) of memory will be allocated for storage</a:t>
            </a:r>
            <a:endParaRPr lang="ru-RU" sz="2800" b="1">
              <a:solidFill>
                <a:schemeClr val="bg1"/>
              </a:solidFill>
              <a:highlight>
                <a:srgbClr val="FFFF00"/>
              </a:highlight>
            </a:endParaRPr>
          </a:p>
        </p:txBody>
      </p:sp>
      <p:pic>
        <p:nvPicPr>
          <p:cNvPr id="5" name="Рисунок 4">
            <a:extLst>
              <a:ext uri="{FF2B5EF4-FFF2-40B4-BE49-F238E27FC236}">
                <a16:creationId xmlns:a16="http://schemas.microsoft.com/office/drawing/2014/main" id="{00C86CDF-562D-43F7-94A6-6C1B8AF71767}"/>
              </a:ext>
            </a:extLst>
          </p:cNvPr>
          <p:cNvPicPr>
            <a:picLocks noChangeAspect="1"/>
          </p:cNvPicPr>
          <p:nvPr/>
        </p:nvPicPr>
        <p:blipFill>
          <a:blip r:embed="rId2"/>
          <a:stretch>
            <a:fillRect/>
          </a:stretch>
        </p:blipFill>
        <p:spPr>
          <a:xfrm>
            <a:off x="6292793" y="2667699"/>
            <a:ext cx="5651032" cy="2659309"/>
          </a:xfrm>
          <a:prstGeom prst="rect">
            <a:avLst/>
          </a:prstGeom>
        </p:spPr>
      </p:pic>
    </p:spTree>
    <p:extLst>
      <p:ext uri="{BB962C8B-B14F-4D97-AF65-F5344CB8AC3E}">
        <p14:creationId xmlns:p14="http://schemas.microsoft.com/office/powerpoint/2010/main" val="2289566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B17640-F942-44F1-AA41-E63415BA402B}"/>
              </a:ext>
            </a:extLst>
          </p:cNvPr>
          <p:cNvSpPr>
            <a:spLocks noGrp="1"/>
          </p:cNvSpPr>
          <p:nvPr>
            <p:ph type="title"/>
          </p:nvPr>
        </p:nvSpPr>
        <p:spPr/>
        <p:txBody>
          <a:bodyPr/>
          <a:lstStyle/>
          <a:p>
            <a:r>
              <a:rPr lang="en-US"/>
              <a:t>DYNAMIC SIZE ARRAY</a:t>
            </a:r>
            <a:endParaRPr lang="ru-RU"/>
          </a:p>
        </p:txBody>
      </p:sp>
      <p:sp>
        <p:nvSpPr>
          <p:cNvPr id="3" name="Объект 2">
            <a:extLst>
              <a:ext uri="{FF2B5EF4-FFF2-40B4-BE49-F238E27FC236}">
                <a16:creationId xmlns:a16="http://schemas.microsoft.com/office/drawing/2014/main" id="{95A125E3-435C-49E5-9784-FB18561E0B87}"/>
              </a:ext>
            </a:extLst>
          </p:cNvPr>
          <p:cNvSpPr>
            <a:spLocks noGrp="1"/>
          </p:cNvSpPr>
          <p:nvPr>
            <p:ph idx="1"/>
          </p:nvPr>
        </p:nvSpPr>
        <p:spPr/>
        <p:txBody>
          <a:bodyPr>
            <a:normAutofit/>
          </a:bodyPr>
          <a:lstStyle/>
          <a:p>
            <a:r>
              <a:rPr lang="en-US" sz="2000" b="1">
                <a:solidFill>
                  <a:schemeClr val="bg1"/>
                </a:solidFill>
                <a:highlight>
                  <a:srgbClr val="FFFF00"/>
                </a:highlight>
              </a:rPr>
              <a:t>The size of the array changes as per user requirements during execution of code so the coders do not have to worry about sizes. They can add and removed the elements as per the need. The memory is mostly dynamically allocated and de-allocated in these arrays.</a:t>
            </a:r>
            <a:endParaRPr lang="ru-RU" sz="2000" b="1">
              <a:solidFill>
                <a:schemeClr val="bg1"/>
              </a:solidFill>
              <a:highlight>
                <a:srgbClr val="FFFF00"/>
              </a:highlight>
            </a:endParaRPr>
          </a:p>
        </p:txBody>
      </p:sp>
      <p:pic>
        <p:nvPicPr>
          <p:cNvPr id="5" name="Рисунок 4">
            <a:extLst>
              <a:ext uri="{FF2B5EF4-FFF2-40B4-BE49-F238E27FC236}">
                <a16:creationId xmlns:a16="http://schemas.microsoft.com/office/drawing/2014/main" id="{A97C00A2-0F00-4B85-8D45-A472BBC0DEFE}"/>
              </a:ext>
            </a:extLst>
          </p:cNvPr>
          <p:cNvPicPr>
            <a:picLocks noChangeAspect="1"/>
          </p:cNvPicPr>
          <p:nvPr/>
        </p:nvPicPr>
        <p:blipFill>
          <a:blip r:embed="rId2"/>
          <a:stretch>
            <a:fillRect/>
          </a:stretch>
        </p:blipFill>
        <p:spPr>
          <a:xfrm>
            <a:off x="3730829" y="4570024"/>
            <a:ext cx="4469990" cy="1754576"/>
          </a:xfrm>
          <a:prstGeom prst="rect">
            <a:avLst/>
          </a:prstGeom>
        </p:spPr>
      </p:pic>
    </p:spTree>
    <p:extLst>
      <p:ext uri="{BB962C8B-B14F-4D97-AF65-F5344CB8AC3E}">
        <p14:creationId xmlns:p14="http://schemas.microsoft.com/office/powerpoint/2010/main" val="3647550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839AF3-EE38-4E1E-994C-C32C4F23899C}"/>
              </a:ext>
            </a:extLst>
          </p:cNvPr>
          <p:cNvSpPr>
            <a:spLocks noGrp="1"/>
          </p:cNvSpPr>
          <p:nvPr>
            <p:ph type="title"/>
          </p:nvPr>
        </p:nvSpPr>
        <p:spPr/>
        <p:txBody>
          <a:bodyPr/>
          <a:lstStyle/>
          <a:p>
            <a:r>
              <a:rPr lang="en-US"/>
              <a:t>ONE-DIMENSIONAL ARRAY (1-D ARRAY)</a:t>
            </a:r>
            <a:endParaRPr lang="ru-RU"/>
          </a:p>
        </p:txBody>
      </p:sp>
      <p:sp>
        <p:nvSpPr>
          <p:cNvPr id="3" name="Объект 2">
            <a:extLst>
              <a:ext uri="{FF2B5EF4-FFF2-40B4-BE49-F238E27FC236}">
                <a16:creationId xmlns:a16="http://schemas.microsoft.com/office/drawing/2014/main" id="{F2241831-31F1-4741-A2D8-1214E79A8299}"/>
              </a:ext>
            </a:extLst>
          </p:cNvPr>
          <p:cNvSpPr>
            <a:spLocks noGrp="1"/>
          </p:cNvSpPr>
          <p:nvPr>
            <p:ph idx="1"/>
          </p:nvPr>
        </p:nvSpPr>
        <p:spPr>
          <a:xfrm>
            <a:off x="573248" y="2318032"/>
            <a:ext cx="4653094" cy="4006568"/>
          </a:xfrm>
        </p:spPr>
        <p:txBody>
          <a:bodyPr>
            <a:normAutofit/>
          </a:bodyPr>
          <a:lstStyle/>
          <a:p>
            <a:r>
              <a:rPr lang="en-US" sz="2000" b="1">
                <a:solidFill>
                  <a:schemeClr val="bg1"/>
                </a:solidFill>
                <a:highlight>
                  <a:srgbClr val="FFFF00"/>
                </a:highlight>
              </a:rPr>
              <a:t>You can imagine a 1d array as a row, where elements are stored one after another.</a:t>
            </a:r>
          </a:p>
          <a:p>
            <a:endParaRPr lang="en-US" sz="2000" b="1">
              <a:solidFill>
                <a:schemeClr val="bg1"/>
              </a:solidFill>
              <a:highlight>
                <a:srgbClr val="FFFF00"/>
              </a:highlight>
            </a:endParaRPr>
          </a:p>
          <a:p>
            <a:endParaRPr lang="en-US" sz="2000" b="1">
              <a:solidFill>
                <a:schemeClr val="bg1"/>
              </a:solidFill>
              <a:highlight>
                <a:srgbClr val="FFFF00"/>
              </a:highlight>
            </a:endParaRPr>
          </a:p>
          <a:p>
            <a:r>
              <a:rPr lang="en-US" sz="2000" b="1">
                <a:solidFill>
                  <a:schemeClr val="bg1"/>
                </a:solidFill>
                <a:highlight>
                  <a:srgbClr val="FFFF00"/>
                </a:highlight>
              </a:rPr>
              <a:t>Syntax for Declaration of Single Dimensional Array</a:t>
            </a:r>
          </a:p>
          <a:p>
            <a:r>
              <a:rPr lang="en-US" sz="2000" b="1">
                <a:solidFill>
                  <a:schemeClr val="bg1"/>
                </a:solidFill>
                <a:highlight>
                  <a:srgbClr val="FFFF00"/>
                </a:highlight>
              </a:rPr>
              <a:t>Below is the syntax to declare the single-dimensional array</a:t>
            </a:r>
          </a:p>
          <a:p>
            <a:endParaRPr lang="en-US" sz="2000" b="1">
              <a:solidFill>
                <a:schemeClr val="bg1"/>
              </a:solidFill>
              <a:highlight>
                <a:srgbClr val="FFFF00"/>
              </a:highlight>
            </a:endParaRPr>
          </a:p>
          <a:p>
            <a:endParaRPr lang="ru-RU" sz="2000" b="1">
              <a:solidFill>
                <a:schemeClr val="bg1"/>
              </a:solidFill>
              <a:highlight>
                <a:srgbClr val="FFFF00"/>
              </a:highlight>
            </a:endParaRPr>
          </a:p>
        </p:txBody>
      </p:sp>
      <p:pic>
        <p:nvPicPr>
          <p:cNvPr id="5" name="Рисунок 4">
            <a:extLst>
              <a:ext uri="{FF2B5EF4-FFF2-40B4-BE49-F238E27FC236}">
                <a16:creationId xmlns:a16="http://schemas.microsoft.com/office/drawing/2014/main" id="{8F054725-5010-441A-A7F9-ABCDCD656F3D}"/>
              </a:ext>
            </a:extLst>
          </p:cNvPr>
          <p:cNvPicPr>
            <a:picLocks noChangeAspect="1"/>
          </p:cNvPicPr>
          <p:nvPr/>
        </p:nvPicPr>
        <p:blipFill>
          <a:blip r:embed="rId2"/>
          <a:stretch>
            <a:fillRect/>
          </a:stretch>
        </p:blipFill>
        <p:spPr>
          <a:xfrm>
            <a:off x="5884305" y="2469720"/>
            <a:ext cx="5474389" cy="959280"/>
          </a:xfrm>
          <a:prstGeom prst="rect">
            <a:avLst/>
          </a:prstGeom>
        </p:spPr>
      </p:pic>
      <p:pic>
        <p:nvPicPr>
          <p:cNvPr id="7" name="Рисунок 6">
            <a:extLst>
              <a:ext uri="{FF2B5EF4-FFF2-40B4-BE49-F238E27FC236}">
                <a16:creationId xmlns:a16="http://schemas.microsoft.com/office/drawing/2014/main" id="{5DBD5B27-B6AD-42EC-89A4-488A58457D8D}"/>
              </a:ext>
            </a:extLst>
          </p:cNvPr>
          <p:cNvPicPr>
            <a:picLocks noChangeAspect="1"/>
          </p:cNvPicPr>
          <p:nvPr/>
        </p:nvPicPr>
        <p:blipFill>
          <a:blip r:embed="rId3"/>
          <a:stretch>
            <a:fillRect/>
          </a:stretch>
        </p:blipFill>
        <p:spPr>
          <a:xfrm>
            <a:off x="946971" y="3772111"/>
            <a:ext cx="3905647" cy="480307"/>
          </a:xfrm>
          <a:prstGeom prst="rect">
            <a:avLst/>
          </a:prstGeom>
        </p:spPr>
      </p:pic>
      <p:sp>
        <p:nvSpPr>
          <p:cNvPr id="8" name="TextBox 7">
            <a:extLst>
              <a:ext uri="{FF2B5EF4-FFF2-40B4-BE49-F238E27FC236}">
                <a16:creationId xmlns:a16="http://schemas.microsoft.com/office/drawing/2014/main" id="{E126D091-1C0C-44A3-BF5A-284DDA40AE6D}"/>
              </a:ext>
            </a:extLst>
          </p:cNvPr>
          <p:cNvSpPr txBox="1"/>
          <p:nvPr/>
        </p:nvSpPr>
        <p:spPr>
          <a:xfrm>
            <a:off x="5821387" y="4476368"/>
            <a:ext cx="5600223" cy="2554545"/>
          </a:xfrm>
          <a:prstGeom prst="rect">
            <a:avLst/>
          </a:prstGeom>
          <a:noFill/>
        </p:spPr>
        <p:txBody>
          <a:bodyPr wrap="square" rtlCol="0">
            <a:spAutoFit/>
          </a:bodyPr>
          <a:lstStyle/>
          <a:p>
            <a:pPr algn="l" fontAlgn="base"/>
            <a:r>
              <a:rPr lang="en-US" sz="2000" b="1" i="1" err="1">
                <a:solidFill>
                  <a:schemeClr val="bg1"/>
                </a:solidFill>
                <a:effectLst/>
                <a:highlight>
                  <a:srgbClr val="FFFF00"/>
                </a:highlight>
                <a:latin typeface="Nunito"/>
              </a:rPr>
              <a:t>data_type</a:t>
            </a:r>
            <a:r>
              <a:rPr lang="en-US" sz="2000" b="1" i="1">
                <a:solidFill>
                  <a:schemeClr val="bg1"/>
                </a:solidFill>
                <a:effectLst/>
                <a:highlight>
                  <a:srgbClr val="FFFF00"/>
                </a:highlight>
                <a:latin typeface="Nunito"/>
              </a:rPr>
              <a:t>: is a type of data of each array block.</a:t>
            </a:r>
          </a:p>
          <a:p>
            <a:pPr algn="l" fontAlgn="base"/>
            <a:endParaRPr lang="en-US" sz="2000" b="1" i="1">
              <a:solidFill>
                <a:schemeClr val="bg1"/>
              </a:solidFill>
              <a:effectLst/>
              <a:highlight>
                <a:srgbClr val="FFFF00"/>
              </a:highlight>
              <a:latin typeface="Nunito"/>
            </a:endParaRPr>
          </a:p>
          <a:p>
            <a:pPr algn="l" fontAlgn="base"/>
            <a:r>
              <a:rPr lang="en-US" sz="2000" b="1" i="1" err="1">
                <a:solidFill>
                  <a:schemeClr val="bg1"/>
                </a:solidFill>
                <a:effectLst/>
                <a:highlight>
                  <a:srgbClr val="FFFF00"/>
                </a:highlight>
                <a:latin typeface="Nunito"/>
              </a:rPr>
              <a:t>array_name</a:t>
            </a:r>
            <a:r>
              <a:rPr lang="en-US" sz="2000" b="1" i="1">
                <a:solidFill>
                  <a:schemeClr val="bg1"/>
                </a:solidFill>
                <a:effectLst/>
                <a:highlight>
                  <a:srgbClr val="FFFF00"/>
                </a:highlight>
                <a:latin typeface="Nunito"/>
              </a:rPr>
              <a:t>: is the name of the array using which we can refer to it.</a:t>
            </a:r>
          </a:p>
          <a:p>
            <a:pPr algn="l" fontAlgn="base"/>
            <a:endParaRPr lang="en-US" sz="2000" b="1" i="1">
              <a:solidFill>
                <a:schemeClr val="bg1"/>
              </a:solidFill>
              <a:effectLst/>
              <a:highlight>
                <a:srgbClr val="FFFF00"/>
              </a:highlight>
              <a:latin typeface="Nunito"/>
            </a:endParaRPr>
          </a:p>
          <a:p>
            <a:pPr algn="l" fontAlgn="base"/>
            <a:r>
              <a:rPr lang="en-US" sz="2000" b="1" i="1" err="1">
                <a:solidFill>
                  <a:schemeClr val="bg1"/>
                </a:solidFill>
                <a:effectLst/>
                <a:highlight>
                  <a:srgbClr val="FFFF00"/>
                </a:highlight>
                <a:latin typeface="Nunito"/>
              </a:rPr>
              <a:t>array_size</a:t>
            </a:r>
            <a:r>
              <a:rPr lang="en-US" sz="2000" b="1" i="1">
                <a:solidFill>
                  <a:schemeClr val="bg1"/>
                </a:solidFill>
                <a:effectLst/>
                <a:highlight>
                  <a:srgbClr val="FFFF00"/>
                </a:highlight>
                <a:latin typeface="Nunito"/>
              </a:rPr>
              <a:t>: is the number of blocks of memory array going to have.</a:t>
            </a:r>
          </a:p>
          <a:p>
            <a:endParaRPr lang="ru-RU" sz="2000" b="1" i="1">
              <a:solidFill>
                <a:schemeClr val="bg1"/>
              </a:solidFill>
              <a:highlight>
                <a:srgbClr val="FFFF00"/>
              </a:highlight>
            </a:endParaRPr>
          </a:p>
        </p:txBody>
      </p:sp>
      <p:pic>
        <p:nvPicPr>
          <p:cNvPr id="10" name="Рисунок 9">
            <a:extLst>
              <a:ext uri="{FF2B5EF4-FFF2-40B4-BE49-F238E27FC236}">
                <a16:creationId xmlns:a16="http://schemas.microsoft.com/office/drawing/2014/main" id="{A58F14FE-2CF1-4F5A-8140-574104F77EB2}"/>
              </a:ext>
            </a:extLst>
          </p:cNvPr>
          <p:cNvPicPr>
            <a:picLocks noChangeAspect="1"/>
          </p:cNvPicPr>
          <p:nvPr/>
        </p:nvPicPr>
        <p:blipFill>
          <a:blip r:embed="rId4"/>
          <a:stretch>
            <a:fillRect/>
          </a:stretch>
        </p:blipFill>
        <p:spPr>
          <a:xfrm>
            <a:off x="7787778" y="3646569"/>
            <a:ext cx="1667439" cy="618102"/>
          </a:xfrm>
          <a:prstGeom prst="rect">
            <a:avLst/>
          </a:prstGeom>
        </p:spPr>
      </p:pic>
    </p:spTree>
    <p:extLst>
      <p:ext uri="{BB962C8B-B14F-4D97-AF65-F5344CB8AC3E}">
        <p14:creationId xmlns:p14="http://schemas.microsoft.com/office/powerpoint/2010/main" val="3922759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AC92AC-2400-4EE7-8F5A-2A3ED02B47A0}"/>
              </a:ext>
            </a:extLst>
          </p:cNvPr>
          <p:cNvSpPr>
            <a:spLocks noGrp="1"/>
          </p:cNvSpPr>
          <p:nvPr>
            <p:ph type="title"/>
          </p:nvPr>
        </p:nvSpPr>
        <p:spPr/>
        <p:txBody>
          <a:bodyPr/>
          <a:lstStyle/>
          <a:p>
            <a:r>
              <a:rPr lang="en-US"/>
              <a:t>TWO-DIMENSIONAL ARRAY (2-D ARRAY)</a:t>
            </a:r>
            <a:endParaRPr lang="ru-RU"/>
          </a:p>
        </p:txBody>
      </p:sp>
      <p:sp>
        <p:nvSpPr>
          <p:cNvPr id="3" name="Объект 2">
            <a:extLst>
              <a:ext uri="{FF2B5EF4-FFF2-40B4-BE49-F238E27FC236}">
                <a16:creationId xmlns:a16="http://schemas.microsoft.com/office/drawing/2014/main" id="{18AC130E-4D6E-46F8-8D7F-B06AA15B215B}"/>
              </a:ext>
            </a:extLst>
          </p:cNvPr>
          <p:cNvSpPr>
            <a:spLocks noGrp="1"/>
          </p:cNvSpPr>
          <p:nvPr>
            <p:ph idx="1"/>
          </p:nvPr>
        </p:nvSpPr>
        <p:spPr>
          <a:xfrm>
            <a:off x="1219201" y="2318032"/>
            <a:ext cx="4738310" cy="4006568"/>
          </a:xfrm>
        </p:spPr>
        <p:txBody>
          <a:bodyPr>
            <a:normAutofit lnSpcReduction="10000"/>
          </a:bodyPr>
          <a:lstStyle/>
          <a:p>
            <a:r>
              <a:rPr lang="en-US" sz="2000" b="1">
                <a:solidFill>
                  <a:schemeClr val="bg1"/>
                </a:solidFill>
                <a:highlight>
                  <a:srgbClr val="FFFF00"/>
                </a:highlight>
              </a:rPr>
              <a:t>Multidimensional arrays can be considered as an array of arrays or as a matrix consisting of rows and columns.</a:t>
            </a:r>
          </a:p>
          <a:p>
            <a:endParaRPr lang="en-US" sz="2000" b="1">
              <a:solidFill>
                <a:schemeClr val="bg1"/>
              </a:solidFill>
              <a:highlight>
                <a:srgbClr val="FFFF00"/>
              </a:highlight>
            </a:endParaRPr>
          </a:p>
          <a:p>
            <a:r>
              <a:rPr lang="en-US" sz="2000" b="1">
                <a:solidFill>
                  <a:schemeClr val="bg1"/>
                </a:solidFill>
                <a:highlight>
                  <a:srgbClr val="FFFF00"/>
                </a:highlight>
              </a:rPr>
              <a:t>Syntax for Declaration of Two-Dimensional Array</a:t>
            </a:r>
          </a:p>
          <a:p>
            <a:r>
              <a:rPr lang="en-US" sz="2000" b="1">
                <a:solidFill>
                  <a:schemeClr val="bg1"/>
                </a:solidFill>
                <a:highlight>
                  <a:srgbClr val="FFFF00"/>
                </a:highlight>
              </a:rPr>
              <a:t>Below is the syntax to declare the Two-dimensional array</a:t>
            </a:r>
          </a:p>
          <a:p>
            <a:endParaRPr lang="en-US" sz="2000" b="1">
              <a:solidFill>
                <a:schemeClr val="bg1"/>
              </a:solidFill>
              <a:highlight>
                <a:srgbClr val="FFFF00"/>
              </a:highlight>
            </a:endParaRPr>
          </a:p>
          <a:p>
            <a:endParaRPr lang="ru-RU" sz="2000" b="1">
              <a:solidFill>
                <a:schemeClr val="bg1"/>
              </a:solidFill>
              <a:highlight>
                <a:srgbClr val="FFFF00"/>
              </a:highlight>
            </a:endParaRPr>
          </a:p>
        </p:txBody>
      </p:sp>
      <p:pic>
        <p:nvPicPr>
          <p:cNvPr id="5" name="Рисунок 4">
            <a:extLst>
              <a:ext uri="{FF2B5EF4-FFF2-40B4-BE49-F238E27FC236}">
                <a16:creationId xmlns:a16="http://schemas.microsoft.com/office/drawing/2014/main" id="{FD797786-5ADE-40AB-A690-C9043F34489C}"/>
              </a:ext>
            </a:extLst>
          </p:cNvPr>
          <p:cNvPicPr>
            <a:picLocks noChangeAspect="1"/>
          </p:cNvPicPr>
          <p:nvPr/>
        </p:nvPicPr>
        <p:blipFill>
          <a:blip r:embed="rId2"/>
          <a:stretch>
            <a:fillRect/>
          </a:stretch>
        </p:blipFill>
        <p:spPr>
          <a:xfrm>
            <a:off x="7891816" y="2129445"/>
            <a:ext cx="3080983" cy="2001393"/>
          </a:xfrm>
          <a:prstGeom prst="rect">
            <a:avLst/>
          </a:prstGeom>
        </p:spPr>
      </p:pic>
      <p:pic>
        <p:nvPicPr>
          <p:cNvPr id="7" name="Рисунок 6">
            <a:extLst>
              <a:ext uri="{FF2B5EF4-FFF2-40B4-BE49-F238E27FC236}">
                <a16:creationId xmlns:a16="http://schemas.microsoft.com/office/drawing/2014/main" id="{5BB26916-D0DA-4A5A-86CB-0C30080F6451}"/>
              </a:ext>
            </a:extLst>
          </p:cNvPr>
          <p:cNvPicPr>
            <a:picLocks noChangeAspect="1"/>
          </p:cNvPicPr>
          <p:nvPr/>
        </p:nvPicPr>
        <p:blipFill>
          <a:blip r:embed="rId3"/>
          <a:stretch>
            <a:fillRect/>
          </a:stretch>
        </p:blipFill>
        <p:spPr>
          <a:xfrm>
            <a:off x="1546371" y="4143456"/>
            <a:ext cx="5739571" cy="355719"/>
          </a:xfrm>
          <a:prstGeom prst="rect">
            <a:avLst/>
          </a:prstGeom>
        </p:spPr>
      </p:pic>
      <p:sp>
        <p:nvSpPr>
          <p:cNvPr id="8" name="TextBox 7">
            <a:extLst>
              <a:ext uri="{FF2B5EF4-FFF2-40B4-BE49-F238E27FC236}">
                <a16:creationId xmlns:a16="http://schemas.microsoft.com/office/drawing/2014/main" id="{1E4A46AA-00AB-4CFB-A162-47BD1DF1F11D}"/>
              </a:ext>
            </a:extLst>
          </p:cNvPr>
          <p:cNvSpPr txBox="1"/>
          <p:nvPr/>
        </p:nvSpPr>
        <p:spPr>
          <a:xfrm>
            <a:off x="7285942" y="4272677"/>
            <a:ext cx="4738310" cy="2585323"/>
          </a:xfrm>
          <a:prstGeom prst="rect">
            <a:avLst/>
          </a:prstGeom>
          <a:noFill/>
        </p:spPr>
        <p:txBody>
          <a:bodyPr wrap="square" rtlCol="0">
            <a:spAutoFit/>
          </a:bodyPr>
          <a:lstStyle/>
          <a:p>
            <a:r>
              <a:rPr lang="en-US" b="1">
                <a:solidFill>
                  <a:schemeClr val="bg1"/>
                </a:solidFill>
                <a:highlight>
                  <a:srgbClr val="FFFF00"/>
                </a:highlight>
              </a:rPr>
              <a:t>data_type: is a type of data of each array block.</a:t>
            </a:r>
          </a:p>
          <a:p>
            <a:endParaRPr lang="en-US" b="1">
              <a:solidFill>
                <a:schemeClr val="bg1"/>
              </a:solidFill>
              <a:highlight>
                <a:srgbClr val="FFFF00"/>
              </a:highlight>
            </a:endParaRPr>
          </a:p>
          <a:p>
            <a:r>
              <a:rPr lang="en-US" b="1">
                <a:solidFill>
                  <a:schemeClr val="bg1"/>
                </a:solidFill>
                <a:highlight>
                  <a:srgbClr val="FFFF00"/>
                </a:highlight>
              </a:rPr>
              <a:t>array_name: is the name of the array using which we can refer to it.</a:t>
            </a:r>
          </a:p>
          <a:p>
            <a:endParaRPr lang="en-US" b="1">
              <a:solidFill>
                <a:schemeClr val="bg1"/>
              </a:solidFill>
              <a:highlight>
                <a:srgbClr val="FFFF00"/>
              </a:highlight>
            </a:endParaRPr>
          </a:p>
          <a:p>
            <a:r>
              <a:rPr lang="en-US" b="1" err="1">
                <a:solidFill>
                  <a:schemeClr val="bg1"/>
                </a:solidFill>
                <a:highlight>
                  <a:srgbClr val="FFFF00"/>
                </a:highlight>
              </a:rPr>
              <a:t>sizeof_dimension</a:t>
            </a:r>
            <a:r>
              <a:rPr lang="en-US" b="1">
                <a:solidFill>
                  <a:schemeClr val="bg1"/>
                </a:solidFill>
                <a:highlight>
                  <a:srgbClr val="FFFF00"/>
                </a:highlight>
              </a:rPr>
              <a:t>: is the number of blocks of memory array going to have in the corresponding dimension.</a:t>
            </a:r>
            <a:endParaRPr lang="ru-RU" b="1">
              <a:solidFill>
                <a:schemeClr val="bg1"/>
              </a:solidFill>
              <a:highlight>
                <a:srgbClr val="FFFF00"/>
              </a:highlight>
            </a:endParaRPr>
          </a:p>
        </p:txBody>
      </p:sp>
      <p:pic>
        <p:nvPicPr>
          <p:cNvPr id="10" name="Рисунок 9">
            <a:extLst>
              <a:ext uri="{FF2B5EF4-FFF2-40B4-BE49-F238E27FC236}">
                <a16:creationId xmlns:a16="http://schemas.microsoft.com/office/drawing/2014/main" id="{76585A32-8FE3-4FEC-95D5-CFB6E00FB29A}"/>
              </a:ext>
            </a:extLst>
          </p:cNvPr>
          <p:cNvPicPr>
            <a:picLocks noChangeAspect="1"/>
          </p:cNvPicPr>
          <p:nvPr/>
        </p:nvPicPr>
        <p:blipFill>
          <a:blip r:embed="rId4"/>
          <a:stretch>
            <a:fillRect/>
          </a:stretch>
        </p:blipFill>
        <p:spPr>
          <a:xfrm>
            <a:off x="1546371" y="6179408"/>
            <a:ext cx="1874864" cy="520123"/>
          </a:xfrm>
          <a:prstGeom prst="rect">
            <a:avLst/>
          </a:prstGeom>
        </p:spPr>
      </p:pic>
    </p:spTree>
    <p:extLst>
      <p:ext uri="{BB962C8B-B14F-4D97-AF65-F5344CB8AC3E}">
        <p14:creationId xmlns:p14="http://schemas.microsoft.com/office/powerpoint/2010/main" val="406539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17A535-DADB-44FA-BBD9-9C9D6EF69A62}"/>
              </a:ext>
            </a:extLst>
          </p:cNvPr>
          <p:cNvSpPr>
            <a:spLocks noGrp="1"/>
          </p:cNvSpPr>
          <p:nvPr>
            <p:ph type="title"/>
          </p:nvPr>
        </p:nvSpPr>
        <p:spPr/>
        <p:txBody>
          <a:bodyPr/>
          <a:lstStyle/>
          <a:p>
            <a:r>
              <a:rPr lang="en-US"/>
              <a:t>THREE-DIMENSIONAL ARRAY</a:t>
            </a:r>
            <a:endParaRPr lang="ru-RU"/>
          </a:p>
        </p:txBody>
      </p:sp>
      <p:sp>
        <p:nvSpPr>
          <p:cNvPr id="3" name="Объект 2">
            <a:extLst>
              <a:ext uri="{FF2B5EF4-FFF2-40B4-BE49-F238E27FC236}">
                <a16:creationId xmlns:a16="http://schemas.microsoft.com/office/drawing/2014/main" id="{DA6D92CC-A5EB-4D9A-A5A4-4E255721F5F7}"/>
              </a:ext>
            </a:extLst>
          </p:cNvPr>
          <p:cNvSpPr>
            <a:spLocks noGrp="1"/>
          </p:cNvSpPr>
          <p:nvPr>
            <p:ph idx="1"/>
          </p:nvPr>
        </p:nvSpPr>
        <p:spPr>
          <a:xfrm>
            <a:off x="629174" y="2144511"/>
            <a:ext cx="5466826" cy="4348364"/>
          </a:xfrm>
        </p:spPr>
        <p:txBody>
          <a:bodyPr>
            <a:normAutofit fontScale="92500" lnSpcReduction="10000"/>
          </a:bodyPr>
          <a:lstStyle/>
          <a:p>
            <a:r>
              <a:rPr lang="en-US" sz="2000" b="1" i="0">
                <a:solidFill>
                  <a:schemeClr val="bg1"/>
                </a:solidFill>
                <a:effectLst/>
                <a:highlight>
                  <a:srgbClr val="FFFF00"/>
                </a:highlight>
                <a:latin typeface="Nunito"/>
              </a:rPr>
              <a:t>A 3-D Multidimensional array contains three dimensions, so it can be considered an array of two-dimensional arrays.</a:t>
            </a:r>
          </a:p>
          <a:p>
            <a:endParaRPr lang="en-US" sz="2000" b="1" i="0">
              <a:solidFill>
                <a:schemeClr val="bg1"/>
              </a:solidFill>
              <a:effectLst/>
              <a:highlight>
                <a:srgbClr val="FFFF00"/>
              </a:highlight>
              <a:latin typeface="Nunito"/>
            </a:endParaRPr>
          </a:p>
          <a:p>
            <a:r>
              <a:rPr lang="en-US" sz="2000" b="1">
                <a:solidFill>
                  <a:schemeClr val="bg1"/>
                </a:solidFill>
                <a:highlight>
                  <a:srgbClr val="FFFF00"/>
                </a:highlight>
              </a:rPr>
              <a:t>data_type: is a type of data of each array block.</a:t>
            </a:r>
          </a:p>
          <a:p>
            <a:r>
              <a:rPr lang="en-US" sz="2000" b="1">
                <a:solidFill>
                  <a:schemeClr val="bg1"/>
                </a:solidFill>
                <a:highlight>
                  <a:srgbClr val="FFFF00"/>
                </a:highlight>
              </a:rPr>
              <a:t>array_name: is the name of the array using which we can refer to it.</a:t>
            </a:r>
          </a:p>
          <a:p>
            <a:r>
              <a:rPr lang="en-US" sz="2000" b="1" err="1">
                <a:solidFill>
                  <a:schemeClr val="bg1"/>
                </a:solidFill>
                <a:highlight>
                  <a:srgbClr val="FFFF00"/>
                </a:highlight>
              </a:rPr>
              <a:t>sizeof_dimension</a:t>
            </a:r>
            <a:r>
              <a:rPr lang="en-US" sz="2000" b="1">
                <a:solidFill>
                  <a:schemeClr val="bg1"/>
                </a:solidFill>
                <a:highlight>
                  <a:srgbClr val="FFFF00"/>
                </a:highlight>
              </a:rPr>
              <a:t>: is the number of blocks of memory array going to have in the corresponding dimension.</a:t>
            </a:r>
            <a:endParaRPr lang="ru-RU" sz="2000" b="1">
              <a:solidFill>
                <a:schemeClr val="bg1"/>
              </a:solidFill>
              <a:highlight>
                <a:srgbClr val="FFFF00"/>
              </a:highlight>
            </a:endParaRPr>
          </a:p>
        </p:txBody>
      </p:sp>
      <p:pic>
        <p:nvPicPr>
          <p:cNvPr id="5" name="Рисунок 4">
            <a:extLst>
              <a:ext uri="{FF2B5EF4-FFF2-40B4-BE49-F238E27FC236}">
                <a16:creationId xmlns:a16="http://schemas.microsoft.com/office/drawing/2014/main" id="{1EDE3A92-F1D9-4AC7-B257-C964C5EED262}"/>
              </a:ext>
            </a:extLst>
          </p:cNvPr>
          <p:cNvPicPr>
            <a:picLocks noChangeAspect="1"/>
          </p:cNvPicPr>
          <p:nvPr/>
        </p:nvPicPr>
        <p:blipFill>
          <a:blip r:embed="rId2"/>
          <a:stretch>
            <a:fillRect/>
          </a:stretch>
        </p:blipFill>
        <p:spPr>
          <a:xfrm>
            <a:off x="6096000" y="2144511"/>
            <a:ext cx="5772956" cy="2686425"/>
          </a:xfrm>
          <a:prstGeom prst="rect">
            <a:avLst/>
          </a:prstGeom>
        </p:spPr>
      </p:pic>
      <p:pic>
        <p:nvPicPr>
          <p:cNvPr id="7" name="Рисунок 6">
            <a:extLst>
              <a:ext uri="{FF2B5EF4-FFF2-40B4-BE49-F238E27FC236}">
                <a16:creationId xmlns:a16="http://schemas.microsoft.com/office/drawing/2014/main" id="{CD2C59E8-2B3E-45E9-B9FC-4B657C487095}"/>
              </a:ext>
            </a:extLst>
          </p:cNvPr>
          <p:cNvPicPr>
            <a:picLocks noChangeAspect="1"/>
          </p:cNvPicPr>
          <p:nvPr/>
        </p:nvPicPr>
        <p:blipFill>
          <a:blip r:embed="rId3"/>
          <a:stretch>
            <a:fillRect/>
          </a:stretch>
        </p:blipFill>
        <p:spPr>
          <a:xfrm>
            <a:off x="5315484" y="6184882"/>
            <a:ext cx="6802818" cy="409301"/>
          </a:xfrm>
          <a:prstGeom prst="rect">
            <a:avLst/>
          </a:prstGeom>
        </p:spPr>
      </p:pic>
      <p:pic>
        <p:nvPicPr>
          <p:cNvPr id="9" name="Рисунок 8">
            <a:extLst>
              <a:ext uri="{FF2B5EF4-FFF2-40B4-BE49-F238E27FC236}">
                <a16:creationId xmlns:a16="http://schemas.microsoft.com/office/drawing/2014/main" id="{608D1E26-AD7D-4FE1-B977-FBECC17A6204}"/>
              </a:ext>
            </a:extLst>
          </p:cNvPr>
          <p:cNvPicPr>
            <a:picLocks noChangeAspect="1"/>
          </p:cNvPicPr>
          <p:nvPr/>
        </p:nvPicPr>
        <p:blipFill>
          <a:blip r:embed="rId4"/>
          <a:stretch>
            <a:fillRect/>
          </a:stretch>
        </p:blipFill>
        <p:spPr>
          <a:xfrm>
            <a:off x="7789900" y="5178228"/>
            <a:ext cx="2395524" cy="624365"/>
          </a:xfrm>
          <a:prstGeom prst="rect">
            <a:avLst/>
          </a:prstGeom>
        </p:spPr>
      </p:pic>
    </p:spTree>
    <p:extLst>
      <p:ext uri="{BB962C8B-B14F-4D97-AF65-F5344CB8AC3E}">
        <p14:creationId xmlns:p14="http://schemas.microsoft.com/office/powerpoint/2010/main" val="175277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23676D-FA9E-46CC-B52D-909628016F43}"/>
              </a:ext>
            </a:extLst>
          </p:cNvPr>
          <p:cNvSpPr>
            <a:spLocks noGrp="1"/>
          </p:cNvSpPr>
          <p:nvPr>
            <p:ph type="title"/>
          </p:nvPr>
        </p:nvSpPr>
        <p:spPr/>
        <p:txBody>
          <a:bodyPr/>
          <a:lstStyle/>
          <a:p>
            <a:r>
              <a:rPr lang="en-US"/>
              <a:t>ARRAY DECLARATION</a:t>
            </a:r>
            <a:endParaRPr lang="ru-RU"/>
          </a:p>
        </p:txBody>
      </p:sp>
      <p:sp>
        <p:nvSpPr>
          <p:cNvPr id="3" name="Объект 2">
            <a:extLst>
              <a:ext uri="{FF2B5EF4-FFF2-40B4-BE49-F238E27FC236}">
                <a16:creationId xmlns:a16="http://schemas.microsoft.com/office/drawing/2014/main" id="{82C8B911-BCB2-43A3-A637-05BE15E42C6A}"/>
              </a:ext>
            </a:extLst>
          </p:cNvPr>
          <p:cNvSpPr>
            <a:spLocks noGrp="1"/>
          </p:cNvSpPr>
          <p:nvPr>
            <p:ph idx="1"/>
          </p:nvPr>
        </p:nvSpPr>
        <p:spPr/>
        <p:txBody>
          <a:bodyPr>
            <a:normAutofit lnSpcReduction="10000"/>
          </a:bodyPr>
          <a:lstStyle/>
          <a:p>
            <a:r>
              <a:rPr lang="en-US">
                <a:highlight>
                  <a:srgbClr val="0000FF"/>
                </a:highlight>
              </a:rPr>
              <a:t>int foo [5];</a:t>
            </a:r>
          </a:p>
          <a:p>
            <a:endParaRPr lang="en-US">
              <a:highlight>
                <a:srgbClr val="0000FF"/>
              </a:highlight>
            </a:endParaRPr>
          </a:p>
          <a:p>
            <a:endParaRPr lang="en-US">
              <a:highlight>
                <a:srgbClr val="0000FF"/>
              </a:highlight>
            </a:endParaRPr>
          </a:p>
          <a:p>
            <a:r>
              <a:rPr lang="en-US">
                <a:highlight>
                  <a:srgbClr val="0000FF"/>
                </a:highlight>
              </a:rPr>
              <a:t>int foo [5] = { 16, 2, 77, 40, 12071 };</a:t>
            </a:r>
          </a:p>
          <a:p>
            <a:endParaRPr lang="en-US">
              <a:highlight>
                <a:srgbClr val="0000FF"/>
              </a:highlight>
            </a:endParaRPr>
          </a:p>
          <a:p>
            <a:endParaRPr lang="en-US">
              <a:highlight>
                <a:srgbClr val="0000FF"/>
              </a:highlight>
            </a:endParaRPr>
          </a:p>
          <a:p>
            <a:r>
              <a:rPr lang="en-US">
                <a:highlight>
                  <a:srgbClr val="0000FF"/>
                </a:highlight>
              </a:rPr>
              <a:t>int bar [5] = { 10, 20, 30 };</a:t>
            </a:r>
          </a:p>
          <a:p>
            <a:endParaRPr lang="en-US">
              <a:highlight>
                <a:srgbClr val="0000FF"/>
              </a:highlight>
            </a:endParaRPr>
          </a:p>
          <a:p>
            <a:endParaRPr lang="en-US">
              <a:highlight>
                <a:srgbClr val="0000FF"/>
              </a:highlight>
            </a:endParaRPr>
          </a:p>
          <a:p>
            <a:r>
              <a:rPr lang="en-US">
                <a:highlight>
                  <a:srgbClr val="0000FF"/>
                </a:highlight>
              </a:rPr>
              <a:t>int </a:t>
            </a:r>
            <a:r>
              <a:rPr lang="en-US" err="1">
                <a:highlight>
                  <a:srgbClr val="0000FF"/>
                </a:highlight>
              </a:rPr>
              <a:t>baz</a:t>
            </a:r>
            <a:r>
              <a:rPr lang="en-US">
                <a:highlight>
                  <a:srgbClr val="0000FF"/>
                </a:highlight>
              </a:rPr>
              <a:t> [5] = { };</a:t>
            </a:r>
          </a:p>
          <a:p>
            <a:endParaRPr lang="en-US">
              <a:highlight>
                <a:srgbClr val="0000FF"/>
              </a:highlight>
            </a:endParaRPr>
          </a:p>
          <a:p>
            <a:endParaRPr lang="en-US">
              <a:highlight>
                <a:srgbClr val="0000FF"/>
              </a:highlight>
            </a:endParaRPr>
          </a:p>
          <a:p>
            <a:endParaRPr lang="en-US">
              <a:highlight>
                <a:srgbClr val="0000FF"/>
              </a:highlight>
            </a:endParaRPr>
          </a:p>
          <a:p>
            <a:endParaRPr lang="ru-RU"/>
          </a:p>
        </p:txBody>
      </p:sp>
      <p:pic>
        <p:nvPicPr>
          <p:cNvPr id="6" name="Рисунок 5">
            <a:extLst>
              <a:ext uri="{FF2B5EF4-FFF2-40B4-BE49-F238E27FC236}">
                <a16:creationId xmlns:a16="http://schemas.microsoft.com/office/drawing/2014/main" id="{3707756F-892B-44D8-8221-0D4B224B84C1}"/>
              </a:ext>
            </a:extLst>
          </p:cNvPr>
          <p:cNvPicPr>
            <a:picLocks noChangeAspect="1"/>
          </p:cNvPicPr>
          <p:nvPr/>
        </p:nvPicPr>
        <p:blipFill>
          <a:blip r:embed="rId2"/>
          <a:stretch>
            <a:fillRect/>
          </a:stretch>
        </p:blipFill>
        <p:spPr>
          <a:xfrm>
            <a:off x="6733583" y="2318032"/>
            <a:ext cx="4239217" cy="676369"/>
          </a:xfrm>
          <a:prstGeom prst="rect">
            <a:avLst/>
          </a:prstGeom>
        </p:spPr>
      </p:pic>
      <p:pic>
        <p:nvPicPr>
          <p:cNvPr id="8" name="Рисунок 7">
            <a:extLst>
              <a:ext uri="{FF2B5EF4-FFF2-40B4-BE49-F238E27FC236}">
                <a16:creationId xmlns:a16="http://schemas.microsoft.com/office/drawing/2014/main" id="{B585D682-8DFD-4EA2-8A9F-491312ABD262}"/>
              </a:ext>
            </a:extLst>
          </p:cNvPr>
          <p:cNvPicPr>
            <a:picLocks noChangeAspect="1"/>
          </p:cNvPicPr>
          <p:nvPr/>
        </p:nvPicPr>
        <p:blipFill>
          <a:blip r:embed="rId3"/>
          <a:stretch>
            <a:fillRect/>
          </a:stretch>
        </p:blipFill>
        <p:spPr>
          <a:xfrm>
            <a:off x="6714531" y="3429000"/>
            <a:ext cx="4258269" cy="657317"/>
          </a:xfrm>
          <a:prstGeom prst="rect">
            <a:avLst/>
          </a:prstGeom>
        </p:spPr>
      </p:pic>
      <p:pic>
        <p:nvPicPr>
          <p:cNvPr id="10" name="Рисунок 9">
            <a:extLst>
              <a:ext uri="{FF2B5EF4-FFF2-40B4-BE49-F238E27FC236}">
                <a16:creationId xmlns:a16="http://schemas.microsoft.com/office/drawing/2014/main" id="{082CC277-4EB8-47FC-B31D-88FD45636E93}"/>
              </a:ext>
            </a:extLst>
          </p:cNvPr>
          <p:cNvPicPr>
            <a:picLocks noChangeAspect="1"/>
          </p:cNvPicPr>
          <p:nvPr/>
        </p:nvPicPr>
        <p:blipFill>
          <a:blip r:embed="rId4"/>
          <a:stretch>
            <a:fillRect/>
          </a:stretch>
        </p:blipFill>
        <p:spPr>
          <a:xfrm>
            <a:off x="6733583" y="4520916"/>
            <a:ext cx="4267796" cy="628738"/>
          </a:xfrm>
          <a:prstGeom prst="rect">
            <a:avLst/>
          </a:prstGeom>
        </p:spPr>
      </p:pic>
      <p:pic>
        <p:nvPicPr>
          <p:cNvPr id="12" name="Рисунок 11">
            <a:extLst>
              <a:ext uri="{FF2B5EF4-FFF2-40B4-BE49-F238E27FC236}">
                <a16:creationId xmlns:a16="http://schemas.microsoft.com/office/drawing/2014/main" id="{FAACAD88-DD61-459F-8B60-D93565847C85}"/>
              </a:ext>
            </a:extLst>
          </p:cNvPr>
          <p:cNvPicPr>
            <a:picLocks noChangeAspect="1"/>
          </p:cNvPicPr>
          <p:nvPr/>
        </p:nvPicPr>
        <p:blipFill>
          <a:blip r:embed="rId5"/>
          <a:stretch>
            <a:fillRect/>
          </a:stretch>
        </p:blipFill>
        <p:spPr>
          <a:xfrm>
            <a:off x="6733583" y="5655952"/>
            <a:ext cx="4267796" cy="590632"/>
          </a:xfrm>
          <a:prstGeom prst="rect">
            <a:avLst/>
          </a:prstGeom>
        </p:spPr>
      </p:pic>
    </p:spTree>
    <p:extLst>
      <p:ext uri="{BB962C8B-B14F-4D97-AF65-F5344CB8AC3E}">
        <p14:creationId xmlns:p14="http://schemas.microsoft.com/office/powerpoint/2010/main" val="1006976437"/>
      </p:ext>
    </p:extLst>
  </p:cSld>
  <p:clrMapOvr>
    <a:masterClrMapping/>
  </p:clrMapOvr>
</p:sld>
</file>

<file path=ppt/theme/theme1.xml><?xml version="1.0" encoding="utf-8"?>
<a:theme xmlns:a="http://schemas.openxmlformats.org/drawingml/2006/main" name="AfterhoursVTI">
  <a:themeElements>
    <a:clrScheme name="AnalogousFromDarkSeedLeftStep">
      <a:dk1>
        <a:srgbClr val="000000"/>
      </a:dk1>
      <a:lt1>
        <a:srgbClr val="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hoursVTI" id="{90A150B1-9C08-42C7-B4E0-C1D732064FA1}" vid="{A6104589-8A83-4A64-B7F1-AAF946A4051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D71570AD13F0224BB1245ED162607349" ma:contentTypeVersion="4" ma:contentTypeDescription="Создание документа." ma:contentTypeScope="" ma:versionID="a7f56c397be0cab6a0a68206abaa68e5">
  <xsd:schema xmlns:xsd="http://www.w3.org/2001/XMLSchema" xmlns:xs="http://www.w3.org/2001/XMLSchema" xmlns:p="http://schemas.microsoft.com/office/2006/metadata/properties" xmlns:ns2="14a8a632-e596-4d42-a9cb-ac377c4fa28b" targetNamespace="http://schemas.microsoft.com/office/2006/metadata/properties" ma:root="true" ma:fieldsID="4389b2f0ac9323ca4ae6e6082ebb398e" ns2:_="">
    <xsd:import namespace="14a8a632-e596-4d42-a9cb-ac377c4fa2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a8a632-e596-4d42-a9cb-ac377c4fa2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06ABD7-D8DC-4666-A82E-0254482D37EB}">
  <ds:schemaRefs>
    <ds:schemaRef ds:uri="14a8a632-e596-4d42-a9cb-ac377c4fa28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8911023-22D3-463C-A598-BE5BF4FFC9B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A1932DD-C243-495B-8BA1-F75E66489F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AfterhoursVTI</vt:lpstr>
      <vt:lpstr>PROGRAMMING PRINCIPLES I  LECTURE #3</vt:lpstr>
      <vt:lpstr>DEFINITION OF AN ARRAY</vt:lpstr>
      <vt:lpstr>TYPES OF AN ARRAY</vt:lpstr>
      <vt:lpstr>FIXED SIZE ARRAY</vt:lpstr>
      <vt:lpstr>DYNAMIC SIZE ARRAY</vt:lpstr>
      <vt:lpstr>ONE-DIMENSIONAL ARRAY (1-D ARRAY)</vt:lpstr>
      <vt:lpstr>TWO-DIMENSIONAL ARRAY (2-D ARRAY)</vt:lpstr>
      <vt:lpstr>THREE-DIMENSIONAL ARRAY</vt:lpstr>
      <vt:lpstr>ARRAY DECLARATION</vt:lpstr>
      <vt:lpstr>DECLARATION OF NEW ARRAY AND ACCESS ELEMENTS OF AN ARRAY</vt:lpstr>
      <vt:lpstr>SEARCHING IN THE ARRAY</vt:lpstr>
      <vt:lpstr>STRING IS ARRAY OF CHARS?</vt:lpstr>
      <vt:lpstr>FREEOPEN (FILE EDITING)</vt:lpstr>
      <vt:lpstr>HOW TO USE FREEOPEN?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PRINCIPLES I  LECTURE #3</dc:title>
  <dc:creator>Тимур Эм</dc:creator>
  <cp:revision>1</cp:revision>
  <dcterms:created xsi:type="dcterms:W3CDTF">2024-09-25T07:25:59Z</dcterms:created>
  <dcterms:modified xsi:type="dcterms:W3CDTF">2024-09-27T08:24:33Z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0x010100D71570AD13F0224BB1245ED162607349</vt:lpwstr>
  </property>
</Properties>
</file>