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6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A0DA22-3F9C-4C04-A78E-BBDB13EF8DC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7B07403-0253-4187-890C-88D7BE2E9994}">
      <dgm:prSet/>
      <dgm:spPr/>
      <dgm:t>
        <a:bodyPr/>
        <a:lstStyle/>
        <a:p>
          <a:pPr>
            <a:lnSpc>
              <a:spcPct val="100000"/>
            </a:lnSpc>
          </a:pPr>
          <a:r>
            <a:rPr lang="en-US" dirty="0"/>
            <a:t>- Swarm Optimization Algorithm PSO</a:t>
          </a:r>
        </a:p>
      </dgm:t>
    </dgm:pt>
    <dgm:pt modelId="{F7A8E2B3-2198-440E-9E15-DE3B9303A19C}" type="parTrans" cxnId="{0690F6F3-F6FA-4308-AB1F-9C021FF79A97}">
      <dgm:prSet/>
      <dgm:spPr/>
      <dgm:t>
        <a:bodyPr/>
        <a:lstStyle/>
        <a:p>
          <a:endParaRPr lang="en-US"/>
        </a:p>
      </dgm:t>
    </dgm:pt>
    <dgm:pt modelId="{C18114B0-A84C-47B3-B027-F8E1DEF7D9E6}" type="sibTrans" cxnId="{0690F6F3-F6FA-4308-AB1F-9C021FF79A97}">
      <dgm:prSet/>
      <dgm:spPr/>
      <dgm:t>
        <a:bodyPr/>
        <a:lstStyle/>
        <a:p>
          <a:endParaRPr lang="en-US"/>
        </a:p>
      </dgm:t>
    </dgm:pt>
    <dgm:pt modelId="{2E4E7D6A-349F-4BB3-B082-D22C123E3D48}">
      <dgm:prSet/>
      <dgm:spPr/>
      <dgm:t>
        <a:bodyPr/>
        <a:lstStyle/>
        <a:p>
          <a:pPr>
            <a:lnSpc>
              <a:spcPct val="100000"/>
            </a:lnSpc>
          </a:pPr>
          <a:r>
            <a:rPr lang="en-US"/>
            <a:t>- IoT Components and Communication Modules</a:t>
          </a:r>
        </a:p>
      </dgm:t>
    </dgm:pt>
    <dgm:pt modelId="{674559B6-7F79-4BCD-A9CF-2139F538C32A}" type="parTrans" cxnId="{74B9FA4F-8BF4-41B7-98AC-464A201D1E70}">
      <dgm:prSet/>
      <dgm:spPr/>
      <dgm:t>
        <a:bodyPr/>
        <a:lstStyle/>
        <a:p>
          <a:endParaRPr lang="en-US"/>
        </a:p>
      </dgm:t>
    </dgm:pt>
    <dgm:pt modelId="{44090794-CA3F-4C60-AD1E-C5E8C5286AD3}" type="sibTrans" cxnId="{74B9FA4F-8BF4-41B7-98AC-464A201D1E70}">
      <dgm:prSet/>
      <dgm:spPr/>
      <dgm:t>
        <a:bodyPr/>
        <a:lstStyle/>
        <a:p>
          <a:endParaRPr lang="en-US"/>
        </a:p>
      </dgm:t>
    </dgm:pt>
    <dgm:pt modelId="{2BE34D5D-1D05-4151-BFCE-FBD11346B4FC}">
      <dgm:prSet/>
      <dgm:spPr/>
      <dgm:t>
        <a:bodyPr/>
        <a:lstStyle/>
        <a:p>
          <a:pPr>
            <a:lnSpc>
              <a:spcPct val="100000"/>
            </a:lnSpc>
          </a:pPr>
          <a:r>
            <a:rPr lang="en-US"/>
            <a:t>- Autonomous Multi-Agent Systems</a:t>
          </a:r>
        </a:p>
      </dgm:t>
    </dgm:pt>
    <dgm:pt modelId="{86537F0D-238F-43B7-8035-369BA322AA54}" type="parTrans" cxnId="{9CADF919-8EB9-4470-BB97-B09D47C93D29}">
      <dgm:prSet/>
      <dgm:spPr/>
      <dgm:t>
        <a:bodyPr/>
        <a:lstStyle/>
        <a:p>
          <a:endParaRPr lang="en-US"/>
        </a:p>
      </dgm:t>
    </dgm:pt>
    <dgm:pt modelId="{D442C2A5-2BEE-4196-93EA-A16E2A36B6BA}" type="sibTrans" cxnId="{9CADF919-8EB9-4470-BB97-B09D47C93D29}">
      <dgm:prSet/>
      <dgm:spPr/>
      <dgm:t>
        <a:bodyPr/>
        <a:lstStyle/>
        <a:p>
          <a:endParaRPr lang="en-US"/>
        </a:p>
      </dgm:t>
    </dgm:pt>
    <dgm:pt modelId="{C5C46CAA-CF42-4150-85FF-BDAE23A06019}">
      <dgm:prSet/>
      <dgm:spPr/>
      <dgm:t>
        <a:bodyPr/>
        <a:lstStyle/>
        <a:p>
          <a:pPr>
            <a:lnSpc>
              <a:spcPct val="100000"/>
            </a:lnSpc>
          </a:pPr>
          <a:r>
            <a:rPr lang="en-US"/>
            <a:t>- Cloud Data Storage and Visualization</a:t>
          </a:r>
        </a:p>
      </dgm:t>
    </dgm:pt>
    <dgm:pt modelId="{82CCC87E-1060-4C8F-A742-F6FD45D3DD0D}" type="parTrans" cxnId="{11B8003F-F00E-4E8F-9EC9-D55CC425522E}">
      <dgm:prSet/>
      <dgm:spPr/>
      <dgm:t>
        <a:bodyPr/>
        <a:lstStyle/>
        <a:p>
          <a:endParaRPr lang="en-US"/>
        </a:p>
      </dgm:t>
    </dgm:pt>
    <dgm:pt modelId="{69DB7917-86E5-426C-9FDD-904CAA128291}" type="sibTrans" cxnId="{11B8003F-F00E-4E8F-9EC9-D55CC425522E}">
      <dgm:prSet/>
      <dgm:spPr/>
      <dgm:t>
        <a:bodyPr/>
        <a:lstStyle/>
        <a:p>
          <a:endParaRPr lang="en-US"/>
        </a:p>
      </dgm:t>
    </dgm:pt>
    <dgm:pt modelId="{8656643E-8874-48DF-8E18-F99F4897BABA}" type="pres">
      <dgm:prSet presAssocID="{CBA0DA22-3F9C-4C04-A78E-BBDB13EF8DCF}" presName="root" presStyleCnt="0">
        <dgm:presLayoutVars>
          <dgm:dir/>
          <dgm:resizeHandles val="exact"/>
        </dgm:presLayoutVars>
      </dgm:prSet>
      <dgm:spPr/>
    </dgm:pt>
    <dgm:pt modelId="{CCBD221F-D783-4500-8E55-6421DACAEB55}" type="pres">
      <dgm:prSet presAssocID="{27B07403-0253-4187-890C-88D7BE2E9994}" presName="compNode" presStyleCnt="0"/>
      <dgm:spPr/>
    </dgm:pt>
    <dgm:pt modelId="{B2EA6045-E190-4A4D-B60B-1E4F79FB5A8A}" type="pres">
      <dgm:prSet presAssocID="{27B07403-0253-4187-890C-88D7BE2E9994}" presName="bgRect" presStyleLbl="bgShp" presStyleIdx="0" presStyleCnt="4" custLinFactNeighborY="2960"/>
      <dgm:spPr/>
    </dgm:pt>
    <dgm:pt modelId="{AC902CE7-B38D-4DAA-9CAD-6F6826ADAD88}" type="pres">
      <dgm:prSet presAssocID="{27B07403-0253-4187-890C-88D7BE2E99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Шестеренки"/>
        </a:ext>
      </dgm:extLst>
    </dgm:pt>
    <dgm:pt modelId="{CCDBB0F7-6FD0-421C-82EF-17DA0C7A0A48}" type="pres">
      <dgm:prSet presAssocID="{27B07403-0253-4187-890C-88D7BE2E9994}" presName="spaceRect" presStyleCnt="0"/>
      <dgm:spPr/>
    </dgm:pt>
    <dgm:pt modelId="{0182E643-CBAE-4DBC-8327-BB214EC97E4F}" type="pres">
      <dgm:prSet presAssocID="{27B07403-0253-4187-890C-88D7BE2E9994}" presName="parTx" presStyleLbl="revTx" presStyleIdx="0" presStyleCnt="4">
        <dgm:presLayoutVars>
          <dgm:chMax val="0"/>
          <dgm:chPref val="0"/>
        </dgm:presLayoutVars>
      </dgm:prSet>
      <dgm:spPr/>
    </dgm:pt>
    <dgm:pt modelId="{892F9E47-5DDE-472C-B4E5-5A859867FF5C}" type="pres">
      <dgm:prSet presAssocID="{C18114B0-A84C-47B3-B027-F8E1DEF7D9E6}" presName="sibTrans" presStyleCnt="0"/>
      <dgm:spPr/>
    </dgm:pt>
    <dgm:pt modelId="{48CB30F4-BA36-45F3-BE76-ECAD0ECDB31A}" type="pres">
      <dgm:prSet presAssocID="{2E4E7D6A-349F-4BB3-B082-D22C123E3D48}" presName="compNode" presStyleCnt="0"/>
      <dgm:spPr/>
    </dgm:pt>
    <dgm:pt modelId="{18C32ECB-D0F3-4892-976D-7D1C76836453}" type="pres">
      <dgm:prSet presAssocID="{2E4E7D6A-349F-4BB3-B082-D22C123E3D48}" presName="bgRect" presStyleLbl="bgShp" presStyleIdx="1" presStyleCnt="4"/>
      <dgm:spPr/>
    </dgm:pt>
    <dgm:pt modelId="{1CD811C9-34DC-4741-8104-0BC5B08EF07E}" type="pres">
      <dgm:prSet presAssocID="{2E4E7D6A-349F-4BB3-B082-D22C123E3D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5BE3ADDE-5EEA-4DCA-A7C9-2858D4D09656}" type="pres">
      <dgm:prSet presAssocID="{2E4E7D6A-349F-4BB3-B082-D22C123E3D48}" presName="spaceRect" presStyleCnt="0"/>
      <dgm:spPr/>
    </dgm:pt>
    <dgm:pt modelId="{88A5AA88-1C35-4BE5-BD46-F7D17C001559}" type="pres">
      <dgm:prSet presAssocID="{2E4E7D6A-349F-4BB3-B082-D22C123E3D48}" presName="parTx" presStyleLbl="revTx" presStyleIdx="1" presStyleCnt="4">
        <dgm:presLayoutVars>
          <dgm:chMax val="0"/>
          <dgm:chPref val="0"/>
        </dgm:presLayoutVars>
      </dgm:prSet>
      <dgm:spPr/>
    </dgm:pt>
    <dgm:pt modelId="{C7E17E84-6401-4AD3-AF5E-66DE4F1A790A}" type="pres">
      <dgm:prSet presAssocID="{44090794-CA3F-4C60-AD1E-C5E8C5286AD3}" presName="sibTrans" presStyleCnt="0"/>
      <dgm:spPr/>
    </dgm:pt>
    <dgm:pt modelId="{56D7959F-C7E8-4982-A782-6FBF47A7C3BE}" type="pres">
      <dgm:prSet presAssocID="{2BE34D5D-1D05-4151-BFCE-FBD11346B4FC}" presName="compNode" presStyleCnt="0"/>
      <dgm:spPr/>
    </dgm:pt>
    <dgm:pt modelId="{9922E9A8-E364-44D1-9001-A69F229BEC70}" type="pres">
      <dgm:prSet presAssocID="{2BE34D5D-1D05-4151-BFCE-FBD11346B4FC}" presName="bgRect" presStyleLbl="bgShp" presStyleIdx="2" presStyleCnt="4"/>
      <dgm:spPr/>
    </dgm:pt>
    <dgm:pt modelId="{69EA2BB0-704C-43C8-871A-D1A077434FC2}" type="pres">
      <dgm:prSet presAssocID="{2BE34D5D-1D05-4151-BFCE-FBD11346B4F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Выполнить"/>
        </a:ext>
      </dgm:extLst>
    </dgm:pt>
    <dgm:pt modelId="{EDEED3FC-E94F-4E0C-92B9-E3AFB840C543}" type="pres">
      <dgm:prSet presAssocID="{2BE34D5D-1D05-4151-BFCE-FBD11346B4FC}" presName="spaceRect" presStyleCnt="0"/>
      <dgm:spPr/>
    </dgm:pt>
    <dgm:pt modelId="{F9160FC8-D103-4099-B4AC-3A8B53E7C4BA}" type="pres">
      <dgm:prSet presAssocID="{2BE34D5D-1D05-4151-BFCE-FBD11346B4FC}" presName="parTx" presStyleLbl="revTx" presStyleIdx="2" presStyleCnt="4">
        <dgm:presLayoutVars>
          <dgm:chMax val="0"/>
          <dgm:chPref val="0"/>
        </dgm:presLayoutVars>
      </dgm:prSet>
      <dgm:spPr/>
    </dgm:pt>
    <dgm:pt modelId="{6FF303F3-8654-43D9-B44E-994D1A3B864C}" type="pres">
      <dgm:prSet presAssocID="{D442C2A5-2BEE-4196-93EA-A16E2A36B6BA}" presName="sibTrans" presStyleCnt="0"/>
      <dgm:spPr/>
    </dgm:pt>
    <dgm:pt modelId="{78816D16-FF56-4FC2-ADD7-1F4CA5C6BDB6}" type="pres">
      <dgm:prSet presAssocID="{C5C46CAA-CF42-4150-85FF-BDAE23A06019}" presName="compNode" presStyleCnt="0"/>
      <dgm:spPr/>
    </dgm:pt>
    <dgm:pt modelId="{78D11572-F95D-484E-A2CA-5DC69D88A977}" type="pres">
      <dgm:prSet presAssocID="{C5C46CAA-CF42-4150-85FF-BDAE23A06019}" presName="bgRect" presStyleLbl="bgShp" presStyleIdx="3" presStyleCnt="4"/>
      <dgm:spPr/>
    </dgm:pt>
    <dgm:pt modelId="{9791F719-9CC8-49A1-A801-6B7325086FEA}" type="pres">
      <dgm:prSet presAssocID="{C5C46CAA-CF42-4150-85FF-BDAE23A060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ncing Cloud"/>
        </a:ext>
      </dgm:extLst>
    </dgm:pt>
    <dgm:pt modelId="{4D14C044-E38E-4E84-A169-6AF7F47A4CD1}" type="pres">
      <dgm:prSet presAssocID="{C5C46CAA-CF42-4150-85FF-BDAE23A06019}" presName="spaceRect" presStyleCnt="0"/>
      <dgm:spPr/>
    </dgm:pt>
    <dgm:pt modelId="{62A63105-57F8-41A8-940D-4460D448D380}" type="pres">
      <dgm:prSet presAssocID="{C5C46CAA-CF42-4150-85FF-BDAE23A06019}" presName="parTx" presStyleLbl="revTx" presStyleIdx="3" presStyleCnt="4">
        <dgm:presLayoutVars>
          <dgm:chMax val="0"/>
          <dgm:chPref val="0"/>
        </dgm:presLayoutVars>
      </dgm:prSet>
      <dgm:spPr/>
    </dgm:pt>
  </dgm:ptLst>
  <dgm:cxnLst>
    <dgm:cxn modelId="{9CADF919-8EB9-4470-BB97-B09D47C93D29}" srcId="{CBA0DA22-3F9C-4C04-A78E-BBDB13EF8DCF}" destId="{2BE34D5D-1D05-4151-BFCE-FBD11346B4FC}" srcOrd="2" destOrd="0" parTransId="{86537F0D-238F-43B7-8035-369BA322AA54}" sibTransId="{D442C2A5-2BEE-4196-93EA-A16E2A36B6BA}"/>
    <dgm:cxn modelId="{7282763C-6BF0-402F-9792-A02531C2D377}" type="presOf" srcId="{2E4E7D6A-349F-4BB3-B082-D22C123E3D48}" destId="{88A5AA88-1C35-4BE5-BD46-F7D17C001559}" srcOrd="0" destOrd="0" presId="urn:microsoft.com/office/officeart/2018/2/layout/IconVerticalSolidList"/>
    <dgm:cxn modelId="{11B8003F-F00E-4E8F-9EC9-D55CC425522E}" srcId="{CBA0DA22-3F9C-4C04-A78E-BBDB13EF8DCF}" destId="{C5C46CAA-CF42-4150-85FF-BDAE23A06019}" srcOrd="3" destOrd="0" parTransId="{82CCC87E-1060-4C8F-A742-F6FD45D3DD0D}" sibTransId="{69DB7917-86E5-426C-9FDD-904CAA128291}"/>
    <dgm:cxn modelId="{63AA4349-77BB-4B72-9404-FE7CA8A8B367}" type="presOf" srcId="{C5C46CAA-CF42-4150-85FF-BDAE23A06019}" destId="{62A63105-57F8-41A8-940D-4460D448D380}" srcOrd="0" destOrd="0" presId="urn:microsoft.com/office/officeart/2018/2/layout/IconVerticalSolidList"/>
    <dgm:cxn modelId="{74B9FA4F-8BF4-41B7-98AC-464A201D1E70}" srcId="{CBA0DA22-3F9C-4C04-A78E-BBDB13EF8DCF}" destId="{2E4E7D6A-349F-4BB3-B082-D22C123E3D48}" srcOrd="1" destOrd="0" parTransId="{674559B6-7F79-4BCD-A9CF-2139F538C32A}" sibTransId="{44090794-CA3F-4C60-AD1E-C5E8C5286AD3}"/>
    <dgm:cxn modelId="{8B64AF76-F7C4-4E8C-B590-FB3D113C8737}" type="presOf" srcId="{2BE34D5D-1D05-4151-BFCE-FBD11346B4FC}" destId="{F9160FC8-D103-4099-B4AC-3A8B53E7C4BA}" srcOrd="0" destOrd="0" presId="urn:microsoft.com/office/officeart/2018/2/layout/IconVerticalSolidList"/>
    <dgm:cxn modelId="{D7E9C0AC-6D7B-4111-BD6C-F48011D9CDAD}" type="presOf" srcId="{CBA0DA22-3F9C-4C04-A78E-BBDB13EF8DCF}" destId="{8656643E-8874-48DF-8E18-F99F4897BABA}" srcOrd="0" destOrd="0" presId="urn:microsoft.com/office/officeart/2018/2/layout/IconVerticalSolidList"/>
    <dgm:cxn modelId="{0690F6F3-F6FA-4308-AB1F-9C021FF79A97}" srcId="{CBA0DA22-3F9C-4C04-A78E-BBDB13EF8DCF}" destId="{27B07403-0253-4187-890C-88D7BE2E9994}" srcOrd="0" destOrd="0" parTransId="{F7A8E2B3-2198-440E-9E15-DE3B9303A19C}" sibTransId="{C18114B0-A84C-47B3-B027-F8E1DEF7D9E6}"/>
    <dgm:cxn modelId="{D37718FB-891D-443D-8ECA-24E00FCB7B89}" type="presOf" srcId="{27B07403-0253-4187-890C-88D7BE2E9994}" destId="{0182E643-CBAE-4DBC-8327-BB214EC97E4F}" srcOrd="0" destOrd="0" presId="urn:microsoft.com/office/officeart/2018/2/layout/IconVerticalSolidList"/>
    <dgm:cxn modelId="{81B0138C-055B-4B38-A55A-E2576527E4DE}" type="presParOf" srcId="{8656643E-8874-48DF-8E18-F99F4897BABA}" destId="{CCBD221F-D783-4500-8E55-6421DACAEB55}" srcOrd="0" destOrd="0" presId="urn:microsoft.com/office/officeart/2018/2/layout/IconVerticalSolidList"/>
    <dgm:cxn modelId="{B5E3B6B9-69A0-45BB-B4DA-268618F83238}" type="presParOf" srcId="{CCBD221F-D783-4500-8E55-6421DACAEB55}" destId="{B2EA6045-E190-4A4D-B60B-1E4F79FB5A8A}" srcOrd="0" destOrd="0" presId="urn:microsoft.com/office/officeart/2018/2/layout/IconVerticalSolidList"/>
    <dgm:cxn modelId="{B37F52D8-569B-47E7-ACB3-9F658DB7811A}" type="presParOf" srcId="{CCBD221F-D783-4500-8E55-6421DACAEB55}" destId="{AC902CE7-B38D-4DAA-9CAD-6F6826ADAD88}" srcOrd="1" destOrd="0" presId="urn:microsoft.com/office/officeart/2018/2/layout/IconVerticalSolidList"/>
    <dgm:cxn modelId="{E7B85C55-AB6C-4D6E-B0DE-0E8F98576B10}" type="presParOf" srcId="{CCBD221F-D783-4500-8E55-6421DACAEB55}" destId="{CCDBB0F7-6FD0-421C-82EF-17DA0C7A0A48}" srcOrd="2" destOrd="0" presId="urn:microsoft.com/office/officeart/2018/2/layout/IconVerticalSolidList"/>
    <dgm:cxn modelId="{53A9483F-F5A4-45E1-80E4-DAC7EDA2AB16}" type="presParOf" srcId="{CCBD221F-D783-4500-8E55-6421DACAEB55}" destId="{0182E643-CBAE-4DBC-8327-BB214EC97E4F}" srcOrd="3" destOrd="0" presId="urn:microsoft.com/office/officeart/2018/2/layout/IconVerticalSolidList"/>
    <dgm:cxn modelId="{D0DBC5BC-7277-4A32-A79F-0D5F5315FC3D}" type="presParOf" srcId="{8656643E-8874-48DF-8E18-F99F4897BABA}" destId="{892F9E47-5DDE-472C-B4E5-5A859867FF5C}" srcOrd="1" destOrd="0" presId="urn:microsoft.com/office/officeart/2018/2/layout/IconVerticalSolidList"/>
    <dgm:cxn modelId="{80C462C5-3661-4FDD-BB93-8E771C044894}" type="presParOf" srcId="{8656643E-8874-48DF-8E18-F99F4897BABA}" destId="{48CB30F4-BA36-45F3-BE76-ECAD0ECDB31A}" srcOrd="2" destOrd="0" presId="urn:microsoft.com/office/officeart/2018/2/layout/IconVerticalSolidList"/>
    <dgm:cxn modelId="{3E1A064E-57E9-4980-9CE6-062A08D81510}" type="presParOf" srcId="{48CB30F4-BA36-45F3-BE76-ECAD0ECDB31A}" destId="{18C32ECB-D0F3-4892-976D-7D1C76836453}" srcOrd="0" destOrd="0" presId="urn:microsoft.com/office/officeart/2018/2/layout/IconVerticalSolidList"/>
    <dgm:cxn modelId="{33F30928-36B7-4DF8-A67E-141F8355D801}" type="presParOf" srcId="{48CB30F4-BA36-45F3-BE76-ECAD0ECDB31A}" destId="{1CD811C9-34DC-4741-8104-0BC5B08EF07E}" srcOrd="1" destOrd="0" presId="urn:microsoft.com/office/officeart/2018/2/layout/IconVerticalSolidList"/>
    <dgm:cxn modelId="{34E9F38D-B9A1-445A-B11A-6090968DD2AE}" type="presParOf" srcId="{48CB30F4-BA36-45F3-BE76-ECAD0ECDB31A}" destId="{5BE3ADDE-5EEA-4DCA-A7C9-2858D4D09656}" srcOrd="2" destOrd="0" presId="urn:microsoft.com/office/officeart/2018/2/layout/IconVerticalSolidList"/>
    <dgm:cxn modelId="{BE31EDBD-AAF0-44C6-BD33-A61C2AC8C07F}" type="presParOf" srcId="{48CB30F4-BA36-45F3-BE76-ECAD0ECDB31A}" destId="{88A5AA88-1C35-4BE5-BD46-F7D17C001559}" srcOrd="3" destOrd="0" presId="urn:microsoft.com/office/officeart/2018/2/layout/IconVerticalSolidList"/>
    <dgm:cxn modelId="{BB53B1BF-9C50-4974-88B0-BE384395A79B}" type="presParOf" srcId="{8656643E-8874-48DF-8E18-F99F4897BABA}" destId="{C7E17E84-6401-4AD3-AF5E-66DE4F1A790A}" srcOrd="3" destOrd="0" presId="urn:microsoft.com/office/officeart/2018/2/layout/IconVerticalSolidList"/>
    <dgm:cxn modelId="{ADD60D32-85BE-487F-87D2-4750F812BEFF}" type="presParOf" srcId="{8656643E-8874-48DF-8E18-F99F4897BABA}" destId="{56D7959F-C7E8-4982-A782-6FBF47A7C3BE}" srcOrd="4" destOrd="0" presId="urn:microsoft.com/office/officeart/2018/2/layout/IconVerticalSolidList"/>
    <dgm:cxn modelId="{C598012E-CBD0-44C3-9EB6-82F5A86006A3}" type="presParOf" srcId="{56D7959F-C7E8-4982-A782-6FBF47A7C3BE}" destId="{9922E9A8-E364-44D1-9001-A69F229BEC70}" srcOrd="0" destOrd="0" presId="urn:microsoft.com/office/officeart/2018/2/layout/IconVerticalSolidList"/>
    <dgm:cxn modelId="{4035D4D3-6DEA-409C-B59E-837573E2418E}" type="presParOf" srcId="{56D7959F-C7E8-4982-A782-6FBF47A7C3BE}" destId="{69EA2BB0-704C-43C8-871A-D1A077434FC2}" srcOrd="1" destOrd="0" presId="urn:microsoft.com/office/officeart/2018/2/layout/IconVerticalSolidList"/>
    <dgm:cxn modelId="{33B07ED4-F7DE-4A9A-A702-4272ACE04819}" type="presParOf" srcId="{56D7959F-C7E8-4982-A782-6FBF47A7C3BE}" destId="{EDEED3FC-E94F-4E0C-92B9-E3AFB840C543}" srcOrd="2" destOrd="0" presId="urn:microsoft.com/office/officeart/2018/2/layout/IconVerticalSolidList"/>
    <dgm:cxn modelId="{629E617D-34A4-4B12-9C83-89E6ECB0CEAF}" type="presParOf" srcId="{56D7959F-C7E8-4982-A782-6FBF47A7C3BE}" destId="{F9160FC8-D103-4099-B4AC-3A8B53E7C4BA}" srcOrd="3" destOrd="0" presId="urn:microsoft.com/office/officeart/2018/2/layout/IconVerticalSolidList"/>
    <dgm:cxn modelId="{62802095-0F53-4301-9CDA-AB00F0A29A92}" type="presParOf" srcId="{8656643E-8874-48DF-8E18-F99F4897BABA}" destId="{6FF303F3-8654-43D9-B44E-994D1A3B864C}" srcOrd="5" destOrd="0" presId="urn:microsoft.com/office/officeart/2018/2/layout/IconVerticalSolidList"/>
    <dgm:cxn modelId="{C9EC7DE7-D1A9-43F6-AAB6-EACC0DBDBC5E}" type="presParOf" srcId="{8656643E-8874-48DF-8E18-F99F4897BABA}" destId="{78816D16-FF56-4FC2-ADD7-1F4CA5C6BDB6}" srcOrd="6" destOrd="0" presId="urn:microsoft.com/office/officeart/2018/2/layout/IconVerticalSolidList"/>
    <dgm:cxn modelId="{DAC547EF-2A85-497C-85EC-5F6D2032F43B}" type="presParOf" srcId="{78816D16-FF56-4FC2-ADD7-1F4CA5C6BDB6}" destId="{78D11572-F95D-484E-A2CA-5DC69D88A977}" srcOrd="0" destOrd="0" presId="urn:microsoft.com/office/officeart/2018/2/layout/IconVerticalSolidList"/>
    <dgm:cxn modelId="{687BE3CB-C078-49BF-86BB-8DB05A736C87}" type="presParOf" srcId="{78816D16-FF56-4FC2-ADD7-1F4CA5C6BDB6}" destId="{9791F719-9CC8-49A1-A801-6B7325086FEA}" srcOrd="1" destOrd="0" presId="urn:microsoft.com/office/officeart/2018/2/layout/IconVerticalSolidList"/>
    <dgm:cxn modelId="{69B1DD2F-2CC8-49F5-828D-D43311913DC5}" type="presParOf" srcId="{78816D16-FF56-4FC2-ADD7-1F4CA5C6BDB6}" destId="{4D14C044-E38E-4E84-A169-6AF7F47A4CD1}" srcOrd="2" destOrd="0" presId="urn:microsoft.com/office/officeart/2018/2/layout/IconVerticalSolidList"/>
    <dgm:cxn modelId="{9581D32D-7A76-4251-8DB7-DC48D7CDDE31}" type="presParOf" srcId="{78816D16-FF56-4FC2-ADD7-1F4CA5C6BDB6}" destId="{62A63105-57F8-41A8-940D-4460D448D3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16AC48-FDD7-424F-8C5C-F09BC7B8666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8EF3E2E-6A80-471A-83B6-E7B6C7599FF8}">
      <dgm:prSet/>
      <dgm:spPr/>
      <dgm:t>
        <a:bodyPr/>
        <a:lstStyle/>
        <a:p>
          <a:pPr>
            <a:lnSpc>
              <a:spcPct val="100000"/>
            </a:lnSpc>
          </a:pPr>
          <a:r>
            <a:rPr lang="en-US"/>
            <a:t>Implementation of the PSO algorithm on each drone’s microcontroller, enabling each to calculate its path based on the information received from other drones.</a:t>
          </a:r>
        </a:p>
      </dgm:t>
    </dgm:pt>
    <dgm:pt modelId="{4A8B412E-D336-481D-AFAA-9AE3938F28CD}" type="parTrans" cxnId="{5AEA3E41-DAAB-4937-8C93-38644FE35E9A}">
      <dgm:prSet/>
      <dgm:spPr/>
      <dgm:t>
        <a:bodyPr/>
        <a:lstStyle/>
        <a:p>
          <a:endParaRPr lang="en-US"/>
        </a:p>
      </dgm:t>
    </dgm:pt>
    <dgm:pt modelId="{05D00D94-20C4-4D9D-BD93-3D721500F7E4}" type="sibTrans" cxnId="{5AEA3E41-DAAB-4937-8C93-38644FE35E9A}">
      <dgm:prSet/>
      <dgm:spPr/>
      <dgm:t>
        <a:bodyPr/>
        <a:lstStyle/>
        <a:p>
          <a:pPr>
            <a:lnSpc>
              <a:spcPct val="100000"/>
            </a:lnSpc>
          </a:pPr>
          <a:endParaRPr lang="en-US"/>
        </a:p>
      </dgm:t>
    </dgm:pt>
    <dgm:pt modelId="{AA4B60B0-DBA1-4475-81AB-E9589B160BB7}">
      <dgm:prSet/>
      <dgm:spPr/>
      <dgm:t>
        <a:bodyPr/>
        <a:lstStyle/>
        <a:p>
          <a:pPr>
            <a:lnSpc>
              <a:spcPct val="100000"/>
            </a:lnSpc>
          </a:pPr>
          <a:r>
            <a:rPr lang="en-US" dirty="0"/>
            <a:t>Set up GPS for real-time positioning, cameras for image capture, and communication modules for inter-drone data sharing</a:t>
          </a:r>
        </a:p>
      </dgm:t>
    </dgm:pt>
    <dgm:pt modelId="{DD5BCE33-7664-4913-878B-EBC56E4C53B6}" type="parTrans" cxnId="{CECAEA78-9A14-4240-9E0B-DF98C7F8B074}">
      <dgm:prSet/>
      <dgm:spPr/>
      <dgm:t>
        <a:bodyPr/>
        <a:lstStyle/>
        <a:p>
          <a:endParaRPr lang="en-US"/>
        </a:p>
      </dgm:t>
    </dgm:pt>
    <dgm:pt modelId="{5681767C-B2D4-420F-A1AF-34D49C756332}" type="sibTrans" cxnId="{CECAEA78-9A14-4240-9E0B-DF98C7F8B074}">
      <dgm:prSet/>
      <dgm:spPr/>
      <dgm:t>
        <a:bodyPr/>
        <a:lstStyle/>
        <a:p>
          <a:pPr>
            <a:lnSpc>
              <a:spcPct val="100000"/>
            </a:lnSpc>
          </a:pPr>
          <a:endParaRPr lang="en-US"/>
        </a:p>
      </dgm:t>
    </dgm:pt>
    <dgm:pt modelId="{C3B76539-FABC-4D14-BAC5-380A549984C2}">
      <dgm:prSet/>
      <dgm:spPr/>
      <dgm:t>
        <a:bodyPr/>
        <a:lstStyle/>
        <a:p>
          <a:pPr>
            <a:lnSpc>
              <a:spcPct val="100000"/>
            </a:lnSpc>
          </a:pPr>
          <a:r>
            <a:rPr lang="en-US"/>
            <a:t>Store and process incoming data to generate a live map, update area coverage, and adjust drone routes dynamically as new data is received</a:t>
          </a:r>
        </a:p>
      </dgm:t>
    </dgm:pt>
    <dgm:pt modelId="{301C4B12-3751-4D0F-A88E-41ACCC7E8067}" type="parTrans" cxnId="{373B103D-8981-4A44-BB67-404D25C8DF0D}">
      <dgm:prSet/>
      <dgm:spPr/>
      <dgm:t>
        <a:bodyPr/>
        <a:lstStyle/>
        <a:p>
          <a:endParaRPr lang="en-US"/>
        </a:p>
      </dgm:t>
    </dgm:pt>
    <dgm:pt modelId="{D76082AB-B8A6-4EA7-9E26-474C146C4FA6}" type="sibTrans" cxnId="{373B103D-8981-4A44-BB67-404D25C8DF0D}">
      <dgm:prSet/>
      <dgm:spPr/>
      <dgm:t>
        <a:bodyPr/>
        <a:lstStyle/>
        <a:p>
          <a:pPr>
            <a:lnSpc>
              <a:spcPct val="100000"/>
            </a:lnSpc>
          </a:pPr>
          <a:endParaRPr lang="en-US"/>
        </a:p>
      </dgm:t>
    </dgm:pt>
    <dgm:pt modelId="{B9C67CE0-84A4-409D-A2BE-0C720F961E5A}">
      <dgm:prSet/>
      <dgm:spPr/>
      <dgm:t>
        <a:bodyPr/>
        <a:lstStyle/>
        <a:p>
          <a:pPr>
            <a:lnSpc>
              <a:spcPct val="100000"/>
            </a:lnSpc>
          </a:pPr>
          <a:r>
            <a:rPr lang="en-US"/>
            <a:t>Develop a dashboard to display live data from each drone, showing current coverage, the overall mapped area, and the progress in real time.</a:t>
          </a:r>
        </a:p>
      </dgm:t>
    </dgm:pt>
    <dgm:pt modelId="{32B9BF90-50A5-4380-BDC4-2DE84C9725A7}" type="parTrans" cxnId="{732B76DE-DE97-4478-B8A2-9507F859DE0A}">
      <dgm:prSet/>
      <dgm:spPr/>
      <dgm:t>
        <a:bodyPr/>
        <a:lstStyle/>
        <a:p>
          <a:endParaRPr lang="en-US"/>
        </a:p>
      </dgm:t>
    </dgm:pt>
    <dgm:pt modelId="{5339929C-3DC6-49B2-B369-2C434AD84F04}" type="sibTrans" cxnId="{732B76DE-DE97-4478-B8A2-9507F859DE0A}">
      <dgm:prSet/>
      <dgm:spPr/>
      <dgm:t>
        <a:bodyPr/>
        <a:lstStyle/>
        <a:p>
          <a:endParaRPr lang="en-US"/>
        </a:p>
      </dgm:t>
    </dgm:pt>
    <dgm:pt modelId="{162C39E3-9433-493A-B9AD-5FCB13904DE3}" type="pres">
      <dgm:prSet presAssocID="{3B16AC48-FDD7-424F-8C5C-F09BC7B86664}" presName="root" presStyleCnt="0">
        <dgm:presLayoutVars>
          <dgm:dir/>
          <dgm:resizeHandles val="exact"/>
        </dgm:presLayoutVars>
      </dgm:prSet>
      <dgm:spPr/>
    </dgm:pt>
    <dgm:pt modelId="{08CCFE82-25AD-4B24-B30B-651A1AD80B3A}" type="pres">
      <dgm:prSet presAssocID="{3B16AC48-FDD7-424F-8C5C-F09BC7B86664}" presName="container" presStyleCnt="0">
        <dgm:presLayoutVars>
          <dgm:dir/>
          <dgm:resizeHandles val="exact"/>
        </dgm:presLayoutVars>
      </dgm:prSet>
      <dgm:spPr/>
    </dgm:pt>
    <dgm:pt modelId="{C888DB77-9BF4-41FD-A083-96F3BF552187}" type="pres">
      <dgm:prSet presAssocID="{B8EF3E2E-6A80-471A-83B6-E7B6C7599FF8}" presName="compNode" presStyleCnt="0"/>
      <dgm:spPr/>
    </dgm:pt>
    <dgm:pt modelId="{676601FE-7ACF-4590-B5A1-61D72E948310}" type="pres">
      <dgm:prSet presAssocID="{B8EF3E2E-6A80-471A-83B6-E7B6C7599FF8}" presName="iconBgRect" presStyleLbl="bgShp" presStyleIdx="0" presStyleCnt="4"/>
      <dgm:spPr/>
    </dgm:pt>
    <dgm:pt modelId="{554BC2FC-CA53-4441-BAA8-7B737264AA38}" type="pres">
      <dgm:prSet presAssocID="{B8EF3E2E-6A80-471A-83B6-E7B6C7599F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Процессор"/>
        </a:ext>
      </dgm:extLst>
    </dgm:pt>
    <dgm:pt modelId="{4574D9B8-3CD5-4AF0-B79C-CB29CCD484CF}" type="pres">
      <dgm:prSet presAssocID="{B8EF3E2E-6A80-471A-83B6-E7B6C7599FF8}" presName="spaceRect" presStyleCnt="0"/>
      <dgm:spPr/>
    </dgm:pt>
    <dgm:pt modelId="{330F3B42-7E17-4B5C-B955-1111B1247308}" type="pres">
      <dgm:prSet presAssocID="{B8EF3E2E-6A80-471A-83B6-E7B6C7599FF8}" presName="textRect" presStyleLbl="revTx" presStyleIdx="0" presStyleCnt="4">
        <dgm:presLayoutVars>
          <dgm:chMax val="1"/>
          <dgm:chPref val="1"/>
        </dgm:presLayoutVars>
      </dgm:prSet>
      <dgm:spPr/>
    </dgm:pt>
    <dgm:pt modelId="{C6667E9D-5103-42C6-A354-41098BF7A2D2}" type="pres">
      <dgm:prSet presAssocID="{05D00D94-20C4-4D9D-BD93-3D721500F7E4}" presName="sibTrans" presStyleLbl="sibTrans2D1" presStyleIdx="0" presStyleCnt="0"/>
      <dgm:spPr/>
    </dgm:pt>
    <dgm:pt modelId="{48A26145-BECA-4552-94B8-29F2FB4F5296}" type="pres">
      <dgm:prSet presAssocID="{AA4B60B0-DBA1-4475-81AB-E9589B160BB7}" presName="compNode" presStyleCnt="0"/>
      <dgm:spPr/>
    </dgm:pt>
    <dgm:pt modelId="{8AF41540-5A31-42E9-A074-FE8EE38812D9}" type="pres">
      <dgm:prSet presAssocID="{AA4B60B0-DBA1-4475-81AB-E9589B160BB7}" presName="iconBgRect" presStyleLbl="bgShp" presStyleIdx="1" presStyleCnt="4"/>
      <dgm:spPr/>
    </dgm:pt>
    <dgm:pt modelId="{7DD56081-45F3-41B9-B611-2015B2396F08}" type="pres">
      <dgm:prSet presAssocID="{AA4B60B0-DBA1-4475-81AB-E9589B160B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Спутник"/>
        </a:ext>
      </dgm:extLst>
    </dgm:pt>
    <dgm:pt modelId="{A60B2965-AACD-4FFE-A513-9AB1221DE8F9}" type="pres">
      <dgm:prSet presAssocID="{AA4B60B0-DBA1-4475-81AB-E9589B160BB7}" presName="spaceRect" presStyleCnt="0"/>
      <dgm:spPr/>
    </dgm:pt>
    <dgm:pt modelId="{79202A07-5BA2-48AC-A12B-29084CD46FE4}" type="pres">
      <dgm:prSet presAssocID="{AA4B60B0-DBA1-4475-81AB-E9589B160BB7}" presName="textRect" presStyleLbl="revTx" presStyleIdx="1" presStyleCnt="4">
        <dgm:presLayoutVars>
          <dgm:chMax val="1"/>
          <dgm:chPref val="1"/>
        </dgm:presLayoutVars>
      </dgm:prSet>
      <dgm:spPr/>
    </dgm:pt>
    <dgm:pt modelId="{D4342219-61EA-4DAB-8070-EBCFD7CD112E}" type="pres">
      <dgm:prSet presAssocID="{5681767C-B2D4-420F-A1AF-34D49C756332}" presName="sibTrans" presStyleLbl="sibTrans2D1" presStyleIdx="0" presStyleCnt="0"/>
      <dgm:spPr/>
    </dgm:pt>
    <dgm:pt modelId="{A90C0D44-16A8-47F9-8D83-5ECAAC94B716}" type="pres">
      <dgm:prSet presAssocID="{C3B76539-FABC-4D14-BAC5-380A549984C2}" presName="compNode" presStyleCnt="0"/>
      <dgm:spPr/>
    </dgm:pt>
    <dgm:pt modelId="{5FA78E05-642D-455D-9E91-88C1ABD00B30}" type="pres">
      <dgm:prSet presAssocID="{C3B76539-FABC-4D14-BAC5-380A549984C2}" presName="iconBgRect" presStyleLbl="bgShp" presStyleIdx="2" presStyleCnt="4"/>
      <dgm:spPr/>
    </dgm:pt>
    <dgm:pt modelId="{161CB181-873D-4E02-AAFC-87D12891FFED}" type="pres">
      <dgm:prSet presAssocID="{C3B76539-FABC-4D14-BAC5-380A549984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Робот"/>
        </a:ext>
      </dgm:extLst>
    </dgm:pt>
    <dgm:pt modelId="{D4A9CC21-C9D9-486B-A472-5139FA76DAAA}" type="pres">
      <dgm:prSet presAssocID="{C3B76539-FABC-4D14-BAC5-380A549984C2}" presName="spaceRect" presStyleCnt="0"/>
      <dgm:spPr/>
    </dgm:pt>
    <dgm:pt modelId="{BF4FBB1A-CC5D-49B6-95A5-AC9DFA9058FF}" type="pres">
      <dgm:prSet presAssocID="{C3B76539-FABC-4D14-BAC5-380A549984C2}" presName="textRect" presStyleLbl="revTx" presStyleIdx="2" presStyleCnt="4">
        <dgm:presLayoutVars>
          <dgm:chMax val="1"/>
          <dgm:chPref val="1"/>
        </dgm:presLayoutVars>
      </dgm:prSet>
      <dgm:spPr/>
    </dgm:pt>
    <dgm:pt modelId="{98C5F207-C621-47DB-9BE5-D8E6CE9B396F}" type="pres">
      <dgm:prSet presAssocID="{D76082AB-B8A6-4EA7-9E26-474C146C4FA6}" presName="sibTrans" presStyleLbl="sibTrans2D1" presStyleIdx="0" presStyleCnt="0"/>
      <dgm:spPr/>
    </dgm:pt>
    <dgm:pt modelId="{16E8EA7F-885F-4A31-8135-BEA16CDBB0C9}" type="pres">
      <dgm:prSet presAssocID="{B9C67CE0-84A4-409D-A2BE-0C720F961E5A}" presName="compNode" presStyleCnt="0"/>
      <dgm:spPr/>
    </dgm:pt>
    <dgm:pt modelId="{E7536963-8281-4804-8CA4-F4B53D15F726}" type="pres">
      <dgm:prSet presAssocID="{B9C67CE0-84A4-409D-A2BE-0C720F961E5A}" presName="iconBgRect" presStyleLbl="bgShp" presStyleIdx="3" presStyleCnt="4"/>
      <dgm:spPr/>
    </dgm:pt>
    <dgm:pt modelId="{40CE8AB7-1816-4AB5-B06A-5C2151620C95}" type="pres">
      <dgm:prSet presAssocID="{B9C67CE0-84A4-409D-A2BE-0C720F961E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Статистика"/>
        </a:ext>
      </dgm:extLst>
    </dgm:pt>
    <dgm:pt modelId="{2B8F1F62-47FE-4435-AC69-5BCE3787BA37}" type="pres">
      <dgm:prSet presAssocID="{B9C67CE0-84A4-409D-A2BE-0C720F961E5A}" presName="spaceRect" presStyleCnt="0"/>
      <dgm:spPr/>
    </dgm:pt>
    <dgm:pt modelId="{0F9BEE34-6F21-4344-AD28-69612A7B1CA5}" type="pres">
      <dgm:prSet presAssocID="{B9C67CE0-84A4-409D-A2BE-0C720F961E5A}" presName="textRect" presStyleLbl="revTx" presStyleIdx="3" presStyleCnt="4">
        <dgm:presLayoutVars>
          <dgm:chMax val="1"/>
          <dgm:chPref val="1"/>
        </dgm:presLayoutVars>
      </dgm:prSet>
      <dgm:spPr/>
    </dgm:pt>
  </dgm:ptLst>
  <dgm:cxnLst>
    <dgm:cxn modelId="{2AC8F905-4B2E-4395-97D8-AFDA72EA6DAD}" type="presOf" srcId="{B8EF3E2E-6A80-471A-83B6-E7B6C7599FF8}" destId="{330F3B42-7E17-4B5C-B955-1111B1247308}" srcOrd="0" destOrd="0" presId="urn:microsoft.com/office/officeart/2018/2/layout/IconCircleList"/>
    <dgm:cxn modelId="{BC291825-D4BD-430F-9003-C7F9E0110DD3}" type="presOf" srcId="{AA4B60B0-DBA1-4475-81AB-E9589B160BB7}" destId="{79202A07-5BA2-48AC-A12B-29084CD46FE4}" srcOrd="0" destOrd="0" presId="urn:microsoft.com/office/officeart/2018/2/layout/IconCircleList"/>
    <dgm:cxn modelId="{DC059533-7ED4-44D1-B11F-94C5784E4668}" type="presOf" srcId="{B9C67CE0-84A4-409D-A2BE-0C720F961E5A}" destId="{0F9BEE34-6F21-4344-AD28-69612A7B1CA5}" srcOrd="0" destOrd="0" presId="urn:microsoft.com/office/officeart/2018/2/layout/IconCircleList"/>
    <dgm:cxn modelId="{3F44273B-3BA7-4772-8153-CABAB5968601}" type="presOf" srcId="{05D00D94-20C4-4D9D-BD93-3D721500F7E4}" destId="{C6667E9D-5103-42C6-A354-41098BF7A2D2}" srcOrd="0" destOrd="0" presId="urn:microsoft.com/office/officeart/2018/2/layout/IconCircleList"/>
    <dgm:cxn modelId="{373B103D-8981-4A44-BB67-404D25C8DF0D}" srcId="{3B16AC48-FDD7-424F-8C5C-F09BC7B86664}" destId="{C3B76539-FABC-4D14-BAC5-380A549984C2}" srcOrd="2" destOrd="0" parTransId="{301C4B12-3751-4D0F-A88E-41ACCC7E8067}" sibTransId="{D76082AB-B8A6-4EA7-9E26-474C146C4FA6}"/>
    <dgm:cxn modelId="{5AEA3E41-DAAB-4937-8C93-38644FE35E9A}" srcId="{3B16AC48-FDD7-424F-8C5C-F09BC7B86664}" destId="{B8EF3E2E-6A80-471A-83B6-E7B6C7599FF8}" srcOrd="0" destOrd="0" parTransId="{4A8B412E-D336-481D-AFAA-9AE3938F28CD}" sibTransId="{05D00D94-20C4-4D9D-BD93-3D721500F7E4}"/>
    <dgm:cxn modelId="{9C25124C-9225-46F4-B1AF-8B288EAD650E}" type="presOf" srcId="{5681767C-B2D4-420F-A1AF-34D49C756332}" destId="{D4342219-61EA-4DAB-8070-EBCFD7CD112E}" srcOrd="0" destOrd="0" presId="urn:microsoft.com/office/officeart/2018/2/layout/IconCircleList"/>
    <dgm:cxn modelId="{CECAEA78-9A14-4240-9E0B-DF98C7F8B074}" srcId="{3B16AC48-FDD7-424F-8C5C-F09BC7B86664}" destId="{AA4B60B0-DBA1-4475-81AB-E9589B160BB7}" srcOrd="1" destOrd="0" parTransId="{DD5BCE33-7664-4913-878B-EBC56E4C53B6}" sibTransId="{5681767C-B2D4-420F-A1AF-34D49C756332}"/>
    <dgm:cxn modelId="{51B13B7B-AA38-4C3A-9044-80D3D5128B29}" type="presOf" srcId="{3B16AC48-FDD7-424F-8C5C-F09BC7B86664}" destId="{162C39E3-9433-493A-B9AD-5FCB13904DE3}" srcOrd="0" destOrd="0" presId="urn:microsoft.com/office/officeart/2018/2/layout/IconCircleList"/>
    <dgm:cxn modelId="{197EC989-EDC6-4720-9E0A-7F539F0CA5DB}" type="presOf" srcId="{C3B76539-FABC-4D14-BAC5-380A549984C2}" destId="{BF4FBB1A-CC5D-49B6-95A5-AC9DFA9058FF}" srcOrd="0" destOrd="0" presId="urn:microsoft.com/office/officeart/2018/2/layout/IconCircleList"/>
    <dgm:cxn modelId="{CCAAC0CB-5101-411F-8110-2EF89E3862DF}" type="presOf" srcId="{D76082AB-B8A6-4EA7-9E26-474C146C4FA6}" destId="{98C5F207-C621-47DB-9BE5-D8E6CE9B396F}" srcOrd="0" destOrd="0" presId="urn:microsoft.com/office/officeart/2018/2/layout/IconCircleList"/>
    <dgm:cxn modelId="{732B76DE-DE97-4478-B8A2-9507F859DE0A}" srcId="{3B16AC48-FDD7-424F-8C5C-F09BC7B86664}" destId="{B9C67CE0-84A4-409D-A2BE-0C720F961E5A}" srcOrd="3" destOrd="0" parTransId="{32B9BF90-50A5-4380-BDC4-2DE84C9725A7}" sibTransId="{5339929C-3DC6-49B2-B369-2C434AD84F04}"/>
    <dgm:cxn modelId="{AC2F1159-64D0-4473-B086-1BC613E9FB1E}" type="presParOf" srcId="{162C39E3-9433-493A-B9AD-5FCB13904DE3}" destId="{08CCFE82-25AD-4B24-B30B-651A1AD80B3A}" srcOrd="0" destOrd="0" presId="urn:microsoft.com/office/officeart/2018/2/layout/IconCircleList"/>
    <dgm:cxn modelId="{C8E147ED-34A9-4052-9CF0-824CEEF791F9}" type="presParOf" srcId="{08CCFE82-25AD-4B24-B30B-651A1AD80B3A}" destId="{C888DB77-9BF4-41FD-A083-96F3BF552187}" srcOrd="0" destOrd="0" presId="urn:microsoft.com/office/officeart/2018/2/layout/IconCircleList"/>
    <dgm:cxn modelId="{C9AF63B8-7C25-4C10-ABD4-E028EC88D78C}" type="presParOf" srcId="{C888DB77-9BF4-41FD-A083-96F3BF552187}" destId="{676601FE-7ACF-4590-B5A1-61D72E948310}" srcOrd="0" destOrd="0" presId="urn:microsoft.com/office/officeart/2018/2/layout/IconCircleList"/>
    <dgm:cxn modelId="{1DFC0E2A-C552-4F93-920C-549330281BE5}" type="presParOf" srcId="{C888DB77-9BF4-41FD-A083-96F3BF552187}" destId="{554BC2FC-CA53-4441-BAA8-7B737264AA38}" srcOrd="1" destOrd="0" presId="urn:microsoft.com/office/officeart/2018/2/layout/IconCircleList"/>
    <dgm:cxn modelId="{07224224-9432-460C-9CE7-8BE2097C6C5B}" type="presParOf" srcId="{C888DB77-9BF4-41FD-A083-96F3BF552187}" destId="{4574D9B8-3CD5-4AF0-B79C-CB29CCD484CF}" srcOrd="2" destOrd="0" presId="urn:microsoft.com/office/officeart/2018/2/layout/IconCircleList"/>
    <dgm:cxn modelId="{9D074476-4D8E-4C5C-B968-374A2A6032C7}" type="presParOf" srcId="{C888DB77-9BF4-41FD-A083-96F3BF552187}" destId="{330F3B42-7E17-4B5C-B955-1111B1247308}" srcOrd="3" destOrd="0" presId="urn:microsoft.com/office/officeart/2018/2/layout/IconCircleList"/>
    <dgm:cxn modelId="{BC5C4DE1-7D67-4E25-AA34-A8567A29AA3D}" type="presParOf" srcId="{08CCFE82-25AD-4B24-B30B-651A1AD80B3A}" destId="{C6667E9D-5103-42C6-A354-41098BF7A2D2}" srcOrd="1" destOrd="0" presId="urn:microsoft.com/office/officeart/2018/2/layout/IconCircleList"/>
    <dgm:cxn modelId="{077AD588-F4A8-40E7-9A9B-6C82BB1CBEE2}" type="presParOf" srcId="{08CCFE82-25AD-4B24-B30B-651A1AD80B3A}" destId="{48A26145-BECA-4552-94B8-29F2FB4F5296}" srcOrd="2" destOrd="0" presId="urn:microsoft.com/office/officeart/2018/2/layout/IconCircleList"/>
    <dgm:cxn modelId="{3EB4DFDE-DB61-4BB0-96EB-F66849D52FCC}" type="presParOf" srcId="{48A26145-BECA-4552-94B8-29F2FB4F5296}" destId="{8AF41540-5A31-42E9-A074-FE8EE38812D9}" srcOrd="0" destOrd="0" presId="urn:microsoft.com/office/officeart/2018/2/layout/IconCircleList"/>
    <dgm:cxn modelId="{AD9E39C4-5A6A-42DA-B123-6CE58FF5E483}" type="presParOf" srcId="{48A26145-BECA-4552-94B8-29F2FB4F5296}" destId="{7DD56081-45F3-41B9-B611-2015B2396F08}" srcOrd="1" destOrd="0" presId="urn:microsoft.com/office/officeart/2018/2/layout/IconCircleList"/>
    <dgm:cxn modelId="{70014AAE-3040-47E2-89FE-C8A156F1E14F}" type="presParOf" srcId="{48A26145-BECA-4552-94B8-29F2FB4F5296}" destId="{A60B2965-AACD-4FFE-A513-9AB1221DE8F9}" srcOrd="2" destOrd="0" presId="urn:microsoft.com/office/officeart/2018/2/layout/IconCircleList"/>
    <dgm:cxn modelId="{AE2BA03E-4E5E-4C78-9F7A-98C62E1C3FFC}" type="presParOf" srcId="{48A26145-BECA-4552-94B8-29F2FB4F5296}" destId="{79202A07-5BA2-48AC-A12B-29084CD46FE4}" srcOrd="3" destOrd="0" presId="urn:microsoft.com/office/officeart/2018/2/layout/IconCircleList"/>
    <dgm:cxn modelId="{15E151EA-4AED-4120-99E0-F9F64631BA2D}" type="presParOf" srcId="{08CCFE82-25AD-4B24-B30B-651A1AD80B3A}" destId="{D4342219-61EA-4DAB-8070-EBCFD7CD112E}" srcOrd="3" destOrd="0" presId="urn:microsoft.com/office/officeart/2018/2/layout/IconCircleList"/>
    <dgm:cxn modelId="{C2C337BC-C689-4B31-8217-37248C3BC699}" type="presParOf" srcId="{08CCFE82-25AD-4B24-B30B-651A1AD80B3A}" destId="{A90C0D44-16A8-47F9-8D83-5ECAAC94B716}" srcOrd="4" destOrd="0" presId="urn:microsoft.com/office/officeart/2018/2/layout/IconCircleList"/>
    <dgm:cxn modelId="{4A85A888-0831-4377-B761-CFB4F4398DBE}" type="presParOf" srcId="{A90C0D44-16A8-47F9-8D83-5ECAAC94B716}" destId="{5FA78E05-642D-455D-9E91-88C1ABD00B30}" srcOrd="0" destOrd="0" presId="urn:microsoft.com/office/officeart/2018/2/layout/IconCircleList"/>
    <dgm:cxn modelId="{073A0C1F-5F01-4AB8-8E27-22C2A6DFC670}" type="presParOf" srcId="{A90C0D44-16A8-47F9-8D83-5ECAAC94B716}" destId="{161CB181-873D-4E02-AAFC-87D12891FFED}" srcOrd="1" destOrd="0" presId="urn:microsoft.com/office/officeart/2018/2/layout/IconCircleList"/>
    <dgm:cxn modelId="{B1F83338-AE23-46C0-82F5-233D76A99781}" type="presParOf" srcId="{A90C0D44-16A8-47F9-8D83-5ECAAC94B716}" destId="{D4A9CC21-C9D9-486B-A472-5139FA76DAAA}" srcOrd="2" destOrd="0" presId="urn:microsoft.com/office/officeart/2018/2/layout/IconCircleList"/>
    <dgm:cxn modelId="{D9A8529D-CE6F-4443-BBDD-409783BB6890}" type="presParOf" srcId="{A90C0D44-16A8-47F9-8D83-5ECAAC94B716}" destId="{BF4FBB1A-CC5D-49B6-95A5-AC9DFA9058FF}" srcOrd="3" destOrd="0" presId="urn:microsoft.com/office/officeart/2018/2/layout/IconCircleList"/>
    <dgm:cxn modelId="{0D8642D3-0D0B-4267-B64E-F7F5A949C931}" type="presParOf" srcId="{08CCFE82-25AD-4B24-B30B-651A1AD80B3A}" destId="{98C5F207-C621-47DB-9BE5-D8E6CE9B396F}" srcOrd="5" destOrd="0" presId="urn:microsoft.com/office/officeart/2018/2/layout/IconCircleList"/>
    <dgm:cxn modelId="{0E3020C4-879C-4FFA-8C5F-D84D5D69AF3C}" type="presParOf" srcId="{08CCFE82-25AD-4B24-B30B-651A1AD80B3A}" destId="{16E8EA7F-885F-4A31-8135-BEA16CDBB0C9}" srcOrd="6" destOrd="0" presId="urn:microsoft.com/office/officeart/2018/2/layout/IconCircleList"/>
    <dgm:cxn modelId="{1E73F0EA-4058-46B9-8CA2-A4044C1DFE2B}" type="presParOf" srcId="{16E8EA7F-885F-4A31-8135-BEA16CDBB0C9}" destId="{E7536963-8281-4804-8CA4-F4B53D15F726}" srcOrd="0" destOrd="0" presId="urn:microsoft.com/office/officeart/2018/2/layout/IconCircleList"/>
    <dgm:cxn modelId="{2531B7C3-3FE3-4A42-85DF-241313111684}" type="presParOf" srcId="{16E8EA7F-885F-4A31-8135-BEA16CDBB0C9}" destId="{40CE8AB7-1816-4AB5-B06A-5C2151620C95}" srcOrd="1" destOrd="0" presId="urn:microsoft.com/office/officeart/2018/2/layout/IconCircleList"/>
    <dgm:cxn modelId="{99C7EB8C-2098-4A9E-82F7-7A7643408908}" type="presParOf" srcId="{16E8EA7F-885F-4A31-8135-BEA16CDBB0C9}" destId="{2B8F1F62-47FE-4435-AC69-5BCE3787BA37}" srcOrd="2" destOrd="0" presId="urn:microsoft.com/office/officeart/2018/2/layout/IconCircleList"/>
    <dgm:cxn modelId="{946AC20C-781B-46F0-BEC9-16DC7E8800CF}" type="presParOf" srcId="{16E8EA7F-885F-4A31-8135-BEA16CDBB0C9}" destId="{0F9BEE34-6F21-4344-AD28-69612A7B1CA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814DAC-F660-43BB-88E4-49A5378546B6}"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C1051E72-8654-44BB-BC08-91533567C26E}">
      <dgm:prSet/>
      <dgm:spPr/>
      <dgm:t>
        <a:bodyPr/>
        <a:lstStyle/>
        <a:p>
          <a:r>
            <a:rPr lang="en-US" i="1"/>
            <a:t>- Collision Avoidance: Achieved through inter-drone communication</a:t>
          </a:r>
          <a:endParaRPr lang="en-US"/>
        </a:p>
      </dgm:t>
    </dgm:pt>
    <dgm:pt modelId="{061B1CCE-4F32-40AC-9DC9-64056E02CFE7}" type="parTrans" cxnId="{B02670C2-1A82-4C88-9A63-73E4F2E7EE30}">
      <dgm:prSet/>
      <dgm:spPr/>
      <dgm:t>
        <a:bodyPr/>
        <a:lstStyle/>
        <a:p>
          <a:endParaRPr lang="en-US"/>
        </a:p>
      </dgm:t>
    </dgm:pt>
    <dgm:pt modelId="{7E99C454-798A-4C5A-9BB0-560D3633818D}" type="sibTrans" cxnId="{B02670C2-1A82-4C88-9A63-73E4F2E7EE30}">
      <dgm:prSet/>
      <dgm:spPr/>
      <dgm:t>
        <a:bodyPr/>
        <a:lstStyle/>
        <a:p>
          <a:endParaRPr lang="en-US"/>
        </a:p>
      </dgm:t>
    </dgm:pt>
    <dgm:pt modelId="{0B4AA2E4-1CA6-4AA0-9B45-FC7C1BF1B054}">
      <dgm:prSet/>
      <dgm:spPr/>
      <dgm:t>
        <a:bodyPr/>
        <a:lstStyle/>
        <a:p>
          <a:r>
            <a:rPr lang="en-US" i="1"/>
            <a:t>- Battery Optimization: Swarm algorithms minimize redundant travel</a:t>
          </a:r>
          <a:endParaRPr lang="en-US"/>
        </a:p>
      </dgm:t>
    </dgm:pt>
    <dgm:pt modelId="{F939E02D-8A72-43D8-AF1B-736CBE5F7E70}" type="parTrans" cxnId="{4E112554-7432-499F-8333-D2E965BD6AD0}">
      <dgm:prSet/>
      <dgm:spPr/>
      <dgm:t>
        <a:bodyPr/>
        <a:lstStyle/>
        <a:p>
          <a:endParaRPr lang="en-US"/>
        </a:p>
      </dgm:t>
    </dgm:pt>
    <dgm:pt modelId="{EB501E92-7135-47ED-A9EB-63255F3D6268}" type="sibTrans" cxnId="{4E112554-7432-499F-8333-D2E965BD6AD0}">
      <dgm:prSet/>
      <dgm:spPr/>
      <dgm:t>
        <a:bodyPr/>
        <a:lstStyle/>
        <a:p>
          <a:endParaRPr lang="en-US"/>
        </a:p>
      </dgm:t>
    </dgm:pt>
    <dgm:pt modelId="{E5B03889-92A9-4935-B866-BD24AD621D75}">
      <dgm:prSet/>
      <dgm:spPr/>
      <dgm:t>
        <a:bodyPr/>
        <a:lstStyle/>
        <a:p>
          <a:r>
            <a:rPr lang="en-US" i="1"/>
            <a:t>- Adaptability: Drones adjust paths based on real-time data</a:t>
          </a:r>
          <a:endParaRPr lang="en-US"/>
        </a:p>
      </dgm:t>
    </dgm:pt>
    <dgm:pt modelId="{EE59E181-3F6B-46C3-B78B-A04363A774CB}" type="parTrans" cxnId="{51430741-8795-4F97-9243-6723FA0F5862}">
      <dgm:prSet/>
      <dgm:spPr/>
      <dgm:t>
        <a:bodyPr/>
        <a:lstStyle/>
        <a:p>
          <a:endParaRPr lang="en-US"/>
        </a:p>
      </dgm:t>
    </dgm:pt>
    <dgm:pt modelId="{0D4738E4-66B7-4B0C-A7F4-9E6CEE52DC39}" type="sibTrans" cxnId="{51430741-8795-4F97-9243-6723FA0F5862}">
      <dgm:prSet/>
      <dgm:spPr/>
      <dgm:t>
        <a:bodyPr/>
        <a:lstStyle/>
        <a:p>
          <a:endParaRPr lang="en-US"/>
        </a:p>
      </dgm:t>
    </dgm:pt>
    <dgm:pt modelId="{17B3CAEC-DD19-4C25-8202-A59668B9F713}" type="pres">
      <dgm:prSet presAssocID="{07814DAC-F660-43BB-88E4-49A5378546B6}" presName="root" presStyleCnt="0">
        <dgm:presLayoutVars>
          <dgm:dir/>
          <dgm:resizeHandles val="exact"/>
        </dgm:presLayoutVars>
      </dgm:prSet>
      <dgm:spPr/>
    </dgm:pt>
    <dgm:pt modelId="{8EB560BD-7AF2-4FB5-B58D-34FAEB20ABA3}" type="pres">
      <dgm:prSet presAssocID="{07814DAC-F660-43BB-88E4-49A5378546B6}" presName="container" presStyleCnt="0">
        <dgm:presLayoutVars>
          <dgm:dir/>
          <dgm:resizeHandles val="exact"/>
        </dgm:presLayoutVars>
      </dgm:prSet>
      <dgm:spPr/>
    </dgm:pt>
    <dgm:pt modelId="{0692CD01-0F0B-40EF-AC33-98B5C9F11F82}" type="pres">
      <dgm:prSet presAssocID="{C1051E72-8654-44BB-BC08-91533567C26E}" presName="compNode" presStyleCnt="0"/>
      <dgm:spPr/>
    </dgm:pt>
    <dgm:pt modelId="{971238FA-3ED4-45DA-A59F-A7D95688BA85}" type="pres">
      <dgm:prSet presAssocID="{C1051E72-8654-44BB-BC08-91533567C26E}" presName="iconBgRect" presStyleLbl="bgShp" presStyleIdx="0" presStyleCnt="3"/>
      <dgm:spPr/>
    </dgm:pt>
    <dgm:pt modelId="{12068588-433C-4121-A726-880A9EA08F1A}" type="pres">
      <dgm:prSet presAssocID="{C1051E72-8654-44BB-BC08-91533567C2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Робот"/>
        </a:ext>
      </dgm:extLst>
    </dgm:pt>
    <dgm:pt modelId="{D0FDB27E-3CAC-42FB-96DC-70EE19528ED1}" type="pres">
      <dgm:prSet presAssocID="{C1051E72-8654-44BB-BC08-91533567C26E}" presName="spaceRect" presStyleCnt="0"/>
      <dgm:spPr/>
    </dgm:pt>
    <dgm:pt modelId="{52711F6B-F07F-4F1D-800C-B31A00784FE9}" type="pres">
      <dgm:prSet presAssocID="{C1051E72-8654-44BB-BC08-91533567C26E}" presName="textRect" presStyleLbl="revTx" presStyleIdx="0" presStyleCnt="3">
        <dgm:presLayoutVars>
          <dgm:chMax val="1"/>
          <dgm:chPref val="1"/>
        </dgm:presLayoutVars>
      </dgm:prSet>
      <dgm:spPr/>
    </dgm:pt>
    <dgm:pt modelId="{05F8727A-24FA-49A9-A2ED-6C826A3D0C20}" type="pres">
      <dgm:prSet presAssocID="{7E99C454-798A-4C5A-9BB0-560D3633818D}" presName="sibTrans" presStyleLbl="sibTrans2D1" presStyleIdx="0" presStyleCnt="0"/>
      <dgm:spPr/>
    </dgm:pt>
    <dgm:pt modelId="{09E09545-E8AA-4A42-BB3A-F3CF54849527}" type="pres">
      <dgm:prSet presAssocID="{0B4AA2E4-1CA6-4AA0-9B45-FC7C1BF1B054}" presName="compNode" presStyleCnt="0"/>
      <dgm:spPr/>
    </dgm:pt>
    <dgm:pt modelId="{80E76292-6568-46D4-9D2E-046EADF6B4A6}" type="pres">
      <dgm:prSet presAssocID="{0B4AA2E4-1CA6-4AA0-9B45-FC7C1BF1B054}" presName="iconBgRect" presStyleLbl="bgShp" presStyleIdx="1" presStyleCnt="3"/>
      <dgm:spPr/>
    </dgm:pt>
    <dgm:pt modelId="{AAF06981-45FE-4877-9401-F9A2A70A9B18}" type="pres">
      <dgm:prSet presAssocID="{0B4AA2E4-1CA6-4AA0-9B45-FC7C1BF1B0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ull Battery"/>
        </a:ext>
      </dgm:extLst>
    </dgm:pt>
    <dgm:pt modelId="{B1E99CE9-47D6-4044-AA94-DD5AA9337118}" type="pres">
      <dgm:prSet presAssocID="{0B4AA2E4-1CA6-4AA0-9B45-FC7C1BF1B054}" presName="spaceRect" presStyleCnt="0"/>
      <dgm:spPr/>
    </dgm:pt>
    <dgm:pt modelId="{85CC9DEE-763F-4FA0-81A7-A24A568F26E1}" type="pres">
      <dgm:prSet presAssocID="{0B4AA2E4-1CA6-4AA0-9B45-FC7C1BF1B054}" presName="textRect" presStyleLbl="revTx" presStyleIdx="1" presStyleCnt="3">
        <dgm:presLayoutVars>
          <dgm:chMax val="1"/>
          <dgm:chPref val="1"/>
        </dgm:presLayoutVars>
      </dgm:prSet>
      <dgm:spPr/>
    </dgm:pt>
    <dgm:pt modelId="{6774E85C-C47F-413C-83BC-38631D6F5FB5}" type="pres">
      <dgm:prSet presAssocID="{EB501E92-7135-47ED-A9EB-63255F3D6268}" presName="sibTrans" presStyleLbl="sibTrans2D1" presStyleIdx="0" presStyleCnt="0"/>
      <dgm:spPr/>
    </dgm:pt>
    <dgm:pt modelId="{6817D6D9-9687-4AE5-A962-FD13D93AD99C}" type="pres">
      <dgm:prSet presAssocID="{E5B03889-92A9-4935-B866-BD24AD621D75}" presName="compNode" presStyleCnt="0"/>
      <dgm:spPr/>
    </dgm:pt>
    <dgm:pt modelId="{FB14DC42-3AAD-4C94-88EF-3CA52B6F0A5C}" type="pres">
      <dgm:prSet presAssocID="{E5B03889-92A9-4935-B866-BD24AD621D75}" presName="iconBgRect" presStyleLbl="bgShp" presStyleIdx="2" presStyleCnt="3"/>
      <dgm:spPr/>
    </dgm:pt>
    <dgm:pt modelId="{69CC0255-4D70-4D94-B201-DF71C25247A4}" type="pres">
      <dgm:prSet presAssocID="{E5B03889-92A9-4935-B866-BD24AD621D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Космонавт"/>
        </a:ext>
      </dgm:extLst>
    </dgm:pt>
    <dgm:pt modelId="{0F345368-878B-4D85-A431-9965DAAAF419}" type="pres">
      <dgm:prSet presAssocID="{E5B03889-92A9-4935-B866-BD24AD621D75}" presName="spaceRect" presStyleCnt="0"/>
      <dgm:spPr/>
    </dgm:pt>
    <dgm:pt modelId="{F2165C51-3073-41BC-9A5B-1BA4DF2DD840}" type="pres">
      <dgm:prSet presAssocID="{E5B03889-92A9-4935-B866-BD24AD621D75}" presName="textRect" presStyleLbl="revTx" presStyleIdx="2" presStyleCnt="3">
        <dgm:presLayoutVars>
          <dgm:chMax val="1"/>
          <dgm:chPref val="1"/>
        </dgm:presLayoutVars>
      </dgm:prSet>
      <dgm:spPr/>
    </dgm:pt>
  </dgm:ptLst>
  <dgm:cxnLst>
    <dgm:cxn modelId="{D8F5FC0D-813C-4EF8-90A8-3EF575780BBD}" type="presOf" srcId="{7E99C454-798A-4C5A-9BB0-560D3633818D}" destId="{05F8727A-24FA-49A9-A2ED-6C826A3D0C20}" srcOrd="0" destOrd="0" presId="urn:microsoft.com/office/officeart/2018/2/layout/IconCircleList"/>
    <dgm:cxn modelId="{C3929A29-5537-4CAE-A829-8460157CC6A1}" type="presOf" srcId="{E5B03889-92A9-4935-B866-BD24AD621D75}" destId="{F2165C51-3073-41BC-9A5B-1BA4DF2DD840}" srcOrd="0" destOrd="0" presId="urn:microsoft.com/office/officeart/2018/2/layout/IconCircleList"/>
    <dgm:cxn modelId="{51430741-8795-4F97-9243-6723FA0F5862}" srcId="{07814DAC-F660-43BB-88E4-49A5378546B6}" destId="{E5B03889-92A9-4935-B866-BD24AD621D75}" srcOrd="2" destOrd="0" parTransId="{EE59E181-3F6B-46C3-B78B-A04363A774CB}" sibTransId="{0D4738E4-66B7-4B0C-A7F4-9E6CEE52DC39}"/>
    <dgm:cxn modelId="{4E112554-7432-499F-8333-D2E965BD6AD0}" srcId="{07814DAC-F660-43BB-88E4-49A5378546B6}" destId="{0B4AA2E4-1CA6-4AA0-9B45-FC7C1BF1B054}" srcOrd="1" destOrd="0" parTransId="{F939E02D-8A72-43D8-AF1B-736CBE5F7E70}" sibTransId="{EB501E92-7135-47ED-A9EB-63255F3D6268}"/>
    <dgm:cxn modelId="{DEA72681-255D-4DED-A942-0595A81F6A8A}" type="presOf" srcId="{C1051E72-8654-44BB-BC08-91533567C26E}" destId="{52711F6B-F07F-4F1D-800C-B31A00784FE9}" srcOrd="0" destOrd="0" presId="urn:microsoft.com/office/officeart/2018/2/layout/IconCircleList"/>
    <dgm:cxn modelId="{7686489D-BED6-4B1B-AAF2-FA9B6E035FF9}" type="presOf" srcId="{07814DAC-F660-43BB-88E4-49A5378546B6}" destId="{17B3CAEC-DD19-4C25-8202-A59668B9F713}" srcOrd="0" destOrd="0" presId="urn:microsoft.com/office/officeart/2018/2/layout/IconCircleList"/>
    <dgm:cxn modelId="{24D2DBB6-3773-46FC-B3B8-0269F7EF9CD8}" type="presOf" srcId="{EB501E92-7135-47ED-A9EB-63255F3D6268}" destId="{6774E85C-C47F-413C-83BC-38631D6F5FB5}" srcOrd="0" destOrd="0" presId="urn:microsoft.com/office/officeart/2018/2/layout/IconCircleList"/>
    <dgm:cxn modelId="{B02670C2-1A82-4C88-9A63-73E4F2E7EE30}" srcId="{07814DAC-F660-43BB-88E4-49A5378546B6}" destId="{C1051E72-8654-44BB-BC08-91533567C26E}" srcOrd="0" destOrd="0" parTransId="{061B1CCE-4F32-40AC-9DC9-64056E02CFE7}" sibTransId="{7E99C454-798A-4C5A-9BB0-560D3633818D}"/>
    <dgm:cxn modelId="{8706A7D0-2FEE-41A4-91E4-A4359D7E5207}" type="presOf" srcId="{0B4AA2E4-1CA6-4AA0-9B45-FC7C1BF1B054}" destId="{85CC9DEE-763F-4FA0-81A7-A24A568F26E1}" srcOrd="0" destOrd="0" presId="urn:microsoft.com/office/officeart/2018/2/layout/IconCircleList"/>
    <dgm:cxn modelId="{ACB963E7-1B5A-46B1-AC1B-0220D8BCAC45}" type="presParOf" srcId="{17B3CAEC-DD19-4C25-8202-A59668B9F713}" destId="{8EB560BD-7AF2-4FB5-B58D-34FAEB20ABA3}" srcOrd="0" destOrd="0" presId="urn:microsoft.com/office/officeart/2018/2/layout/IconCircleList"/>
    <dgm:cxn modelId="{D05A5B0F-708D-4949-BFDD-8435007C47FC}" type="presParOf" srcId="{8EB560BD-7AF2-4FB5-B58D-34FAEB20ABA3}" destId="{0692CD01-0F0B-40EF-AC33-98B5C9F11F82}" srcOrd="0" destOrd="0" presId="urn:microsoft.com/office/officeart/2018/2/layout/IconCircleList"/>
    <dgm:cxn modelId="{518B91B5-45DE-43A1-808A-A70B3CB502F0}" type="presParOf" srcId="{0692CD01-0F0B-40EF-AC33-98B5C9F11F82}" destId="{971238FA-3ED4-45DA-A59F-A7D95688BA85}" srcOrd="0" destOrd="0" presId="urn:microsoft.com/office/officeart/2018/2/layout/IconCircleList"/>
    <dgm:cxn modelId="{F226A3AB-D038-4C68-9EFB-9D62D4E40539}" type="presParOf" srcId="{0692CD01-0F0B-40EF-AC33-98B5C9F11F82}" destId="{12068588-433C-4121-A726-880A9EA08F1A}" srcOrd="1" destOrd="0" presId="urn:microsoft.com/office/officeart/2018/2/layout/IconCircleList"/>
    <dgm:cxn modelId="{001EEDB7-2ECD-4D6E-B1AA-727ED884265B}" type="presParOf" srcId="{0692CD01-0F0B-40EF-AC33-98B5C9F11F82}" destId="{D0FDB27E-3CAC-42FB-96DC-70EE19528ED1}" srcOrd="2" destOrd="0" presId="urn:microsoft.com/office/officeart/2018/2/layout/IconCircleList"/>
    <dgm:cxn modelId="{DB79F9F8-9EB0-49C5-8CF2-5D0D3BF4A2AF}" type="presParOf" srcId="{0692CD01-0F0B-40EF-AC33-98B5C9F11F82}" destId="{52711F6B-F07F-4F1D-800C-B31A00784FE9}" srcOrd="3" destOrd="0" presId="urn:microsoft.com/office/officeart/2018/2/layout/IconCircleList"/>
    <dgm:cxn modelId="{690EC05C-8479-4EAB-AC07-6D91CE098F8F}" type="presParOf" srcId="{8EB560BD-7AF2-4FB5-B58D-34FAEB20ABA3}" destId="{05F8727A-24FA-49A9-A2ED-6C826A3D0C20}" srcOrd="1" destOrd="0" presId="urn:microsoft.com/office/officeart/2018/2/layout/IconCircleList"/>
    <dgm:cxn modelId="{5E2A972C-75F2-418C-A66C-05D070987C3E}" type="presParOf" srcId="{8EB560BD-7AF2-4FB5-B58D-34FAEB20ABA3}" destId="{09E09545-E8AA-4A42-BB3A-F3CF54849527}" srcOrd="2" destOrd="0" presId="urn:microsoft.com/office/officeart/2018/2/layout/IconCircleList"/>
    <dgm:cxn modelId="{6277F8DA-6F9D-4168-B893-1DCE8CECD0D2}" type="presParOf" srcId="{09E09545-E8AA-4A42-BB3A-F3CF54849527}" destId="{80E76292-6568-46D4-9D2E-046EADF6B4A6}" srcOrd="0" destOrd="0" presId="urn:microsoft.com/office/officeart/2018/2/layout/IconCircleList"/>
    <dgm:cxn modelId="{89AC609E-C3A4-4D29-B61E-E38CD7ECB6F8}" type="presParOf" srcId="{09E09545-E8AA-4A42-BB3A-F3CF54849527}" destId="{AAF06981-45FE-4877-9401-F9A2A70A9B18}" srcOrd="1" destOrd="0" presId="urn:microsoft.com/office/officeart/2018/2/layout/IconCircleList"/>
    <dgm:cxn modelId="{6610DA2F-535C-4A5D-A0B0-48F468BDD7B8}" type="presParOf" srcId="{09E09545-E8AA-4A42-BB3A-F3CF54849527}" destId="{B1E99CE9-47D6-4044-AA94-DD5AA9337118}" srcOrd="2" destOrd="0" presId="urn:microsoft.com/office/officeart/2018/2/layout/IconCircleList"/>
    <dgm:cxn modelId="{B787E514-0372-47B6-AF16-E5C72C1DA92F}" type="presParOf" srcId="{09E09545-E8AA-4A42-BB3A-F3CF54849527}" destId="{85CC9DEE-763F-4FA0-81A7-A24A568F26E1}" srcOrd="3" destOrd="0" presId="urn:microsoft.com/office/officeart/2018/2/layout/IconCircleList"/>
    <dgm:cxn modelId="{F7E96C9B-D298-4EAD-A619-8B7ABCC7CAE8}" type="presParOf" srcId="{8EB560BD-7AF2-4FB5-B58D-34FAEB20ABA3}" destId="{6774E85C-C47F-413C-83BC-38631D6F5FB5}" srcOrd="3" destOrd="0" presId="urn:microsoft.com/office/officeart/2018/2/layout/IconCircleList"/>
    <dgm:cxn modelId="{021367EB-CB4E-41AF-92C9-D08303ABD66B}" type="presParOf" srcId="{8EB560BD-7AF2-4FB5-B58D-34FAEB20ABA3}" destId="{6817D6D9-9687-4AE5-A962-FD13D93AD99C}" srcOrd="4" destOrd="0" presId="urn:microsoft.com/office/officeart/2018/2/layout/IconCircleList"/>
    <dgm:cxn modelId="{6C6AF18A-65D8-428F-BECC-5F6918348FEB}" type="presParOf" srcId="{6817D6D9-9687-4AE5-A962-FD13D93AD99C}" destId="{FB14DC42-3AAD-4C94-88EF-3CA52B6F0A5C}" srcOrd="0" destOrd="0" presId="urn:microsoft.com/office/officeart/2018/2/layout/IconCircleList"/>
    <dgm:cxn modelId="{DB8F0B9F-1BCC-42B4-859E-C00CD7540A83}" type="presParOf" srcId="{6817D6D9-9687-4AE5-A962-FD13D93AD99C}" destId="{69CC0255-4D70-4D94-B201-DF71C25247A4}" srcOrd="1" destOrd="0" presId="urn:microsoft.com/office/officeart/2018/2/layout/IconCircleList"/>
    <dgm:cxn modelId="{95685C64-21DD-403C-88B4-00D1BECA6234}" type="presParOf" srcId="{6817D6D9-9687-4AE5-A962-FD13D93AD99C}" destId="{0F345368-878B-4D85-A431-9965DAAAF419}" srcOrd="2" destOrd="0" presId="urn:microsoft.com/office/officeart/2018/2/layout/IconCircleList"/>
    <dgm:cxn modelId="{9C4E3E72-40D6-44D4-A99E-C02A20FA0246}" type="presParOf" srcId="{6817D6D9-9687-4AE5-A962-FD13D93AD99C}" destId="{F2165C51-3073-41BC-9A5B-1BA4DF2DD84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882DE1-AA05-4E4B-A5C2-8048420FAD6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9B6EECD-40B3-4883-A451-015705DB8601}">
      <dgm:prSet/>
      <dgm:spPr/>
      <dgm:t>
        <a:bodyPr/>
        <a:lstStyle/>
        <a:p>
          <a:pPr>
            <a:lnSpc>
              <a:spcPct val="100000"/>
            </a:lnSpc>
          </a:pPr>
          <a:r>
            <a:rPr lang="en-US"/>
            <a:t>- </a:t>
          </a:r>
          <a:r>
            <a:rPr lang="en-US" b="1"/>
            <a:t>Drones</a:t>
          </a:r>
          <a:r>
            <a:rPr lang="en-US"/>
            <a:t>: Autonomous drones equipped with microcontrollers (e.g., ESP32, Raspberry Pi) for onboard processing.</a:t>
          </a:r>
        </a:p>
      </dgm:t>
    </dgm:pt>
    <dgm:pt modelId="{269B4690-C71C-46FE-AEA2-7B7D2D8B3659}" type="parTrans" cxnId="{5F61B367-4838-4FD5-9B6B-4EC45F5F1C01}">
      <dgm:prSet/>
      <dgm:spPr/>
      <dgm:t>
        <a:bodyPr/>
        <a:lstStyle/>
        <a:p>
          <a:endParaRPr lang="en-US"/>
        </a:p>
      </dgm:t>
    </dgm:pt>
    <dgm:pt modelId="{7B013ACA-1340-43D0-A6FB-80FAB6426713}" type="sibTrans" cxnId="{5F61B367-4838-4FD5-9B6B-4EC45F5F1C01}">
      <dgm:prSet/>
      <dgm:spPr/>
      <dgm:t>
        <a:bodyPr/>
        <a:lstStyle/>
        <a:p>
          <a:endParaRPr lang="en-US"/>
        </a:p>
      </dgm:t>
    </dgm:pt>
    <dgm:pt modelId="{0824D652-3CDC-4995-8948-052AEB8FAFAC}">
      <dgm:prSet/>
      <dgm:spPr/>
      <dgm:t>
        <a:bodyPr/>
        <a:lstStyle/>
        <a:p>
          <a:pPr>
            <a:lnSpc>
              <a:spcPct val="100000"/>
            </a:lnSpc>
          </a:pPr>
          <a:r>
            <a:rPr lang="en-US" b="1"/>
            <a:t>GPS Modules</a:t>
          </a:r>
          <a:r>
            <a:rPr lang="en-US"/>
            <a:t>: For real-time positioning and navigation.</a:t>
          </a:r>
        </a:p>
      </dgm:t>
    </dgm:pt>
    <dgm:pt modelId="{3E7B7844-AF1F-4FC1-A1A3-B1E75792E29F}" type="parTrans" cxnId="{B2333A7B-C3A2-4FBF-9300-81A1C5D1D6F5}">
      <dgm:prSet/>
      <dgm:spPr/>
      <dgm:t>
        <a:bodyPr/>
        <a:lstStyle/>
        <a:p>
          <a:endParaRPr lang="en-US"/>
        </a:p>
      </dgm:t>
    </dgm:pt>
    <dgm:pt modelId="{8D04F624-4620-48BF-B9F4-24362490AC1F}" type="sibTrans" cxnId="{B2333A7B-C3A2-4FBF-9300-81A1C5D1D6F5}">
      <dgm:prSet/>
      <dgm:spPr/>
      <dgm:t>
        <a:bodyPr/>
        <a:lstStyle/>
        <a:p>
          <a:endParaRPr lang="en-US"/>
        </a:p>
      </dgm:t>
    </dgm:pt>
    <dgm:pt modelId="{6559FE91-6B50-43FD-93CF-2E67D115F898}">
      <dgm:prSet/>
      <dgm:spPr/>
      <dgm:t>
        <a:bodyPr/>
        <a:lstStyle/>
        <a:p>
          <a:pPr>
            <a:lnSpc>
              <a:spcPct val="100000"/>
            </a:lnSpc>
          </a:pPr>
          <a:r>
            <a:rPr lang="en-US" b="1"/>
            <a:t>Cameras</a:t>
          </a:r>
          <a:r>
            <a:rPr lang="en-US"/>
            <a:t>: Standard or thermal imaging cameras to capture data and identify heat signatures for locating survivors.</a:t>
          </a:r>
        </a:p>
      </dgm:t>
    </dgm:pt>
    <dgm:pt modelId="{B550A2C0-006F-4EED-B1E8-8C3411E1108A}" type="parTrans" cxnId="{AAC07FBB-8C76-4B29-B0E3-91A7E45ED04A}">
      <dgm:prSet/>
      <dgm:spPr/>
      <dgm:t>
        <a:bodyPr/>
        <a:lstStyle/>
        <a:p>
          <a:endParaRPr lang="en-US"/>
        </a:p>
      </dgm:t>
    </dgm:pt>
    <dgm:pt modelId="{C2AB3DB7-C437-4541-9D06-57E5811D35B1}" type="sibTrans" cxnId="{AAC07FBB-8C76-4B29-B0E3-91A7E45ED04A}">
      <dgm:prSet/>
      <dgm:spPr/>
      <dgm:t>
        <a:bodyPr/>
        <a:lstStyle/>
        <a:p>
          <a:endParaRPr lang="en-US"/>
        </a:p>
      </dgm:t>
    </dgm:pt>
    <dgm:pt modelId="{0DE57AE7-1FFD-45F4-B34D-140A2E2BBC3A}">
      <dgm:prSet/>
      <dgm:spPr/>
      <dgm:t>
        <a:bodyPr/>
        <a:lstStyle/>
        <a:p>
          <a:pPr>
            <a:lnSpc>
              <a:spcPct val="100000"/>
            </a:lnSpc>
          </a:pPr>
          <a:r>
            <a:rPr lang="en-US" b="1"/>
            <a:t>Communication Modules</a:t>
          </a:r>
          <a:r>
            <a:rPr lang="en-US"/>
            <a:t>: LoRa or WiFi modules to enable inter-drone communication and data transmission to the central server.</a:t>
          </a:r>
        </a:p>
      </dgm:t>
    </dgm:pt>
    <dgm:pt modelId="{A4BAE518-4FC3-4AE2-8E1B-1C4383B3E312}" type="parTrans" cxnId="{855A6776-E02A-4C39-9870-634B5AD164D2}">
      <dgm:prSet/>
      <dgm:spPr/>
      <dgm:t>
        <a:bodyPr/>
        <a:lstStyle/>
        <a:p>
          <a:endParaRPr lang="en-US"/>
        </a:p>
      </dgm:t>
    </dgm:pt>
    <dgm:pt modelId="{A52BC383-AD26-4C37-83D3-4DB5D643CBA4}" type="sibTrans" cxnId="{855A6776-E02A-4C39-9870-634B5AD164D2}">
      <dgm:prSet/>
      <dgm:spPr/>
      <dgm:t>
        <a:bodyPr/>
        <a:lstStyle/>
        <a:p>
          <a:endParaRPr lang="en-US"/>
        </a:p>
      </dgm:t>
    </dgm:pt>
    <dgm:pt modelId="{8B2C3D3C-1922-4149-A2E4-0FA7AE9152DC}" type="pres">
      <dgm:prSet presAssocID="{FD882DE1-AA05-4E4B-A5C2-8048420FAD68}" presName="root" presStyleCnt="0">
        <dgm:presLayoutVars>
          <dgm:dir/>
          <dgm:resizeHandles val="exact"/>
        </dgm:presLayoutVars>
      </dgm:prSet>
      <dgm:spPr/>
    </dgm:pt>
    <dgm:pt modelId="{CA41C3AE-F10D-4971-AC69-AD8B2587F694}" type="pres">
      <dgm:prSet presAssocID="{F9B6EECD-40B3-4883-A451-015705DB8601}" presName="compNode" presStyleCnt="0"/>
      <dgm:spPr/>
    </dgm:pt>
    <dgm:pt modelId="{6330F1C0-C6E5-4658-8079-B2FC88573E7A}" type="pres">
      <dgm:prSet presAssocID="{F9B6EECD-40B3-4883-A451-015705DB86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Робот"/>
        </a:ext>
      </dgm:extLst>
    </dgm:pt>
    <dgm:pt modelId="{A59BCCA8-8400-42E2-A14F-F0975DE1DD0B}" type="pres">
      <dgm:prSet presAssocID="{F9B6EECD-40B3-4883-A451-015705DB8601}" presName="spaceRect" presStyleCnt="0"/>
      <dgm:spPr/>
    </dgm:pt>
    <dgm:pt modelId="{834570C3-392B-4DE4-B8A5-074AD1F549E6}" type="pres">
      <dgm:prSet presAssocID="{F9B6EECD-40B3-4883-A451-015705DB8601}" presName="textRect" presStyleLbl="revTx" presStyleIdx="0" presStyleCnt="4">
        <dgm:presLayoutVars>
          <dgm:chMax val="1"/>
          <dgm:chPref val="1"/>
        </dgm:presLayoutVars>
      </dgm:prSet>
      <dgm:spPr/>
    </dgm:pt>
    <dgm:pt modelId="{ACD82BCF-349D-4906-A7A8-A758046983A0}" type="pres">
      <dgm:prSet presAssocID="{7B013ACA-1340-43D0-A6FB-80FAB6426713}" presName="sibTrans" presStyleCnt="0"/>
      <dgm:spPr/>
    </dgm:pt>
    <dgm:pt modelId="{B0A2B7DA-48F8-497D-ABE0-C33C05421A7A}" type="pres">
      <dgm:prSet presAssocID="{0824D652-3CDC-4995-8948-052AEB8FAFAC}" presName="compNode" presStyleCnt="0"/>
      <dgm:spPr/>
    </dgm:pt>
    <dgm:pt modelId="{A5B5FE8E-BAFF-4681-9CFA-5F3A61E112E7}" type="pres">
      <dgm:prSet presAssocID="{0824D652-3CDC-4995-8948-052AEB8FAFA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Компас"/>
        </a:ext>
      </dgm:extLst>
    </dgm:pt>
    <dgm:pt modelId="{7C985484-BC9B-436A-B2B1-E8B4FE8F3213}" type="pres">
      <dgm:prSet presAssocID="{0824D652-3CDC-4995-8948-052AEB8FAFAC}" presName="spaceRect" presStyleCnt="0"/>
      <dgm:spPr/>
    </dgm:pt>
    <dgm:pt modelId="{0308BBDB-2C2E-4444-937B-5503CE6D7583}" type="pres">
      <dgm:prSet presAssocID="{0824D652-3CDC-4995-8948-052AEB8FAFAC}" presName="textRect" presStyleLbl="revTx" presStyleIdx="1" presStyleCnt="4">
        <dgm:presLayoutVars>
          <dgm:chMax val="1"/>
          <dgm:chPref val="1"/>
        </dgm:presLayoutVars>
      </dgm:prSet>
      <dgm:spPr/>
    </dgm:pt>
    <dgm:pt modelId="{30E364B9-5318-4432-B364-54C97C3B120E}" type="pres">
      <dgm:prSet presAssocID="{8D04F624-4620-48BF-B9F4-24362490AC1F}" presName="sibTrans" presStyleCnt="0"/>
      <dgm:spPr/>
    </dgm:pt>
    <dgm:pt modelId="{EFCD41BC-14A5-47CB-BB0C-89F1A9439C60}" type="pres">
      <dgm:prSet presAssocID="{6559FE91-6B50-43FD-93CF-2E67D115F898}" presName="compNode" presStyleCnt="0"/>
      <dgm:spPr/>
    </dgm:pt>
    <dgm:pt modelId="{A1CA0464-57E0-48F3-A7EF-54415CF9DC87}" type="pres">
      <dgm:prSet presAssocID="{6559FE91-6B50-43FD-93CF-2E67D115F8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curity Camera"/>
        </a:ext>
      </dgm:extLst>
    </dgm:pt>
    <dgm:pt modelId="{C6E90F1A-BAA7-4DC6-AD5B-2A4414612B6F}" type="pres">
      <dgm:prSet presAssocID="{6559FE91-6B50-43FD-93CF-2E67D115F898}" presName="spaceRect" presStyleCnt="0"/>
      <dgm:spPr/>
    </dgm:pt>
    <dgm:pt modelId="{A0977D24-F22A-4AC9-A378-69B5923473A7}" type="pres">
      <dgm:prSet presAssocID="{6559FE91-6B50-43FD-93CF-2E67D115F898}" presName="textRect" presStyleLbl="revTx" presStyleIdx="2" presStyleCnt="4">
        <dgm:presLayoutVars>
          <dgm:chMax val="1"/>
          <dgm:chPref val="1"/>
        </dgm:presLayoutVars>
      </dgm:prSet>
      <dgm:spPr/>
    </dgm:pt>
    <dgm:pt modelId="{824CE5DC-3E25-4229-B8FE-9FB8FC3DDA89}" type="pres">
      <dgm:prSet presAssocID="{C2AB3DB7-C437-4541-9D06-57E5811D35B1}" presName="sibTrans" presStyleCnt="0"/>
      <dgm:spPr/>
    </dgm:pt>
    <dgm:pt modelId="{A84C41D9-B743-4386-8577-EEB1820DF35B}" type="pres">
      <dgm:prSet presAssocID="{0DE57AE7-1FFD-45F4-B34D-140A2E2BBC3A}" presName="compNode" presStyleCnt="0"/>
      <dgm:spPr/>
    </dgm:pt>
    <dgm:pt modelId="{CF1D7E55-85D5-4191-B8CD-EAB786D78B05}" type="pres">
      <dgm:prSet presAssocID="{0DE57AE7-1FFD-45F4-B34D-140A2E2BBC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Программист"/>
        </a:ext>
      </dgm:extLst>
    </dgm:pt>
    <dgm:pt modelId="{20AAF2C2-6CC5-4FE6-B9BC-5075AE16FFE5}" type="pres">
      <dgm:prSet presAssocID="{0DE57AE7-1FFD-45F4-B34D-140A2E2BBC3A}" presName="spaceRect" presStyleCnt="0"/>
      <dgm:spPr/>
    </dgm:pt>
    <dgm:pt modelId="{6C9234FD-086B-4546-ADD3-67B9C525E65E}" type="pres">
      <dgm:prSet presAssocID="{0DE57AE7-1FFD-45F4-B34D-140A2E2BBC3A}" presName="textRect" presStyleLbl="revTx" presStyleIdx="3" presStyleCnt="4">
        <dgm:presLayoutVars>
          <dgm:chMax val="1"/>
          <dgm:chPref val="1"/>
        </dgm:presLayoutVars>
      </dgm:prSet>
      <dgm:spPr/>
    </dgm:pt>
  </dgm:ptLst>
  <dgm:cxnLst>
    <dgm:cxn modelId="{9B6B1F0F-8DB8-4CD8-A6B5-A7C313A1B77B}" type="presOf" srcId="{F9B6EECD-40B3-4883-A451-015705DB8601}" destId="{834570C3-392B-4DE4-B8A5-074AD1F549E6}" srcOrd="0" destOrd="0" presId="urn:microsoft.com/office/officeart/2018/2/layout/IconLabelList"/>
    <dgm:cxn modelId="{C9034F15-F37F-4243-9768-CA190916C83B}" type="presOf" srcId="{0DE57AE7-1FFD-45F4-B34D-140A2E2BBC3A}" destId="{6C9234FD-086B-4546-ADD3-67B9C525E65E}" srcOrd="0" destOrd="0" presId="urn:microsoft.com/office/officeart/2018/2/layout/IconLabelList"/>
    <dgm:cxn modelId="{5F61B367-4838-4FD5-9B6B-4EC45F5F1C01}" srcId="{FD882DE1-AA05-4E4B-A5C2-8048420FAD68}" destId="{F9B6EECD-40B3-4883-A451-015705DB8601}" srcOrd="0" destOrd="0" parTransId="{269B4690-C71C-46FE-AEA2-7B7D2D8B3659}" sibTransId="{7B013ACA-1340-43D0-A6FB-80FAB6426713}"/>
    <dgm:cxn modelId="{31600049-2A1D-4094-B907-98237370717D}" type="presOf" srcId="{0824D652-3CDC-4995-8948-052AEB8FAFAC}" destId="{0308BBDB-2C2E-4444-937B-5503CE6D7583}" srcOrd="0" destOrd="0" presId="urn:microsoft.com/office/officeart/2018/2/layout/IconLabelList"/>
    <dgm:cxn modelId="{855A6776-E02A-4C39-9870-634B5AD164D2}" srcId="{FD882DE1-AA05-4E4B-A5C2-8048420FAD68}" destId="{0DE57AE7-1FFD-45F4-B34D-140A2E2BBC3A}" srcOrd="3" destOrd="0" parTransId="{A4BAE518-4FC3-4AE2-8E1B-1C4383B3E312}" sibTransId="{A52BC383-AD26-4C37-83D3-4DB5D643CBA4}"/>
    <dgm:cxn modelId="{B2333A7B-C3A2-4FBF-9300-81A1C5D1D6F5}" srcId="{FD882DE1-AA05-4E4B-A5C2-8048420FAD68}" destId="{0824D652-3CDC-4995-8948-052AEB8FAFAC}" srcOrd="1" destOrd="0" parTransId="{3E7B7844-AF1F-4FC1-A1A3-B1E75792E29F}" sibTransId="{8D04F624-4620-48BF-B9F4-24362490AC1F}"/>
    <dgm:cxn modelId="{B2CC7894-C96E-4392-A9D4-36A8AF0359CA}" type="presOf" srcId="{FD882DE1-AA05-4E4B-A5C2-8048420FAD68}" destId="{8B2C3D3C-1922-4149-A2E4-0FA7AE9152DC}" srcOrd="0" destOrd="0" presId="urn:microsoft.com/office/officeart/2018/2/layout/IconLabelList"/>
    <dgm:cxn modelId="{AAC07FBB-8C76-4B29-B0E3-91A7E45ED04A}" srcId="{FD882DE1-AA05-4E4B-A5C2-8048420FAD68}" destId="{6559FE91-6B50-43FD-93CF-2E67D115F898}" srcOrd="2" destOrd="0" parTransId="{B550A2C0-006F-4EED-B1E8-8C3411E1108A}" sibTransId="{C2AB3DB7-C437-4541-9D06-57E5811D35B1}"/>
    <dgm:cxn modelId="{50E3C8F8-57BF-4560-9D3A-0D28A445B9A4}" type="presOf" srcId="{6559FE91-6B50-43FD-93CF-2E67D115F898}" destId="{A0977D24-F22A-4AC9-A378-69B5923473A7}" srcOrd="0" destOrd="0" presId="urn:microsoft.com/office/officeart/2018/2/layout/IconLabelList"/>
    <dgm:cxn modelId="{ECA21498-F2C9-4FAD-B3B0-BA21841AFF58}" type="presParOf" srcId="{8B2C3D3C-1922-4149-A2E4-0FA7AE9152DC}" destId="{CA41C3AE-F10D-4971-AC69-AD8B2587F694}" srcOrd="0" destOrd="0" presId="urn:microsoft.com/office/officeart/2018/2/layout/IconLabelList"/>
    <dgm:cxn modelId="{DC4FCD0D-919F-4280-A789-8C8B8DCCD167}" type="presParOf" srcId="{CA41C3AE-F10D-4971-AC69-AD8B2587F694}" destId="{6330F1C0-C6E5-4658-8079-B2FC88573E7A}" srcOrd="0" destOrd="0" presId="urn:microsoft.com/office/officeart/2018/2/layout/IconLabelList"/>
    <dgm:cxn modelId="{7FD8A132-661D-4584-ADF8-97536BC72338}" type="presParOf" srcId="{CA41C3AE-F10D-4971-AC69-AD8B2587F694}" destId="{A59BCCA8-8400-42E2-A14F-F0975DE1DD0B}" srcOrd="1" destOrd="0" presId="urn:microsoft.com/office/officeart/2018/2/layout/IconLabelList"/>
    <dgm:cxn modelId="{46E5DE4B-2629-4D54-8FA5-37ED40FE8934}" type="presParOf" srcId="{CA41C3AE-F10D-4971-AC69-AD8B2587F694}" destId="{834570C3-392B-4DE4-B8A5-074AD1F549E6}" srcOrd="2" destOrd="0" presId="urn:microsoft.com/office/officeart/2018/2/layout/IconLabelList"/>
    <dgm:cxn modelId="{0151760B-DD2A-42D1-BAC6-AEC5193D1ED1}" type="presParOf" srcId="{8B2C3D3C-1922-4149-A2E4-0FA7AE9152DC}" destId="{ACD82BCF-349D-4906-A7A8-A758046983A0}" srcOrd="1" destOrd="0" presId="urn:microsoft.com/office/officeart/2018/2/layout/IconLabelList"/>
    <dgm:cxn modelId="{447B8394-5C09-49A5-A17B-0440C6826114}" type="presParOf" srcId="{8B2C3D3C-1922-4149-A2E4-0FA7AE9152DC}" destId="{B0A2B7DA-48F8-497D-ABE0-C33C05421A7A}" srcOrd="2" destOrd="0" presId="urn:microsoft.com/office/officeart/2018/2/layout/IconLabelList"/>
    <dgm:cxn modelId="{57E06827-4836-43A1-ADBD-7F2B45F8595B}" type="presParOf" srcId="{B0A2B7DA-48F8-497D-ABE0-C33C05421A7A}" destId="{A5B5FE8E-BAFF-4681-9CFA-5F3A61E112E7}" srcOrd="0" destOrd="0" presId="urn:microsoft.com/office/officeart/2018/2/layout/IconLabelList"/>
    <dgm:cxn modelId="{C7F8AD0E-80D6-4658-95FE-A2A845F67286}" type="presParOf" srcId="{B0A2B7DA-48F8-497D-ABE0-C33C05421A7A}" destId="{7C985484-BC9B-436A-B2B1-E8B4FE8F3213}" srcOrd="1" destOrd="0" presId="urn:microsoft.com/office/officeart/2018/2/layout/IconLabelList"/>
    <dgm:cxn modelId="{C5CAFDDF-A05E-4093-933F-93DB6FE9696A}" type="presParOf" srcId="{B0A2B7DA-48F8-497D-ABE0-C33C05421A7A}" destId="{0308BBDB-2C2E-4444-937B-5503CE6D7583}" srcOrd="2" destOrd="0" presId="urn:microsoft.com/office/officeart/2018/2/layout/IconLabelList"/>
    <dgm:cxn modelId="{BDD13265-5247-4436-8455-2FF8530E2C9C}" type="presParOf" srcId="{8B2C3D3C-1922-4149-A2E4-0FA7AE9152DC}" destId="{30E364B9-5318-4432-B364-54C97C3B120E}" srcOrd="3" destOrd="0" presId="urn:microsoft.com/office/officeart/2018/2/layout/IconLabelList"/>
    <dgm:cxn modelId="{D9DD4C87-0E16-4B66-8A76-3B4796E69A75}" type="presParOf" srcId="{8B2C3D3C-1922-4149-A2E4-0FA7AE9152DC}" destId="{EFCD41BC-14A5-47CB-BB0C-89F1A9439C60}" srcOrd="4" destOrd="0" presId="urn:microsoft.com/office/officeart/2018/2/layout/IconLabelList"/>
    <dgm:cxn modelId="{44D5000C-426E-4C7F-B57A-50C276A28496}" type="presParOf" srcId="{EFCD41BC-14A5-47CB-BB0C-89F1A9439C60}" destId="{A1CA0464-57E0-48F3-A7EF-54415CF9DC87}" srcOrd="0" destOrd="0" presId="urn:microsoft.com/office/officeart/2018/2/layout/IconLabelList"/>
    <dgm:cxn modelId="{9000087A-46BD-4149-AA15-E7A32CB5B7E7}" type="presParOf" srcId="{EFCD41BC-14A5-47CB-BB0C-89F1A9439C60}" destId="{C6E90F1A-BAA7-4DC6-AD5B-2A4414612B6F}" srcOrd="1" destOrd="0" presId="urn:microsoft.com/office/officeart/2018/2/layout/IconLabelList"/>
    <dgm:cxn modelId="{E82F8AA8-8090-46E0-9954-5C87CFAA2AA2}" type="presParOf" srcId="{EFCD41BC-14A5-47CB-BB0C-89F1A9439C60}" destId="{A0977D24-F22A-4AC9-A378-69B5923473A7}" srcOrd="2" destOrd="0" presId="urn:microsoft.com/office/officeart/2018/2/layout/IconLabelList"/>
    <dgm:cxn modelId="{BC8B77DB-B9CC-4130-A15B-ADF3CA8A24FE}" type="presParOf" srcId="{8B2C3D3C-1922-4149-A2E4-0FA7AE9152DC}" destId="{824CE5DC-3E25-4229-B8FE-9FB8FC3DDA89}" srcOrd="5" destOrd="0" presId="urn:microsoft.com/office/officeart/2018/2/layout/IconLabelList"/>
    <dgm:cxn modelId="{8FFB92AB-D91A-4FF1-8CAD-6B61A7B1EBFA}" type="presParOf" srcId="{8B2C3D3C-1922-4149-A2E4-0FA7AE9152DC}" destId="{A84C41D9-B743-4386-8577-EEB1820DF35B}" srcOrd="6" destOrd="0" presId="urn:microsoft.com/office/officeart/2018/2/layout/IconLabelList"/>
    <dgm:cxn modelId="{A5A9F7BD-AA64-46B6-ADFF-8E6F35D7DBFA}" type="presParOf" srcId="{A84C41D9-B743-4386-8577-EEB1820DF35B}" destId="{CF1D7E55-85D5-4191-B8CD-EAB786D78B05}" srcOrd="0" destOrd="0" presId="urn:microsoft.com/office/officeart/2018/2/layout/IconLabelList"/>
    <dgm:cxn modelId="{A9C3947F-94E7-42D5-AA93-9FB8EE0D3F69}" type="presParOf" srcId="{A84C41D9-B743-4386-8577-EEB1820DF35B}" destId="{20AAF2C2-6CC5-4FE6-B9BC-5075AE16FFE5}" srcOrd="1" destOrd="0" presId="urn:microsoft.com/office/officeart/2018/2/layout/IconLabelList"/>
    <dgm:cxn modelId="{E42A1C9C-1DB1-457F-9F14-64DA97E84C85}" type="presParOf" srcId="{A84C41D9-B743-4386-8577-EEB1820DF35B}" destId="{6C9234FD-086B-4546-ADD3-67B9C525E65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A6045-E190-4A4D-B60B-1E4F79FB5A8A}">
      <dsp:nvSpPr>
        <dsp:cNvPr id="0" name=""/>
        <dsp:cNvSpPr/>
      </dsp:nvSpPr>
      <dsp:spPr>
        <a:xfrm>
          <a:off x="0" y="28899"/>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02CE7-B38D-4DAA-9CAD-6F6826ADAD88}">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2E643-CBAE-4DBC-8327-BB214EC97E4F}">
      <dsp:nvSpPr>
        <dsp:cNvPr id="0" name=""/>
        <dsp:cNvSpPr/>
      </dsp:nvSpPr>
      <dsp:spPr>
        <a:xfrm>
          <a:off x="1057183" y="1805"/>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 Swarm Optimization Algorithm PSO</a:t>
          </a:r>
        </a:p>
      </dsp:txBody>
      <dsp:txXfrm>
        <a:off x="1057183" y="1805"/>
        <a:ext cx="4124416" cy="915310"/>
      </dsp:txXfrm>
    </dsp:sp>
    <dsp:sp modelId="{18C32ECB-D0F3-4892-976D-7D1C76836453}">
      <dsp:nvSpPr>
        <dsp:cNvPr id="0" name=""/>
        <dsp:cNvSpPr/>
      </dsp:nvSpPr>
      <dsp:spPr>
        <a:xfrm>
          <a:off x="0" y="1145944"/>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D811C9-34DC-4741-8104-0BC5B08EF07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A5AA88-1C35-4BE5-BD46-F7D17C001559}">
      <dsp:nvSpPr>
        <dsp:cNvPr id="0" name=""/>
        <dsp:cNvSpPr/>
      </dsp:nvSpPr>
      <dsp:spPr>
        <a:xfrm>
          <a:off x="1057183" y="1145944"/>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 IoT Components and Communication Modules</a:t>
          </a:r>
        </a:p>
      </dsp:txBody>
      <dsp:txXfrm>
        <a:off x="1057183" y="1145944"/>
        <a:ext cx="4124416" cy="915310"/>
      </dsp:txXfrm>
    </dsp:sp>
    <dsp:sp modelId="{9922E9A8-E364-44D1-9001-A69F229BEC70}">
      <dsp:nvSpPr>
        <dsp:cNvPr id="0" name=""/>
        <dsp:cNvSpPr/>
      </dsp:nvSpPr>
      <dsp:spPr>
        <a:xfrm>
          <a:off x="0" y="2290082"/>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A2BB0-704C-43C8-871A-D1A077434FC2}">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160FC8-D103-4099-B4AC-3A8B53E7C4BA}">
      <dsp:nvSpPr>
        <dsp:cNvPr id="0" name=""/>
        <dsp:cNvSpPr/>
      </dsp:nvSpPr>
      <dsp:spPr>
        <a:xfrm>
          <a:off x="1057183" y="2290082"/>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 Autonomous Multi-Agent Systems</a:t>
          </a:r>
        </a:p>
      </dsp:txBody>
      <dsp:txXfrm>
        <a:off x="1057183" y="2290082"/>
        <a:ext cx="4124416" cy="915310"/>
      </dsp:txXfrm>
    </dsp:sp>
    <dsp:sp modelId="{78D11572-F95D-484E-A2CA-5DC69D88A977}">
      <dsp:nvSpPr>
        <dsp:cNvPr id="0" name=""/>
        <dsp:cNvSpPr/>
      </dsp:nvSpPr>
      <dsp:spPr>
        <a:xfrm>
          <a:off x="0" y="3434221"/>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91F719-9CC8-49A1-A801-6B7325086FEA}">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63105-57F8-41A8-940D-4460D448D380}">
      <dsp:nvSpPr>
        <dsp:cNvPr id="0" name=""/>
        <dsp:cNvSpPr/>
      </dsp:nvSpPr>
      <dsp:spPr>
        <a:xfrm>
          <a:off x="1057183" y="3434221"/>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 Cloud Data Storage and Visualization</a:t>
          </a:r>
        </a:p>
      </dsp:txBody>
      <dsp:txXfrm>
        <a:off x="1057183" y="3434221"/>
        <a:ext cx="4124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601FE-7ACF-4590-B5A1-61D72E948310}">
      <dsp:nvSpPr>
        <dsp:cNvPr id="0" name=""/>
        <dsp:cNvSpPr/>
      </dsp:nvSpPr>
      <dsp:spPr>
        <a:xfrm>
          <a:off x="1527" y="1526485"/>
          <a:ext cx="879673" cy="8796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4BC2FC-CA53-4441-BAA8-7B737264AA38}">
      <dsp:nvSpPr>
        <dsp:cNvPr id="0" name=""/>
        <dsp:cNvSpPr/>
      </dsp:nvSpPr>
      <dsp:spPr>
        <a:xfrm>
          <a:off x="186259" y="1711216"/>
          <a:ext cx="510210" cy="510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0F3B42-7E17-4B5C-B955-1111B1247308}">
      <dsp:nvSpPr>
        <dsp:cNvPr id="0" name=""/>
        <dsp:cNvSpPr/>
      </dsp:nvSpPr>
      <dsp:spPr>
        <a:xfrm>
          <a:off x="1069702" y="1526485"/>
          <a:ext cx="2073516" cy="87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Implementation of the PSO algorithm on each drone’s microcontroller, enabling each to calculate its path based on the information received from other drones.</a:t>
          </a:r>
        </a:p>
      </dsp:txBody>
      <dsp:txXfrm>
        <a:off x="1069702" y="1526485"/>
        <a:ext cx="2073516" cy="879673"/>
      </dsp:txXfrm>
    </dsp:sp>
    <dsp:sp modelId="{8AF41540-5A31-42E9-A074-FE8EE38812D9}">
      <dsp:nvSpPr>
        <dsp:cNvPr id="0" name=""/>
        <dsp:cNvSpPr/>
      </dsp:nvSpPr>
      <dsp:spPr>
        <a:xfrm>
          <a:off x="3504513" y="1526485"/>
          <a:ext cx="879673" cy="8796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56081-45F3-41B9-B611-2015B2396F08}">
      <dsp:nvSpPr>
        <dsp:cNvPr id="0" name=""/>
        <dsp:cNvSpPr/>
      </dsp:nvSpPr>
      <dsp:spPr>
        <a:xfrm>
          <a:off x="3689245" y="1711216"/>
          <a:ext cx="510210" cy="510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202A07-5BA2-48AC-A12B-29084CD46FE4}">
      <dsp:nvSpPr>
        <dsp:cNvPr id="0" name=""/>
        <dsp:cNvSpPr/>
      </dsp:nvSpPr>
      <dsp:spPr>
        <a:xfrm>
          <a:off x="4572688" y="1526485"/>
          <a:ext cx="2073516" cy="87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Set up GPS for real-time positioning, cameras for image capture, and communication modules for inter-drone data sharing</a:t>
          </a:r>
        </a:p>
      </dsp:txBody>
      <dsp:txXfrm>
        <a:off x="4572688" y="1526485"/>
        <a:ext cx="2073516" cy="879673"/>
      </dsp:txXfrm>
    </dsp:sp>
    <dsp:sp modelId="{5FA78E05-642D-455D-9E91-88C1ABD00B30}">
      <dsp:nvSpPr>
        <dsp:cNvPr id="0" name=""/>
        <dsp:cNvSpPr/>
      </dsp:nvSpPr>
      <dsp:spPr>
        <a:xfrm>
          <a:off x="1527" y="3391814"/>
          <a:ext cx="879673" cy="8796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1CB181-873D-4E02-AAFC-87D12891FFED}">
      <dsp:nvSpPr>
        <dsp:cNvPr id="0" name=""/>
        <dsp:cNvSpPr/>
      </dsp:nvSpPr>
      <dsp:spPr>
        <a:xfrm>
          <a:off x="186259" y="3576545"/>
          <a:ext cx="510210" cy="510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FBB1A-CC5D-49B6-95A5-AC9DFA9058FF}">
      <dsp:nvSpPr>
        <dsp:cNvPr id="0" name=""/>
        <dsp:cNvSpPr/>
      </dsp:nvSpPr>
      <dsp:spPr>
        <a:xfrm>
          <a:off x="1069702" y="3391814"/>
          <a:ext cx="2073516" cy="87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Store and process incoming data to generate a live map, update area coverage, and adjust drone routes dynamically as new data is received</a:t>
          </a:r>
        </a:p>
      </dsp:txBody>
      <dsp:txXfrm>
        <a:off x="1069702" y="3391814"/>
        <a:ext cx="2073516" cy="879673"/>
      </dsp:txXfrm>
    </dsp:sp>
    <dsp:sp modelId="{E7536963-8281-4804-8CA4-F4B53D15F726}">
      <dsp:nvSpPr>
        <dsp:cNvPr id="0" name=""/>
        <dsp:cNvSpPr/>
      </dsp:nvSpPr>
      <dsp:spPr>
        <a:xfrm>
          <a:off x="3504513" y="3391814"/>
          <a:ext cx="879673" cy="8796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CE8AB7-1816-4AB5-B06A-5C2151620C95}">
      <dsp:nvSpPr>
        <dsp:cNvPr id="0" name=""/>
        <dsp:cNvSpPr/>
      </dsp:nvSpPr>
      <dsp:spPr>
        <a:xfrm>
          <a:off x="3689245" y="3576545"/>
          <a:ext cx="510210" cy="5102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9BEE34-6F21-4344-AD28-69612A7B1CA5}">
      <dsp:nvSpPr>
        <dsp:cNvPr id="0" name=""/>
        <dsp:cNvSpPr/>
      </dsp:nvSpPr>
      <dsp:spPr>
        <a:xfrm>
          <a:off x="4572688" y="3391814"/>
          <a:ext cx="2073516" cy="87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Develop a dashboard to display live data from each drone, showing current coverage, the overall mapped area, and the progress in real time.</a:t>
          </a:r>
        </a:p>
      </dsp:txBody>
      <dsp:txXfrm>
        <a:off x="4572688" y="3391814"/>
        <a:ext cx="2073516" cy="8796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238FA-3ED4-45DA-A59F-A7D95688BA85}">
      <dsp:nvSpPr>
        <dsp:cNvPr id="0" name=""/>
        <dsp:cNvSpPr/>
      </dsp:nvSpPr>
      <dsp:spPr>
        <a:xfrm>
          <a:off x="205509"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068588-433C-4121-A726-880A9EA08F1A}">
      <dsp:nvSpPr>
        <dsp:cNvPr id="0" name=""/>
        <dsp:cNvSpPr/>
      </dsp:nvSpPr>
      <dsp:spPr>
        <a:xfrm>
          <a:off x="396960" y="1832017"/>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711F6B-F07F-4F1D-800C-B31A00784FE9}">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i="1" kern="1200"/>
            <a:t>- Collision Avoidance: Achieved through inter-drone communication</a:t>
          </a:r>
          <a:endParaRPr lang="en-US" sz="1600" kern="1200"/>
        </a:p>
      </dsp:txBody>
      <dsp:txXfrm>
        <a:off x="1312541" y="1640565"/>
        <a:ext cx="2148945" cy="911674"/>
      </dsp:txXfrm>
    </dsp:sp>
    <dsp:sp modelId="{80E76292-6568-46D4-9D2E-046EADF6B4A6}">
      <dsp:nvSpPr>
        <dsp:cNvPr id="0" name=""/>
        <dsp:cNvSpPr/>
      </dsp:nvSpPr>
      <dsp:spPr>
        <a:xfrm>
          <a:off x="3835925"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06981-45FE-4877-9401-F9A2A70A9B18}">
      <dsp:nvSpPr>
        <dsp:cNvPr id="0" name=""/>
        <dsp:cNvSpPr/>
      </dsp:nvSpPr>
      <dsp:spPr>
        <a:xfrm>
          <a:off x="4027376" y="1832017"/>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CC9DEE-763F-4FA0-81A7-A24A568F26E1}">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i="1" kern="1200"/>
            <a:t>- Battery Optimization: Swarm algorithms minimize redundant travel</a:t>
          </a:r>
          <a:endParaRPr lang="en-US" sz="1600" kern="1200"/>
        </a:p>
      </dsp:txBody>
      <dsp:txXfrm>
        <a:off x="4942957" y="1640565"/>
        <a:ext cx="2148945" cy="911674"/>
      </dsp:txXfrm>
    </dsp:sp>
    <dsp:sp modelId="{FB14DC42-3AAD-4C94-88EF-3CA52B6F0A5C}">
      <dsp:nvSpPr>
        <dsp:cNvPr id="0" name=""/>
        <dsp:cNvSpPr/>
      </dsp:nvSpPr>
      <dsp:spPr>
        <a:xfrm>
          <a:off x="7466341"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CC0255-4D70-4D94-B201-DF71C25247A4}">
      <dsp:nvSpPr>
        <dsp:cNvPr id="0" name=""/>
        <dsp:cNvSpPr/>
      </dsp:nvSpPr>
      <dsp:spPr>
        <a:xfrm>
          <a:off x="7657792" y="1832017"/>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165C51-3073-41BC-9A5B-1BA4DF2DD840}">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i="1" kern="1200"/>
            <a:t>- Adaptability: Drones adjust paths based on real-time data</a:t>
          </a:r>
          <a:endParaRPr lang="en-US" sz="1600" kern="1200"/>
        </a:p>
      </dsp:txBody>
      <dsp:txXfrm>
        <a:off x="8573374" y="1640565"/>
        <a:ext cx="2148945" cy="911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0F1C0-C6E5-4658-8079-B2FC88573E7A}">
      <dsp:nvSpPr>
        <dsp:cNvPr id="0" name=""/>
        <dsp:cNvSpPr/>
      </dsp:nvSpPr>
      <dsp:spPr>
        <a:xfrm>
          <a:off x="1168569" y="1202947"/>
          <a:ext cx="933513" cy="9335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570C3-392B-4DE4-B8A5-074AD1F549E6}">
      <dsp:nvSpPr>
        <dsp:cNvPr id="0" name=""/>
        <dsp:cNvSpPr/>
      </dsp:nvSpPr>
      <dsp:spPr>
        <a:xfrm>
          <a:off x="598089" y="2428390"/>
          <a:ext cx="20744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 </a:t>
          </a:r>
          <a:r>
            <a:rPr lang="en-US" sz="1100" b="1" kern="1200"/>
            <a:t>Drones</a:t>
          </a:r>
          <a:r>
            <a:rPr lang="en-US" sz="1100" kern="1200"/>
            <a:t>: Autonomous drones equipped with microcontrollers (e.g., ESP32, Raspberry Pi) for onboard processing.</a:t>
          </a:r>
        </a:p>
      </dsp:txBody>
      <dsp:txXfrm>
        <a:off x="598089" y="2428390"/>
        <a:ext cx="2074474" cy="720000"/>
      </dsp:txXfrm>
    </dsp:sp>
    <dsp:sp modelId="{A5B5FE8E-BAFF-4681-9CFA-5F3A61E112E7}">
      <dsp:nvSpPr>
        <dsp:cNvPr id="0" name=""/>
        <dsp:cNvSpPr/>
      </dsp:nvSpPr>
      <dsp:spPr>
        <a:xfrm>
          <a:off x="3606076" y="1202947"/>
          <a:ext cx="933513" cy="9335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08BBDB-2C2E-4444-937B-5503CE6D7583}">
      <dsp:nvSpPr>
        <dsp:cNvPr id="0" name=""/>
        <dsp:cNvSpPr/>
      </dsp:nvSpPr>
      <dsp:spPr>
        <a:xfrm>
          <a:off x="3035596" y="2428390"/>
          <a:ext cx="20744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GPS Modules</a:t>
          </a:r>
          <a:r>
            <a:rPr lang="en-US" sz="1100" kern="1200"/>
            <a:t>: For real-time positioning and navigation.</a:t>
          </a:r>
        </a:p>
      </dsp:txBody>
      <dsp:txXfrm>
        <a:off x="3035596" y="2428390"/>
        <a:ext cx="2074474" cy="720000"/>
      </dsp:txXfrm>
    </dsp:sp>
    <dsp:sp modelId="{A1CA0464-57E0-48F3-A7EF-54415CF9DC87}">
      <dsp:nvSpPr>
        <dsp:cNvPr id="0" name=""/>
        <dsp:cNvSpPr/>
      </dsp:nvSpPr>
      <dsp:spPr>
        <a:xfrm>
          <a:off x="6043583" y="1202947"/>
          <a:ext cx="933513" cy="9335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977D24-F22A-4AC9-A378-69B5923473A7}">
      <dsp:nvSpPr>
        <dsp:cNvPr id="0" name=""/>
        <dsp:cNvSpPr/>
      </dsp:nvSpPr>
      <dsp:spPr>
        <a:xfrm>
          <a:off x="5473103" y="2428390"/>
          <a:ext cx="20744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Cameras</a:t>
          </a:r>
          <a:r>
            <a:rPr lang="en-US" sz="1100" kern="1200"/>
            <a:t>: Standard or thermal imaging cameras to capture data and identify heat signatures for locating survivors.</a:t>
          </a:r>
        </a:p>
      </dsp:txBody>
      <dsp:txXfrm>
        <a:off x="5473103" y="2428390"/>
        <a:ext cx="2074474" cy="720000"/>
      </dsp:txXfrm>
    </dsp:sp>
    <dsp:sp modelId="{CF1D7E55-85D5-4191-B8CD-EAB786D78B05}">
      <dsp:nvSpPr>
        <dsp:cNvPr id="0" name=""/>
        <dsp:cNvSpPr/>
      </dsp:nvSpPr>
      <dsp:spPr>
        <a:xfrm>
          <a:off x="8481091" y="1202947"/>
          <a:ext cx="933513" cy="9335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234FD-086B-4546-ADD3-67B9C525E65E}">
      <dsp:nvSpPr>
        <dsp:cNvPr id="0" name=""/>
        <dsp:cNvSpPr/>
      </dsp:nvSpPr>
      <dsp:spPr>
        <a:xfrm>
          <a:off x="7910610" y="2428390"/>
          <a:ext cx="20744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Communication Modules</a:t>
          </a:r>
          <a:r>
            <a:rPr lang="en-US" sz="1100" kern="1200"/>
            <a:t>: LoRa or WiFi modules to enable inter-drone communication and data transmission to the central server.</a:t>
          </a:r>
        </a:p>
      </dsp:txBody>
      <dsp:txXfrm>
        <a:off x="7910610" y="2428390"/>
        <a:ext cx="2074474"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CC65F6-454A-EA83-C8E5-B6B8E0B07B7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KZ"/>
          </a:p>
        </p:txBody>
      </p:sp>
      <p:sp>
        <p:nvSpPr>
          <p:cNvPr id="3" name="Подзаголовок 2">
            <a:extLst>
              <a:ext uri="{FF2B5EF4-FFF2-40B4-BE49-F238E27FC236}">
                <a16:creationId xmlns:a16="http://schemas.microsoft.com/office/drawing/2014/main" id="{99F7B99D-F536-DD94-CE19-14A50CD2A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KZ"/>
          </a:p>
        </p:txBody>
      </p:sp>
      <p:sp>
        <p:nvSpPr>
          <p:cNvPr id="4" name="Дата 3">
            <a:extLst>
              <a:ext uri="{FF2B5EF4-FFF2-40B4-BE49-F238E27FC236}">
                <a16:creationId xmlns:a16="http://schemas.microsoft.com/office/drawing/2014/main" id="{601FF294-B230-296F-18FE-D70356063289}"/>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5" name="Нижний колонтитул 4">
            <a:extLst>
              <a:ext uri="{FF2B5EF4-FFF2-40B4-BE49-F238E27FC236}">
                <a16:creationId xmlns:a16="http://schemas.microsoft.com/office/drawing/2014/main" id="{D48CC48E-28BA-CAF1-A687-E6B0D893C1DE}"/>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6EF91297-FC14-88E1-5BF7-EF60A73BBE08}"/>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1856465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56AA72-F4E0-D4E9-CD89-6F64CD02D9DC}"/>
              </a:ext>
            </a:extLst>
          </p:cNvPr>
          <p:cNvSpPr>
            <a:spLocks noGrp="1"/>
          </p:cNvSpPr>
          <p:nvPr>
            <p:ph type="title"/>
          </p:nvPr>
        </p:nvSpPr>
        <p:spPr/>
        <p:txBody>
          <a:bodyPr/>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241A24FE-DC4D-EC13-0786-A8E67C9563D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1EEE9B79-52D3-CA44-2C87-254D71557749}"/>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5" name="Нижний колонтитул 4">
            <a:extLst>
              <a:ext uri="{FF2B5EF4-FFF2-40B4-BE49-F238E27FC236}">
                <a16:creationId xmlns:a16="http://schemas.microsoft.com/office/drawing/2014/main" id="{77C7B044-6A0E-3885-421E-8AB46D2B8F2B}"/>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BF6135C2-00B6-77D0-3B68-E5424B7133CE}"/>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202086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D674A7C-B01D-7BD7-1386-62544ED4D7AB}"/>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F98729D0-22CE-2543-8C6E-EDE7850EC04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CBF900E3-57CB-98EB-9A12-8AD78AD6886D}"/>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5" name="Нижний колонтитул 4">
            <a:extLst>
              <a:ext uri="{FF2B5EF4-FFF2-40B4-BE49-F238E27FC236}">
                <a16:creationId xmlns:a16="http://schemas.microsoft.com/office/drawing/2014/main" id="{C86C7A53-27AA-47FD-74CA-42ED8C6295B9}"/>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A328C269-179A-A711-E868-9B20CD12DC77}"/>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2101360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Заголовок и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A07563-4293-A2EC-306E-CC68EAD4B8B2}"/>
              </a:ext>
            </a:extLst>
          </p:cNvPr>
          <p:cNvSpPr>
            <a:spLocks noGrp="1"/>
          </p:cNvSpPr>
          <p:nvPr>
            <p:ph type="title"/>
          </p:nvPr>
        </p:nvSpPr>
        <p:spPr/>
        <p:txBody>
          <a:bodyPr/>
          <a:lstStyle/>
          <a:p>
            <a:r>
              <a:rPr lang="ru-RU"/>
              <a:t>Образец заголовка</a:t>
            </a:r>
            <a:endParaRPr lang="ru-KZ"/>
          </a:p>
        </p:txBody>
      </p:sp>
      <p:sp>
        <p:nvSpPr>
          <p:cNvPr id="3" name="Текст 2">
            <a:extLst>
              <a:ext uri="{FF2B5EF4-FFF2-40B4-BE49-F238E27FC236}">
                <a16:creationId xmlns:a16="http://schemas.microsoft.com/office/drawing/2014/main" id="{BB8A5FDE-55E8-9F66-CC96-12ECACF18EAA}"/>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5E0E933C-7BC4-CC65-FF17-0E4F4D0E6785}"/>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5" name="Нижний колонтитул 4">
            <a:extLst>
              <a:ext uri="{FF2B5EF4-FFF2-40B4-BE49-F238E27FC236}">
                <a16:creationId xmlns:a16="http://schemas.microsoft.com/office/drawing/2014/main" id="{E87D251A-A09E-D3D3-30C3-6A484C4BD6E0}"/>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2B534D70-6720-11B9-03FC-CAD8299ED389}"/>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252191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reserve="1">
  <p:cSld name="Заголовок и текст в две колонк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D6896F-248F-F209-56CC-097B9DD0E066}"/>
              </a:ext>
            </a:extLst>
          </p:cNvPr>
          <p:cNvSpPr>
            <a:spLocks noGrp="1"/>
          </p:cNvSpPr>
          <p:nvPr>
            <p:ph type="title"/>
          </p:nvPr>
        </p:nvSpPr>
        <p:spPr/>
        <p:txBody>
          <a:bodyPr/>
          <a:lstStyle/>
          <a:p>
            <a:r>
              <a:rPr lang="ru-RU"/>
              <a:t>Образец заголовка</a:t>
            </a:r>
            <a:endParaRPr lang="ru-KZ"/>
          </a:p>
        </p:txBody>
      </p:sp>
      <p:sp>
        <p:nvSpPr>
          <p:cNvPr id="3" name="Текст 2">
            <a:extLst>
              <a:ext uri="{FF2B5EF4-FFF2-40B4-BE49-F238E27FC236}">
                <a16:creationId xmlns:a16="http://schemas.microsoft.com/office/drawing/2014/main" id="{BB326251-F2E9-D905-7FE7-10C082165B23}"/>
              </a:ext>
            </a:extLst>
          </p:cNvPr>
          <p:cNvSpPr>
            <a:spLocks noGrp="1"/>
          </p:cNvSpPr>
          <p:nvPr>
            <p:ph type="body"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Текст 3">
            <a:extLst>
              <a:ext uri="{FF2B5EF4-FFF2-40B4-BE49-F238E27FC236}">
                <a16:creationId xmlns:a16="http://schemas.microsoft.com/office/drawing/2014/main" id="{C312DC65-F01C-DADD-6EEB-6C1CD285DC08}"/>
              </a:ext>
            </a:extLst>
          </p:cNvPr>
          <p:cNvSpPr>
            <a:spLocks noGrp="1"/>
          </p:cNvSpPr>
          <p:nvPr>
            <p:ph type="body"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Дата 4">
            <a:extLst>
              <a:ext uri="{FF2B5EF4-FFF2-40B4-BE49-F238E27FC236}">
                <a16:creationId xmlns:a16="http://schemas.microsoft.com/office/drawing/2014/main" id="{3C90DCD6-CE61-41E3-C75F-D9468A676E5F}"/>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6" name="Нижний колонтитул 5">
            <a:extLst>
              <a:ext uri="{FF2B5EF4-FFF2-40B4-BE49-F238E27FC236}">
                <a16:creationId xmlns:a16="http://schemas.microsoft.com/office/drawing/2014/main" id="{4CF9A3EB-7D45-0597-11E0-CC6A91B0255B}"/>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5F9443EE-79D8-8113-FB53-9F1804E0D68C}"/>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137499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3EC9A5-1523-11BD-A34A-AB72E547E3A4}"/>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7F80B748-260F-0ED9-EA67-6CB5C7C9E8D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E4CF848E-AA7C-1E1A-14B4-C4BE0B0E0CE7}"/>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5" name="Нижний колонтитул 4">
            <a:extLst>
              <a:ext uri="{FF2B5EF4-FFF2-40B4-BE49-F238E27FC236}">
                <a16:creationId xmlns:a16="http://schemas.microsoft.com/office/drawing/2014/main" id="{87EF199A-6C5C-4730-2289-2BE7F6E6FC19}"/>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2E988195-93FC-13CD-BFE3-F13B7DEE4204}"/>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204480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80C0B-C0B1-FD9F-9FCD-44F9517EB5C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KZ"/>
          </a:p>
        </p:txBody>
      </p:sp>
      <p:sp>
        <p:nvSpPr>
          <p:cNvPr id="3" name="Текст 2">
            <a:extLst>
              <a:ext uri="{FF2B5EF4-FFF2-40B4-BE49-F238E27FC236}">
                <a16:creationId xmlns:a16="http://schemas.microsoft.com/office/drawing/2014/main" id="{5669880A-92B3-6A33-8F27-692411ABC8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520523B-8E89-485D-10B3-53DD4F9C5871}"/>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5" name="Нижний колонтитул 4">
            <a:extLst>
              <a:ext uri="{FF2B5EF4-FFF2-40B4-BE49-F238E27FC236}">
                <a16:creationId xmlns:a16="http://schemas.microsoft.com/office/drawing/2014/main" id="{0C17297D-E660-51DC-6747-D627102CC521}"/>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7615EB62-2D3C-CD5A-7304-778DC2BC2AC0}"/>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5720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46FF54-FCEF-28F2-30D2-478B55C3CF65}"/>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9B938E06-9984-3562-CA6C-60E6F7B144F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Объект 3">
            <a:extLst>
              <a:ext uri="{FF2B5EF4-FFF2-40B4-BE49-F238E27FC236}">
                <a16:creationId xmlns:a16="http://schemas.microsoft.com/office/drawing/2014/main" id="{D9790811-792C-2D8A-19AE-30718BB01CC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Дата 4">
            <a:extLst>
              <a:ext uri="{FF2B5EF4-FFF2-40B4-BE49-F238E27FC236}">
                <a16:creationId xmlns:a16="http://schemas.microsoft.com/office/drawing/2014/main" id="{125CA8F6-F9A3-1F00-9683-D17E2CA90693}"/>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6" name="Нижний колонтитул 5">
            <a:extLst>
              <a:ext uri="{FF2B5EF4-FFF2-40B4-BE49-F238E27FC236}">
                <a16:creationId xmlns:a16="http://schemas.microsoft.com/office/drawing/2014/main" id="{68DC23A2-FDA4-11AA-A418-C379956B9C6C}"/>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A245996E-14DF-81EA-6EED-02DBC99EC974}"/>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172079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231E48-C935-026D-0762-74E1809B5CDF}"/>
              </a:ext>
            </a:extLst>
          </p:cNvPr>
          <p:cNvSpPr>
            <a:spLocks noGrp="1"/>
          </p:cNvSpPr>
          <p:nvPr>
            <p:ph type="title"/>
          </p:nvPr>
        </p:nvSpPr>
        <p:spPr>
          <a:xfrm>
            <a:off x="839788" y="365125"/>
            <a:ext cx="10515600" cy="1325563"/>
          </a:xfrm>
        </p:spPr>
        <p:txBody>
          <a:bodyPr/>
          <a:lstStyle/>
          <a:p>
            <a:r>
              <a:rPr lang="ru-RU"/>
              <a:t>Образец заголовка</a:t>
            </a:r>
            <a:endParaRPr lang="ru-KZ"/>
          </a:p>
        </p:txBody>
      </p:sp>
      <p:sp>
        <p:nvSpPr>
          <p:cNvPr id="3" name="Текст 2">
            <a:extLst>
              <a:ext uri="{FF2B5EF4-FFF2-40B4-BE49-F238E27FC236}">
                <a16:creationId xmlns:a16="http://schemas.microsoft.com/office/drawing/2014/main" id="{9B039584-781A-71D1-D89D-EBF1010405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8F8507C-179D-887C-8C51-83D4140C2AEC}"/>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Текст 4">
            <a:extLst>
              <a:ext uri="{FF2B5EF4-FFF2-40B4-BE49-F238E27FC236}">
                <a16:creationId xmlns:a16="http://schemas.microsoft.com/office/drawing/2014/main" id="{CE785796-F8D4-AB40-7495-393FB0705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7BEEFC4-B5DF-35F1-06AF-8CCD5FA0BEB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7" name="Дата 6">
            <a:extLst>
              <a:ext uri="{FF2B5EF4-FFF2-40B4-BE49-F238E27FC236}">
                <a16:creationId xmlns:a16="http://schemas.microsoft.com/office/drawing/2014/main" id="{98255D24-CB8E-530E-166F-40D06FAD3BF9}"/>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8" name="Нижний колонтитул 7">
            <a:extLst>
              <a:ext uri="{FF2B5EF4-FFF2-40B4-BE49-F238E27FC236}">
                <a16:creationId xmlns:a16="http://schemas.microsoft.com/office/drawing/2014/main" id="{D775C3D2-3349-926B-08E5-3B89D4DA6FEF}"/>
              </a:ext>
            </a:extLst>
          </p:cNvPr>
          <p:cNvSpPr>
            <a:spLocks noGrp="1"/>
          </p:cNvSpPr>
          <p:nvPr>
            <p:ph type="ftr" sz="quarter" idx="11"/>
          </p:nvPr>
        </p:nvSpPr>
        <p:spPr/>
        <p:txBody>
          <a:bodyPr/>
          <a:lstStyle/>
          <a:p>
            <a:endParaRPr lang="ru-KZ"/>
          </a:p>
        </p:txBody>
      </p:sp>
      <p:sp>
        <p:nvSpPr>
          <p:cNvPr id="9" name="Номер слайда 8">
            <a:extLst>
              <a:ext uri="{FF2B5EF4-FFF2-40B4-BE49-F238E27FC236}">
                <a16:creationId xmlns:a16="http://schemas.microsoft.com/office/drawing/2014/main" id="{6C5C9982-85F9-7ED0-9ED9-7FCB1654B9DD}"/>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112886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FDBCAE-60E1-2713-DE3B-0BEFB6538F9D}"/>
              </a:ext>
            </a:extLst>
          </p:cNvPr>
          <p:cNvSpPr>
            <a:spLocks noGrp="1"/>
          </p:cNvSpPr>
          <p:nvPr>
            <p:ph type="title"/>
          </p:nvPr>
        </p:nvSpPr>
        <p:spPr/>
        <p:txBody>
          <a:bodyPr/>
          <a:lstStyle/>
          <a:p>
            <a:r>
              <a:rPr lang="ru-RU"/>
              <a:t>Образец заголовка</a:t>
            </a:r>
            <a:endParaRPr lang="ru-KZ"/>
          </a:p>
        </p:txBody>
      </p:sp>
      <p:sp>
        <p:nvSpPr>
          <p:cNvPr id="3" name="Дата 2">
            <a:extLst>
              <a:ext uri="{FF2B5EF4-FFF2-40B4-BE49-F238E27FC236}">
                <a16:creationId xmlns:a16="http://schemas.microsoft.com/office/drawing/2014/main" id="{F589D528-7741-C9F2-D2A7-701242939DFA}"/>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4" name="Нижний колонтитул 3">
            <a:extLst>
              <a:ext uri="{FF2B5EF4-FFF2-40B4-BE49-F238E27FC236}">
                <a16:creationId xmlns:a16="http://schemas.microsoft.com/office/drawing/2014/main" id="{D5D84BBB-014D-A0AA-4E54-4EE9F4871004}"/>
              </a:ext>
            </a:extLst>
          </p:cNvPr>
          <p:cNvSpPr>
            <a:spLocks noGrp="1"/>
          </p:cNvSpPr>
          <p:nvPr>
            <p:ph type="ftr" sz="quarter" idx="11"/>
          </p:nvPr>
        </p:nvSpPr>
        <p:spPr/>
        <p:txBody>
          <a:bodyPr/>
          <a:lstStyle/>
          <a:p>
            <a:endParaRPr lang="ru-KZ"/>
          </a:p>
        </p:txBody>
      </p:sp>
      <p:sp>
        <p:nvSpPr>
          <p:cNvPr id="5" name="Номер слайда 4">
            <a:extLst>
              <a:ext uri="{FF2B5EF4-FFF2-40B4-BE49-F238E27FC236}">
                <a16:creationId xmlns:a16="http://schemas.microsoft.com/office/drawing/2014/main" id="{7CD70887-2074-77FF-5F34-D8ABEB78890D}"/>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183435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8429F19-F976-A279-B783-6538E9C450DE}"/>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3" name="Нижний колонтитул 2">
            <a:extLst>
              <a:ext uri="{FF2B5EF4-FFF2-40B4-BE49-F238E27FC236}">
                <a16:creationId xmlns:a16="http://schemas.microsoft.com/office/drawing/2014/main" id="{A45F430B-CA0A-A571-C3EF-6701914A771C}"/>
              </a:ext>
            </a:extLst>
          </p:cNvPr>
          <p:cNvSpPr>
            <a:spLocks noGrp="1"/>
          </p:cNvSpPr>
          <p:nvPr>
            <p:ph type="ftr" sz="quarter" idx="11"/>
          </p:nvPr>
        </p:nvSpPr>
        <p:spPr/>
        <p:txBody>
          <a:bodyPr/>
          <a:lstStyle/>
          <a:p>
            <a:endParaRPr lang="ru-KZ"/>
          </a:p>
        </p:txBody>
      </p:sp>
      <p:sp>
        <p:nvSpPr>
          <p:cNvPr id="4" name="Номер слайда 3">
            <a:extLst>
              <a:ext uri="{FF2B5EF4-FFF2-40B4-BE49-F238E27FC236}">
                <a16:creationId xmlns:a16="http://schemas.microsoft.com/office/drawing/2014/main" id="{3779C5CB-65DE-0438-BEB1-77046171C26B}"/>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113428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C8CABE-F698-01BE-1A69-BA7BD32E2EA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Объект 2">
            <a:extLst>
              <a:ext uri="{FF2B5EF4-FFF2-40B4-BE49-F238E27FC236}">
                <a16:creationId xmlns:a16="http://schemas.microsoft.com/office/drawing/2014/main" id="{E0055BBA-EBC4-95DE-EA87-ED77FA8764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Текст 3">
            <a:extLst>
              <a:ext uri="{FF2B5EF4-FFF2-40B4-BE49-F238E27FC236}">
                <a16:creationId xmlns:a16="http://schemas.microsoft.com/office/drawing/2014/main" id="{0CA1C3DB-9BA1-B9E7-17A8-AC45F0D69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D391894-AE8C-E416-E995-B749DF5D4C4E}"/>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6" name="Нижний колонтитул 5">
            <a:extLst>
              <a:ext uri="{FF2B5EF4-FFF2-40B4-BE49-F238E27FC236}">
                <a16:creationId xmlns:a16="http://schemas.microsoft.com/office/drawing/2014/main" id="{90916E61-CCFF-47AC-634C-CD1709ECF2FD}"/>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78781036-808E-EB26-4EAB-711FDFB7C865}"/>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37633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A4FA17-A94F-F3C1-FDCC-771945B8426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Рисунок 2">
            <a:extLst>
              <a:ext uri="{FF2B5EF4-FFF2-40B4-BE49-F238E27FC236}">
                <a16:creationId xmlns:a16="http://schemas.microsoft.com/office/drawing/2014/main" id="{5125CCD3-9EF6-EA09-4C42-B86D00A4E7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Текст 3">
            <a:extLst>
              <a:ext uri="{FF2B5EF4-FFF2-40B4-BE49-F238E27FC236}">
                <a16:creationId xmlns:a16="http://schemas.microsoft.com/office/drawing/2014/main" id="{E559ABE2-7AE4-5A79-1166-F56B841A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0E573D3-4C48-A79C-79E3-60061908CDA7}"/>
              </a:ext>
            </a:extLst>
          </p:cNvPr>
          <p:cNvSpPr>
            <a:spLocks noGrp="1"/>
          </p:cNvSpPr>
          <p:nvPr>
            <p:ph type="dt" sz="half" idx="10"/>
          </p:nvPr>
        </p:nvSpPr>
        <p:spPr/>
        <p:txBody>
          <a:bodyPr/>
          <a:lstStyle/>
          <a:p>
            <a:fld id="{C30CAAD8-0D5C-486D-A7F3-E11B2CF019D8}" type="datetimeFigureOut">
              <a:rPr lang="ru-KZ" smtClean="0"/>
              <a:t>19.12.2024</a:t>
            </a:fld>
            <a:endParaRPr lang="ru-KZ"/>
          </a:p>
        </p:txBody>
      </p:sp>
      <p:sp>
        <p:nvSpPr>
          <p:cNvPr id="6" name="Нижний колонтитул 5">
            <a:extLst>
              <a:ext uri="{FF2B5EF4-FFF2-40B4-BE49-F238E27FC236}">
                <a16:creationId xmlns:a16="http://schemas.microsoft.com/office/drawing/2014/main" id="{600499D5-F264-3BB1-7F51-9FA33B0FF182}"/>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CEB3C14D-DCE5-42D9-D430-D08D04F076D2}"/>
              </a:ext>
            </a:extLst>
          </p:cNvPr>
          <p:cNvSpPr>
            <a:spLocks noGrp="1"/>
          </p:cNvSpPr>
          <p:nvPr>
            <p:ph type="sldNum" sz="quarter" idx="12"/>
          </p:nvPr>
        </p:nvSpPr>
        <p:spPr/>
        <p:txBody>
          <a:bodyPr/>
          <a:lstStyle/>
          <a:p>
            <a:fld id="{BF7DC97E-2A6D-4AEC-9B19-C4A2905C539D}" type="slidenum">
              <a:rPr lang="ru-KZ" smtClean="0"/>
              <a:t>‹#›</a:t>
            </a:fld>
            <a:endParaRPr lang="ru-KZ"/>
          </a:p>
        </p:txBody>
      </p:sp>
    </p:spTree>
    <p:extLst>
      <p:ext uri="{BB962C8B-B14F-4D97-AF65-F5344CB8AC3E}">
        <p14:creationId xmlns:p14="http://schemas.microsoft.com/office/powerpoint/2010/main" val="148943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38CCE9-D074-75FB-E99B-64C13CF7A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KZ"/>
          </a:p>
        </p:txBody>
      </p:sp>
      <p:sp>
        <p:nvSpPr>
          <p:cNvPr id="3" name="Текст 2">
            <a:extLst>
              <a:ext uri="{FF2B5EF4-FFF2-40B4-BE49-F238E27FC236}">
                <a16:creationId xmlns:a16="http://schemas.microsoft.com/office/drawing/2014/main" id="{463303A8-B6B8-6E5B-A709-DE48D49F2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7454BA83-7A2E-2C51-4C72-15D12CCFD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0CAAD8-0D5C-486D-A7F3-E11B2CF019D8}" type="datetimeFigureOut">
              <a:rPr lang="ru-KZ" smtClean="0"/>
              <a:t>19.12.2024</a:t>
            </a:fld>
            <a:endParaRPr lang="ru-KZ"/>
          </a:p>
        </p:txBody>
      </p:sp>
      <p:sp>
        <p:nvSpPr>
          <p:cNvPr id="5" name="Нижний колонтитул 4">
            <a:extLst>
              <a:ext uri="{FF2B5EF4-FFF2-40B4-BE49-F238E27FC236}">
                <a16:creationId xmlns:a16="http://schemas.microsoft.com/office/drawing/2014/main" id="{333E67B7-993F-33DD-31C9-E770F8B2E4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KZ"/>
          </a:p>
        </p:txBody>
      </p:sp>
      <p:sp>
        <p:nvSpPr>
          <p:cNvPr id="6" name="Номер слайда 5">
            <a:extLst>
              <a:ext uri="{FF2B5EF4-FFF2-40B4-BE49-F238E27FC236}">
                <a16:creationId xmlns:a16="http://schemas.microsoft.com/office/drawing/2014/main" id="{35A2C4D9-1D33-95DA-A958-CA1DFA562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7DC97E-2A6D-4AEC-9B19-C4A2905C539D}" type="slidenum">
              <a:rPr lang="ru-KZ" smtClean="0"/>
              <a:t>‹#›</a:t>
            </a:fld>
            <a:endParaRPr lang="ru-KZ"/>
          </a:p>
        </p:txBody>
      </p:sp>
    </p:spTree>
    <p:extLst>
      <p:ext uri="{BB962C8B-B14F-4D97-AF65-F5344CB8AC3E}">
        <p14:creationId xmlns:p14="http://schemas.microsoft.com/office/powerpoint/2010/main" val="131147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one flying over a field">
            <a:extLst>
              <a:ext uri="{FF2B5EF4-FFF2-40B4-BE49-F238E27FC236}">
                <a16:creationId xmlns:a16="http://schemas.microsoft.com/office/drawing/2014/main" id="{9F851102-2AFD-9619-D3DA-83DC3B11DC83}"/>
              </a:ext>
            </a:extLst>
          </p:cNvPr>
          <p:cNvPicPr>
            <a:picLocks noChangeAspect="1"/>
          </p:cNvPicPr>
          <p:nvPr/>
        </p:nvPicPr>
        <p:blipFill>
          <a:blip r:embed="rId2">
            <a:alphaModFix amt="50000"/>
          </a:blip>
          <a:srcRect t="15730"/>
          <a:stretch/>
        </p:blipFill>
        <p:spPr>
          <a:xfrm>
            <a:off x="20" y="1"/>
            <a:ext cx="12191980" cy="6857999"/>
          </a:xfrm>
          <a:prstGeom prst="rect">
            <a:avLst/>
          </a:prstGeom>
        </p:spPr>
      </p:pic>
      <p:sp>
        <p:nvSpPr>
          <p:cNvPr id="2" name="Заголовок 1">
            <a:extLst>
              <a:ext uri="{FF2B5EF4-FFF2-40B4-BE49-F238E27FC236}">
                <a16:creationId xmlns:a16="http://schemas.microsoft.com/office/drawing/2014/main" id="{3AC79F10-0E80-BB9B-E44D-11D158C44F6F}"/>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Intelligent Swarm-Based Autonomous Drone Fleet</a:t>
            </a:r>
            <a:endParaRPr lang="ru-KZ" dirty="0">
              <a:solidFill>
                <a:srgbClr val="FFFFFF"/>
              </a:solidFill>
            </a:endParaRPr>
          </a:p>
        </p:txBody>
      </p:sp>
      <p:sp>
        <p:nvSpPr>
          <p:cNvPr id="3" name="Подзаголовок 2">
            <a:extLst>
              <a:ext uri="{FF2B5EF4-FFF2-40B4-BE49-F238E27FC236}">
                <a16:creationId xmlns:a16="http://schemas.microsoft.com/office/drawing/2014/main" id="{40ADF5E6-F5E8-C6F2-9934-7AAA9CE9CFCB}"/>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For Disaster Area Mapping</a:t>
            </a:r>
            <a:endParaRPr lang="ru-KZ">
              <a:solidFill>
                <a:srgbClr val="FFFFFF"/>
              </a:solidFill>
            </a:endParaRPr>
          </a:p>
        </p:txBody>
      </p:sp>
    </p:spTree>
    <p:extLst>
      <p:ext uri="{BB962C8B-B14F-4D97-AF65-F5344CB8AC3E}">
        <p14:creationId xmlns:p14="http://schemas.microsoft.com/office/powerpoint/2010/main" val="31700755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27D9C7-156C-9DC6-EB22-B0D1AA760D8A}"/>
              </a:ext>
            </a:extLst>
          </p:cNvPr>
          <p:cNvSpPr>
            <a:spLocks noGrp="1"/>
          </p:cNvSpPr>
          <p:nvPr>
            <p:ph type="title"/>
          </p:nvPr>
        </p:nvSpPr>
        <p:spPr/>
        <p:txBody>
          <a:bodyPr/>
          <a:lstStyle/>
          <a:p>
            <a:r>
              <a:rPr lang="en-US"/>
              <a:t>Conclusion</a:t>
            </a:r>
            <a:endParaRPr lang="ru-KZ"/>
          </a:p>
        </p:txBody>
      </p:sp>
      <p:sp>
        <p:nvSpPr>
          <p:cNvPr id="3" name="Текст 2">
            <a:extLst>
              <a:ext uri="{FF2B5EF4-FFF2-40B4-BE49-F238E27FC236}">
                <a16:creationId xmlns:a16="http://schemas.microsoft.com/office/drawing/2014/main" id="{ED29F146-87AF-3D72-C9E0-6479848DB51A}"/>
              </a:ext>
            </a:extLst>
          </p:cNvPr>
          <p:cNvSpPr>
            <a:spLocks noGrp="1"/>
          </p:cNvSpPr>
          <p:nvPr>
            <p:ph type="body" idx="1"/>
          </p:nvPr>
        </p:nvSpPr>
        <p:spPr/>
        <p:txBody>
          <a:bodyPr>
            <a:normAutofit/>
          </a:bodyPr>
          <a:lstStyle/>
          <a:p>
            <a:r>
              <a:rPr lang="en-US" sz="1800" dirty="0"/>
              <a:t>This project demonstrates the power of swarm intelligence in disaster management by automating the mapping process. Autonomous drones can quickly cover large areas, providing critical data with minimal human intervention and significantly enhancing response times. The swarm-based approach not only optimizes coverage but also enables safer and more accurate exploration of high-risk zones, offering a highly effective solution for real-time disaster mapping.</a:t>
            </a:r>
            <a:endParaRPr lang="ru-KZ" b="1" dirty="0"/>
          </a:p>
        </p:txBody>
      </p:sp>
    </p:spTree>
    <p:extLst>
      <p:ext uri="{BB962C8B-B14F-4D97-AF65-F5344CB8AC3E}">
        <p14:creationId xmlns:p14="http://schemas.microsoft.com/office/powerpoint/2010/main" val="291133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19947D-6542-1E4D-758F-FF3E666B567B}"/>
              </a:ext>
            </a:extLst>
          </p:cNvPr>
          <p:cNvSpPr>
            <a:spLocks noGrp="1"/>
          </p:cNvSpPr>
          <p:nvPr>
            <p:ph type="ctrTitle"/>
          </p:nvPr>
        </p:nvSpPr>
        <p:spPr/>
        <p:txBody>
          <a:bodyPr>
            <a:normAutofit/>
          </a:bodyPr>
          <a:lstStyle/>
          <a:p>
            <a:r>
              <a:rPr lang="en-US" sz="3600"/>
              <a:t>Thank You!</a:t>
            </a:r>
            <a:endParaRPr lang="ru-KZ" sz="3600"/>
          </a:p>
        </p:txBody>
      </p:sp>
    </p:spTree>
    <p:extLst>
      <p:ext uri="{BB962C8B-B14F-4D97-AF65-F5344CB8AC3E}">
        <p14:creationId xmlns:p14="http://schemas.microsoft.com/office/powerpoint/2010/main" val="394373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68D4C08-53DB-6850-E343-C1FBB734A470}"/>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Project Overview</a:t>
            </a:r>
          </a:p>
        </p:txBody>
      </p:sp>
      <p:sp>
        <p:nvSpPr>
          <p:cNvPr id="3" name="Текст 2">
            <a:extLst>
              <a:ext uri="{FF2B5EF4-FFF2-40B4-BE49-F238E27FC236}">
                <a16:creationId xmlns:a16="http://schemas.microsoft.com/office/drawing/2014/main" id="{B74F7B29-616B-9BB3-5AF8-F1AA550EA4D1}"/>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a:t>This project uses swarm intelligence to create a fleet of drones for disaster mapping. The goal is to improve response times and safety by automating the process.</a:t>
            </a:r>
          </a:p>
        </p:txBody>
      </p:sp>
      <p:pic>
        <p:nvPicPr>
          <p:cNvPr id="14" name="Picture 4">
            <a:extLst>
              <a:ext uri="{FF2B5EF4-FFF2-40B4-BE49-F238E27FC236}">
                <a16:creationId xmlns:a16="http://schemas.microsoft.com/office/drawing/2014/main" id="{5A8C6DDF-2F6E-0309-0239-4DF2FA63CAE6}"/>
              </a:ext>
            </a:extLst>
          </p:cNvPr>
          <p:cNvPicPr>
            <a:picLocks noChangeAspect="1"/>
          </p:cNvPicPr>
          <p:nvPr/>
        </p:nvPicPr>
        <p:blipFill>
          <a:blip r:embed="rId2"/>
          <a:srcRect l="33810" r="2250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5607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F6688A-3ADF-3884-A9B5-EB630CAB2B97}"/>
              </a:ext>
            </a:extLst>
          </p:cNvPr>
          <p:cNvSpPr>
            <a:spLocks noGrp="1"/>
          </p:cNvSpPr>
          <p:nvPr>
            <p:ph type="title"/>
          </p:nvPr>
        </p:nvSpPr>
        <p:spPr/>
        <p:txBody>
          <a:bodyPr/>
          <a:lstStyle/>
          <a:p>
            <a:r>
              <a:rPr lang="en-US"/>
              <a:t>Key Technologies</a:t>
            </a:r>
            <a:endParaRPr lang="ru-KZ"/>
          </a:p>
        </p:txBody>
      </p:sp>
      <p:graphicFrame>
        <p:nvGraphicFramePr>
          <p:cNvPr id="6" name="Текст 2">
            <a:extLst>
              <a:ext uri="{FF2B5EF4-FFF2-40B4-BE49-F238E27FC236}">
                <a16:creationId xmlns:a16="http://schemas.microsoft.com/office/drawing/2014/main" id="{5469E239-3CD7-44AA-9BD6-3F5CFBFE5F4C}"/>
              </a:ext>
            </a:extLst>
          </p:cNvPr>
          <p:cNvGraphicFramePr/>
          <p:nvPr>
            <p:extLst>
              <p:ext uri="{D42A27DB-BD31-4B8C-83A1-F6EECF244321}">
                <p14:modId xmlns:p14="http://schemas.microsoft.com/office/powerpoint/2010/main" val="2041111879"/>
              </p:ext>
            </p:extLst>
          </p:nvPr>
        </p:nvGraphicFramePr>
        <p:xfrm>
          <a:off x="3505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669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F5AF04FB-3215-C995-05C5-D0F6219AABC6}"/>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Swarm Optimization Algorithms</a:t>
            </a:r>
          </a:p>
        </p:txBody>
      </p:sp>
      <p:sp>
        <p:nvSpPr>
          <p:cNvPr id="36" name="Текст 2">
            <a:extLst>
              <a:ext uri="{FF2B5EF4-FFF2-40B4-BE49-F238E27FC236}">
                <a16:creationId xmlns:a16="http://schemas.microsoft.com/office/drawing/2014/main" id="{CE35B9D4-DB08-8526-2904-F008144D6D07}"/>
              </a:ext>
            </a:extLst>
          </p:cNvPr>
          <p:cNvSpPr>
            <a:spLocks noGrp="1"/>
          </p:cNvSpPr>
          <p:nvPr>
            <p:ph type="body" idx="1"/>
          </p:nvPr>
        </p:nvSpPr>
        <p:spPr>
          <a:xfrm>
            <a:off x="6503158" y="649480"/>
            <a:ext cx="4862447" cy="5546047"/>
          </a:xfrm>
        </p:spPr>
        <p:txBody>
          <a:bodyPr vert="horz" lIns="91440" tIns="45720" rIns="91440" bIns="45720" rtlCol="0" anchor="ctr">
            <a:normAutofit/>
          </a:bodyPr>
          <a:lstStyle/>
          <a:p>
            <a:r>
              <a:rPr lang="en-US" sz="2000" dirty="0"/>
              <a:t>Swarm intelligence mimics natural behaviors, allowing drones to collaboratively cover an area.</a:t>
            </a:r>
          </a:p>
          <a:p>
            <a:r>
              <a:rPr lang="en-US" sz="2000" dirty="0"/>
              <a:t>Algorithms include:</a:t>
            </a:r>
          </a:p>
          <a:p>
            <a:r>
              <a:rPr lang="en-US" sz="2000" dirty="0"/>
              <a:t>- Particle Swarm Optimization (PSO)</a:t>
            </a:r>
          </a:p>
        </p:txBody>
      </p:sp>
    </p:spTree>
    <p:extLst>
      <p:ext uri="{BB962C8B-B14F-4D97-AF65-F5344CB8AC3E}">
        <p14:creationId xmlns:p14="http://schemas.microsoft.com/office/powerpoint/2010/main" val="48923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C6D0081-38A3-588E-36E6-D798F52AFA34}"/>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Autonomous Decision-Making</a:t>
            </a:r>
          </a:p>
        </p:txBody>
      </p:sp>
      <p:sp>
        <p:nvSpPr>
          <p:cNvPr id="3" name="Текст 2">
            <a:extLst>
              <a:ext uri="{FF2B5EF4-FFF2-40B4-BE49-F238E27FC236}">
                <a16:creationId xmlns:a16="http://schemas.microsoft.com/office/drawing/2014/main" id="{8C170455-6798-B9B3-C1DF-E31357DB1D6A}"/>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2000" b="1"/>
              <a:t>Each drone operates independently, sharing data to adjust paths and avoid obstacles dynamically.</a:t>
            </a:r>
          </a:p>
        </p:txBody>
      </p:sp>
      <p:pic>
        <p:nvPicPr>
          <p:cNvPr id="5" name="Picture 4" descr="Drone flying over tulip fields">
            <a:extLst>
              <a:ext uri="{FF2B5EF4-FFF2-40B4-BE49-F238E27FC236}">
                <a16:creationId xmlns:a16="http://schemas.microsoft.com/office/drawing/2014/main" id="{80498CE4-0A5F-C4FA-4810-F982BC30D5FF}"/>
              </a:ext>
            </a:extLst>
          </p:cNvPr>
          <p:cNvPicPr>
            <a:picLocks noChangeAspect="1"/>
          </p:cNvPicPr>
          <p:nvPr/>
        </p:nvPicPr>
        <p:blipFill>
          <a:blip r:embed="rId2"/>
          <a:srcRect l="12408" r="28192" b="-2"/>
          <a:stretch/>
        </p:blipFill>
        <p:spPr>
          <a:xfrm>
            <a:off x="6096000" y="1"/>
            <a:ext cx="6102825" cy="6858000"/>
          </a:xfrm>
          <a:prstGeom prst="rect">
            <a:avLst/>
          </a:prstGeom>
        </p:spPr>
      </p:pic>
    </p:spTree>
    <p:extLst>
      <p:ext uri="{BB962C8B-B14F-4D97-AF65-F5344CB8AC3E}">
        <p14:creationId xmlns:p14="http://schemas.microsoft.com/office/powerpoint/2010/main" val="390684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Изображение выглядит как диаграмма, рисунок, дизайн&#10;&#10;Автоматически созданное описание">
            <a:extLst>
              <a:ext uri="{FF2B5EF4-FFF2-40B4-BE49-F238E27FC236}">
                <a16:creationId xmlns:a16="http://schemas.microsoft.com/office/drawing/2014/main" id="{2466870D-9D5F-254C-C4D8-F32099D8C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016" y="1081814"/>
            <a:ext cx="7599968" cy="4947289"/>
          </a:xfrm>
          <a:prstGeom prst="rect">
            <a:avLst/>
          </a:prstGeom>
        </p:spPr>
      </p:pic>
    </p:spTree>
    <p:extLst>
      <p:ext uri="{BB962C8B-B14F-4D97-AF65-F5344CB8AC3E}">
        <p14:creationId xmlns:p14="http://schemas.microsoft.com/office/powerpoint/2010/main" val="242098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C9F3D6D-940C-24A1-EAAF-2466C7732472}"/>
              </a:ext>
            </a:extLst>
          </p:cNvPr>
          <p:cNvSpPr>
            <a:spLocks noGrp="1"/>
          </p:cNvSpPr>
          <p:nvPr>
            <p:ph type="title"/>
          </p:nvPr>
        </p:nvSpPr>
        <p:spPr>
          <a:xfrm>
            <a:off x="215661" y="586855"/>
            <a:ext cx="3452428" cy="3387497"/>
          </a:xfrm>
        </p:spPr>
        <p:txBody>
          <a:bodyPr vert="horz" lIns="91440" tIns="45720" rIns="91440" bIns="45720" rtlCol="0" anchor="b">
            <a:normAutofit/>
          </a:bodyPr>
          <a:lstStyle/>
          <a:p>
            <a:pPr algn="r"/>
            <a:r>
              <a:rPr lang="en-US" sz="4000" dirty="0">
                <a:solidFill>
                  <a:srgbClr val="FFFFFF"/>
                </a:solidFill>
              </a:rPr>
              <a:t>Implementation</a:t>
            </a:r>
            <a:endParaRPr lang="en-US" sz="4000" kern="1200" dirty="0">
              <a:solidFill>
                <a:srgbClr val="FFFFFF"/>
              </a:solidFill>
              <a:latin typeface="+mj-lt"/>
              <a:ea typeface="+mj-ea"/>
              <a:cs typeface="+mj-cs"/>
            </a:endParaRPr>
          </a:p>
        </p:txBody>
      </p:sp>
      <p:graphicFrame>
        <p:nvGraphicFramePr>
          <p:cNvPr id="22" name="Текст 2">
            <a:extLst>
              <a:ext uri="{FF2B5EF4-FFF2-40B4-BE49-F238E27FC236}">
                <a16:creationId xmlns:a16="http://schemas.microsoft.com/office/drawing/2014/main" id="{7589149F-D3ED-301B-A541-CED276CC308A}"/>
              </a:ext>
            </a:extLst>
          </p:cNvPr>
          <p:cNvGraphicFramePr/>
          <p:nvPr>
            <p:extLst>
              <p:ext uri="{D42A27DB-BD31-4B8C-83A1-F6EECF244321}">
                <p14:modId xmlns:p14="http://schemas.microsoft.com/office/powerpoint/2010/main" val="4172722305"/>
              </p:ext>
            </p:extLst>
          </p:nvPr>
        </p:nvGraphicFramePr>
        <p:xfrm>
          <a:off x="4810259" y="649480"/>
          <a:ext cx="6647733" cy="5797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196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799F61AA-DA85-3639-BDEB-926BEC0A66CB}"/>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Challenges &amp; Solutions</a:t>
            </a:r>
          </a:p>
        </p:txBody>
      </p:sp>
      <p:graphicFrame>
        <p:nvGraphicFramePr>
          <p:cNvPr id="5" name="Текст 2">
            <a:extLst>
              <a:ext uri="{FF2B5EF4-FFF2-40B4-BE49-F238E27FC236}">
                <a16:creationId xmlns:a16="http://schemas.microsoft.com/office/drawing/2014/main" id="{EF411B57-DE91-15A0-D094-3BB36FACA3DF}"/>
              </a:ext>
            </a:extLst>
          </p:cNvPr>
          <p:cNvGraphicFramePr/>
          <p:nvPr>
            <p:extLst>
              <p:ext uri="{D42A27DB-BD31-4B8C-83A1-F6EECF244321}">
                <p14:modId xmlns:p14="http://schemas.microsoft.com/office/powerpoint/2010/main" val="234629769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299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29C84-75B5-8173-AC1B-1A7C41C78F32}"/>
              </a:ext>
            </a:extLst>
          </p:cNvPr>
          <p:cNvSpPr>
            <a:spLocks noGrp="1"/>
          </p:cNvSpPr>
          <p:nvPr>
            <p:ph type="title"/>
          </p:nvPr>
        </p:nvSpPr>
        <p:spPr/>
        <p:txBody>
          <a:bodyPr/>
          <a:lstStyle/>
          <a:p>
            <a:r>
              <a:rPr lang="en-US"/>
              <a:t>Tools</a:t>
            </a:r>
            <a:endParaRPr lang="ru-KZ" dirty="0"/>
          </a:p>
        </p:txBody>
      </p:sp>
      <p:graphicFrame>
        <p:nvGraphicFramePr>
          <p:cNvPr id="13" name="Текст 2">
            <a:extLst>
              <a:ext uri="{FF2B5EF4-FFF2-40B4-BE49-F238E27FC236}">
                <a16:creationId xmlns:a16="http://schemas.microsoft.com/office/drawing/2014/main" id="{D6830D47-4A7A-DD15-9458-60559ABC4838}"/>
              </a:ext>
            </a:extLst>
          </p:cNvPr>
          <p:cNvGraphicFramePr/>
          <p:nvPr/>
        </p:nvGraphicFramePr>
        <p:xfrm>
          <a:off x="838200" y="1825625"/>
          <a:ext cx="1058317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52381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0BEA017-1479-491B-866E-9280D0A15E6F}">
  <we:reference id="wa200005566" version="3.0.0.2" store="ru-RU"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3CCAEB0-07B2-453C-AC73-7D3A1EA33E2F}">
  <we:reference id="wa200007130" version="1.0.0.1" store="ru-RU"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361</TotalTime>
  <Words>374</Words>
  <Application>Microsoft Office PowerPoint</Application>
  <PresentationFormat>Широкоэкранный</PresentationFormat>
  <Paragraphs>32</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Aptos</vt:lpstr>
      <vt:lpstr>Aptos Display</vt:lpstr>
      <vt:lpstr>Arial</vt:lpstr>
      <vt:lpstr>Тема Office</vt:lpstr>
      <vt:lpstr>Intelligent Swarm-Based Autonomous Drone Fleet</vt:lpstr>
      <vt:lpstr>Project Overview</vt:lpstr>
      <vt:lpstr>Key Technologies</vt:lpstr>
      <vt:lpstr>Swarm Optimization Algorithms</vt:lpstr>
      <vt:lpstr>Autonomous Decision-Making</vt:lpstr>
      <vt:lpstr>Презентация PowerPoint</vt:lpstr>
      <vt:lpstr>Implementation</vt:lpstr>
      <vt:lpstr>Challenges &amp; Solutions</vt:lpstr>
      <vt:lpstr>Tools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Alikhan Yessilbay</dc:creator>
  <cp:lastModifiedBy>Alikhan Yessilbay</cp:lastModifiedBy>
  <cp:revision>6</cp:revision>
  <dcterms:created xsi:type="dcterms:W3CDTF">2024-10-29T04:58:25Z</dcterms:created>
  <dcterms:modified xsi:type="dcterms:W3CDTF">2024-12-19T07:20:35Z</dcterms:modified>
</cp:coreProperties>
</file>