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59f1942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59f1942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9f19420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9f1942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9f19420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9f1942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59f19420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59f19420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6497"/>
            <a:ext cx="9144000" cy="405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8938" l="0" r="0" t="9872"/>
          <a:stretch/>
        </p:blipFill>
        <p:spPr>
          <a:xfrm>
            <a:off x="0" y="709125"/>
            <a:ext cx="9144000" cy="371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