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932f03c9bf_0_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932f03c9bf_0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932f03c9bf_0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932f03c9bf_0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932f03c9bf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932f03c9bf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932f03c9bf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932f03c9bf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534700" y="1943075"/>
            <a:ext cx="6273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500"/>
              <a:t> </a:t>
            </a:r>
            <a:r>
              <a:rPr b="1" lang="en" sz="3500" u="sng">
                <a:latin typeface="Times New Roman"/>
                <a:ea typeface="Times New Roman"/>
                <a:cs typeface="Times New Roman"/>
                <a:sym typeface="Times New Roman"/>
              </a:rPr>
              <a:t>Attending </a:t>
            </a:r>
            <a:r>
              <a:rPr b="1" lang="en" sz="3500" u="sng">
                <a:latin typeface="Times New Roman"/>
                <a:ea typeface="Times New Roman"/>
                <a:cs typeface="Times New Roman"/>
                <a:sym typeface="Times New Roman"/>
              </a:rPr>
              <a:t>college</a:t>
            </a:r>
            <a:r>
              <a:rPr b="1" lang="en" sz="3500" u="sng">
                <a:latin typeface="Times New Roman"/>
                <a:ea typeface="Times New Roman"/>
                <a:cs typeface="Times New Roman"/>
                <a:sym typeface="Times New Roman"/>
              </a:rPr>
              <a:t> vs distance-based learning.</a:t>
            </a:r>
            <a:endParaRPr b="1" sz="6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9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086975" y="489100"/>
            <a:ext cx="6102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88" u="sng"/>
              <a:t>What is </a:t>
            </a:r>
            <a:r>
              <a:rPr lang="en" sz="2588" u="sng"/>
              <a:t>meant</a:t>
            </a:r>
            <a:r>
              <a:rPr lang="en" sz="2588" u="sng"/>
              <a:t> by  </a:t>
            </a:r>
            <a:r>
              <a:rPr lang="en" sz="2588" u="sng"/>
              <a:t>Attending College</a:t>
            </a:r>
            <a:r>
              <a:rPr lang="en" sz="2700" u="sng"/>
              <a:t> ?</a:t>
            </a:r>
            <a:endParaRPr sz="2700" u="sng"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495825" y="1403200"/>
            <a:ext cx="6264300" cy="32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There is no one answer to this question as attending college can mean different things to different people.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Some students attend college to earn a degree and begin their career 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Some of them  attend college to learn more about a particular subject or to explore different career options.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Some students attend college to gain social and life experiences,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Some of them attend college to simply earn good grades.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FInally , the reason for attending college varies from student to student.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763725" y="747950"/>
            <a:ext cx="5539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u="sng"/>
              <a:t>What is Distance learning  ?</a:t>
            </a:r>
            <a:endParaRPr sz="27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534700" y="1434050"/>
            <a:ext cx="5539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Distance learning is a type of education where students learn from a distance.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They do not physically attend classes at a school or college.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They learn through online courses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Video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conferencing and other forms of technology.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387900" y="458025"/>
            <a:ext cx="6706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/>
              <a:t>What is </a:t>
            </a:r>
            <a:r>
              <a:rPr lang="en" sz="2500" u="sng"/>
              <a:t>difference</a:t>
            </a:r>
            <a:r>
              <a:rPr lang="en" sz="2500" u="sng"/>
              <a:t> between attending college and distance </a:t>
            </a:r>
            <a:r>
              <a:rPr lang="en" sz="2500" u="sng"/>
              <a:t>based</a:t>
            </a:r>
            <a:r>
              <a:rPr lang="en" sz="2500" u="sng"/>
              <a:t> learning.</a:t>
            </a:r>
            <a:endParaRPr sz="2500" u="sng"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216275" y="1567550"/>
            <a:ext cx="3559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1800" u="sng">
                <a:latin typeface="Montserrat"/>
                <a:ea typeface="Montserrat"/>
                <a:cs typeface="Montserrat"/>
                <a:sym typeface="Montserrat"/>
              </a:rPr>
              <a:t>ttending college</a:t>
            </a:r>
            <a:endParaRPr sz="18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Time commitment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Physical interaction between students and instructors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Courses usually have a more rigid structure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Cost of attending college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Live in close proximity to their school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6"/>
          <p:cNvSpPr txBox="1"/>
          <p:nvPr>
            <p:ph idx="2" type="body"/>
          </p:nvPr>
        </p:nvSpPr>
        <p:spPr>
          <a:xfrm>
            <a:off x="3775775" y="1529400"/>
            <a:ext cx="3003600" cy="27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" sz="1700" u="sng">
                <a:latin typeface="Montserrat"/>
                <a:ea typeface="Montserrat"/>
                <a:cs typeface="Montserrat"/>
                <a:sym typeface="Montserrat"/>
              </a:rPr>
              <a:t>istance based learning</a:t>
            </a:r>
            <a:endParaRPr sz="17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Complete coursework on their own schedule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Communications, such as email or discussion forums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Courses may be more flexible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Lower up-front costs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Completed from anywhere with an internet connection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077475" y="1252650"/>
            <a:ext cx="6369300" cy="26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I  hope you enjoyed learning 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Thanks for your time.</a:t>
            </a:r>
            <a:endParaRPr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