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2BCA9B-D6CB-4821-9861-3E8286FB450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91812A-5CE2-4B26-A303-4F9179C9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EB8104-1B08-4558-9723-6595D4D5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60" y="385176"/>
            <a:ext cx="7797662" cy="115196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Lucida Calligraphy" panose="03010101010101010101" pitchFamily="66" charset="0"/>
              </a:rPr>
              <a:t>Lab Task #3</a:t>
            </a:r>
          </a:p>
        </p:txBody>
      </p:sp>
    </p:spTree>
    <p:extLst>
      <p:ext uri="{BB962C8B-B14F-4D97-AF65-F5344CB8AC3E}">
        <p14:creationId xmlns:p14="http://schemas.microsoft.com/office/powerpoint/2010/main" val="1559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B31-26A1-49F3-A1B7-D2428F6A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21" y="331450"/>
            <a:ext cx="8100260" cy="1151965"/>
          </a:xfrm>
        </p:spPr>
        <p:txBody>
          <a:bodyPr/>
          <a:lstStyle/>
          <a:p>
            <a:r>
              <a:rPr lang="en-US" sz="3200" dirty="0"/>
              <a:t>Why I fear during a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3AA7-4E6D-4586-8D98-111F18C0E6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1" y="1227221"/>
            <a:ext cx="7796030" cy="4860758"/>
          </a:xfrm>
        </p:spPr>
        <p:txBody>
          <a:bodyPr/>
          <a:lstStyle/>
          <a:p>
            <a:r>
              <a:rPr lang="en-US" dirty="0"/>
              <a:t>Depression</a:t>
            </a:r>
          </a:p>
          <a:p>
            <a:r>
              <a:rPr lang="en-US" dirty="0"/>
              <a:t>Anxiety</a:t>
            </a:r>
          </a:p>
          <a:p>
            <a:r>
              <a:rPr lang="en-US" dirty="0"/>
              <a:t>Be forgot about something</a:t>
            </a:r>
          </a:p>
          <a:p>
            <a:r>
              <a:rPr lang="en-US" dirty="0"/>
              <a:t>Lack of confidence </a:t>
            </a:r>
          </a:p>
          <a:p>
            <a:r>
              <a:rPr lang="en-US" dirty="0"/>
              <a:t>Bad dressing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18C30-5796-4DEC-B0DB-6AE05C56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65D4C-347F-40B8-A02F-44E73426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mobile phone is a wireless handheld device that allows users to make and receive calls. While the earliest generation of mobile phones could only make and receive calls, today’s mobile phones do a lot more, accommodating web browsers, games, cameras, video players and navigational systems.</a:t>
            </a:r>
          </a:p>
        </p:txBody>
      </p:sp>
    </p:spTree>
    <p:extLst>
      <p:ext uri="{BB962C8B-B14F-4D97-AF65-F5344CB8AC3E}">
        <p14:creationId xmlns:p14="http://schemas.microsoft.com/office/powerpoint/2010/main" val="3614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rgbClr val="FFFF00"/>
            </a:gs>
            <a:gs pos="0">
              <a:schemeClr val="accent1">
                <a:lumMod val="5000"/>
                <a:lumOff val="95000"/>
              </a:schemeClr>
            </a:gs>
            <a:gs pos="59000">
              <a:srgbClr val="FFFF00"/>
            </a:gs>
            <a:gs pos="38000">
              <a:schemeClr val="accent1">
                <a:lumMod val="45000"/>
                <a:lumOff val="55000"/>
              </a:schemeClr>
            </a:gs>
            <a:gs pos="8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FE7-47EF-4E2B-A3B0-E642ACF8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 Android and IOS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D154C-7B37-47EF-970F-556F2968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69" y="1837904"/>
            <a:ext cx="3591317" cy="679994"/>
          </a:xfrm>
        </p:spPr>
        <p:txBody>
          <a:bodyPr/>
          <a:lstStyle/>
          <a:p>
            <a:r>
              <a:rPr lang="en-US" dirty="0"/>
              <a:t>Android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29D4D-5C57-4E2E-B029-8C33E4F4F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9974" y="2517898"/>
            <a:ext cx="3816534" cy="2512852"/>
          </a:xfrm>
        </p:spPr>
        <p:txBody>
          <a:bodyPr/>
          <a:lstStyle/>
          <a:p>
            <a:r>
              <a:rPr lang="en-US" dirty="0"/>
              <a:t>Developed by google</a:t>
            </a:r>
          </a:p>
          <a:p>
            <a:r>
              <a:rPr lang="en-US" dirty="0"/>
              <a:t>Open Source  </a:t>
            </a:r>
          </a:p>
          <a:p>
            <a:r>
              <a:rPr lang="en-US" dirty="0"/>
              <a:t>Mostly written in java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6B51B-C7F9-4F5A-B7F3-97DB2755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3710" y="1841469"/>
            <a:ext cx="3596671" cy="679994"/>
          </a:xfrm>
        </p:spPr>
        <p:txBody>
          <a:bodyPr/>
          <a:lstStyle/>
          <a:p>
            <a:r>
              <a:rPr lang="en-US" dirty="0"/>
              <a:t>IOS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E6C1D-21A1-4A85-8A34-EE6C3E4780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30291" y="2501209"/>
            <a:ext cx="3816535" cy="2512852"/>
          </a:xfrm>
        </p:spPr>
        <p:txBody>
          <a:bodyPr/>
          <a:lstStyle/>
          <a:p>
            <a:r>
              <a:rPr lang="en-US" dirty="0"/>
              <a:t>Developed by Apple</a:t>
            </a:r>
          </a:p>
          <a:p>
            <a:r>
              <a:rPr lang="en-US" dirty="0"/>
              <a:t>Closed ecosystem</a:t>
            </a:r>
          </a:p>
          <a:p>
            <a:r>
              <a:rPr lang="en-US" dirty="0"/>
              <a:t>Mostly written in Swift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4D2FC-1D9D-4BE9-BA5D-C4D2F0E7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9" y="4216624"/>
            <a:ext cx="1475424" cy="1594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F4A061-A52D-4A0E-ACD1-10EF261E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758" y="4333040"/>
            <a:ext cx="1573286" cy="1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12B2-4A06-4EA1-9C5A-AD80CCA1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 of mobiles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A9D3-D80F-4F8F-A848-A9951CD179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 </a:t>
            </a:r>
          </a:p>
          <a:p>
            <a:r>
              <a:rPr lang="en-US" dirty="0"/>
              <a:t>Call &amp; text</a:t>
            </a:r>
          </a:p>
          <a:p>
            <a:r>
              <a:rPr lang="en-US" dirty="0"/>
              <a:t>Latest news updates </a:t>
            </a:r>
          </a:p>
          <a:p>
            <a:r>
              <a:rPr lang="en-US" dirty="0"/>
              <a:t>Take photos and videos </a:t>
            </a:r>
          </a:p>
          <a:p>
            <a:r>
              <a:rPr lang="en-US" dirty="0"/>
              <a:t>Research anything anytime</a:t>
            </a:r>
          </a:p>
          <a:p>
            <a:r>
              <a:rPr lang="en-US" dirty="0"/>
              <a:t>Shop Online </a:t>
            </a:r>
          </a:p>
          <a:p>
            <a:r>
              <a:rPr lang="en-US" dirty="0"/>
              <a:t>Portable music player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CB27-BEF4-420D-8464-9C1DF78161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Disadvantages </a:t>
            </a:r>
          </a:p>
          <a:p>
            <a:r>
              <a:rPr lang="en-US" dirty="0"/>
              <a:t>Distraction</a:t>
            </a:r>
          </a:p>
          <a:p>
            <a:r>
              <a:rPr lang="en-US" dirty="0"/>
              <a:t>Ear Problem</a:t>
            </a:r>
          </a:p>
          <a:p>
            <a:r>
              <a:rPr lang="en-US" dirty="0"/>
              <a:t>Wastage of time</a:t>
            </a:r>
          </a:p>
          <a:p>
            <a:r>
              <a:rPr lang="en-US" dirty="0"/>
              <a:t>Loss of study </a:t>
            </a:r>
          </a:p>
          <a:p>
            <a:r>
              <a:rPr lang="en-US" dirty="0"/>
              <a:t>Health problems</a:t>
            </a:r>
          </a:p>
          <a:p>
            <a:r>
              <a:rPr lang="en-US" dirty="0"/>
              <a:t>Privacy issues </a:t>
            </a:r>
          </a:p>
          <a:p>
            <a:r>
              <a:rPr lang="en-US" dirty="0"/>
              <a:t>Distance from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637E2-E7DC-41FF-A61A-CAC639A0D239}"/>
              </a:ext>
            </a:extLst>
          </p:cNvPr>
          <p:cNvSpPr/>
          <p:nvPr/>
        </p:nvSpPr>
        <p:spPr>
          <a:xfrm>
            <a:off x="326582" y="199905"/>
            <a:ext cx="5811172" cy="240550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9E9ED-EF21-49E0-954F-45FAE3927476}"/>
              </a:ext>
            </a:extLst>
          </p:cNvPr>
          <p:cNvSpPr/>
          <p:nvPr/>
        </p:nvSpPr>
        <p:spPr>
          <a:xfrm>
            <a:off x="1941851" y="4545614"/>
            <a:ext cx="6876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Submitted to: M Ahsan </a:t>
            </a:r>
          </a:p>
        </p:txBody>
      </p:sp>
    </p:spTree>
    <p:extLst>
      <p:ext uri="{BB962C8B-B14F-4D97-AF65-F5344CB8AC3E}">
        <p14:creationId xmlns:p14="http://schemas.microsoft.com/office/powerpoint/2010/main" val="7935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</TotalTime>
  <Words>149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Impact</vt:lpstr>
      <vt:lpstr>Lucida Calligraphy</vt:lpstr>
      <vt:lpstr>Main Event</vt:lpstr>
      <vt:lpstr>Lab Task #3</vt:lpstr>
      <vt:lpstr>Why I fear during a presentation?</vt:lpstr>
      <vt:lpstr>Mobile </vt:lpstr>
      <vt:lpstr>Comparison of  Android and IOS </vt:lpstr>
      <vt:lpstr>Advantages and disadvantages of mobiles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</dc:creator>
  <cp:lastModifiedBy>AK</cp:lastModifiedBy>
  <cp:revision>8</cp:revision>
  <dcterms:created xsi:type="dcterms:W3CDTF">2022-09-07T07:54:04Z</dcterms:created>
  <dcterms:modified xsi:type="dcterms:W3CDTF">2022-09-16T19:15:55Z</dcterms:modified>
</cp:coreProperties>
</file>