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ddf87d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ddf87d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0ddf87d6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0ddf87d6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0ddf87d6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0ddf87d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0ddf87d6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0ddf87d6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likhizar142@gmail.com" TargetMode="External"/><Relationship Id="rId4" Type="http://schemas.openxmlformats.org/officeDocument/2006/relationships/hyperlink" Target="https://akrcy123.wordpress.com/" TargetMode="External"/><Relationship Id="rId5" Type="http://schemas.openxmlformats.org/officeDocument/2006/relationships/hyperlink" Target="https://akrcy.carrd.c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70650" y="9339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0975" y="3494000"/>
            <a:ext cx="3470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Khizar 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alikhizar142@gmail.com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 url: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https://akrcy123.wordpress.com/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https://akrcy.carrd.co/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education: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Education is  considered as the mainstay of nation.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738" y="2535613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13" y="24832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23850" y="2053000"/>
            <a:ext cx="6347700" cy="18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education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Water and seed to society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Help to understand Problems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Help to become better </a:t>
            </a:r>
            <a:r>
              <a:rPr lang="en" sz="1900"/>
              <a:t>individual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and Social Media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 </a:t>
            </a:r>
            <a:r>
              <a:rPr lang="en" sz="1800"/>
              <a:t>better</a:t>
            </a:r>
            <a:r>
              <a:rPr lang="en" sz="1800"/>
              <a:t> future for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Helping in every field of life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Giving knowledge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Giving </a:t>
            </a:r>
            <a:r>
              <a:rPr lang="en" sz="1800"/>
              <a:t>etiquettes</a:t>
            </a:r>
            <a:endParaRPr sz="1800"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Taking away from education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Destroying future of people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Making people lazy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000"/>
              <a:t>Educated   society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Educated people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Freedom</a:t>
            </a:r>
            <a:r>
              <a:rPr lang="en" sz="2000"/>
              <a:t> of speech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Low crime rate</a:t>
            </a:r>
            <a:endParaRPr sz="2000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77296" y="14940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Uneducated Society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People fight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Lack of freedom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Old </a:t>
            </a:r>
            <a:r>
              <a:rPr lang="en" sz="2000"/>
              <a:t>traditions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justice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crime rate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