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783cc4ac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0783cc4aca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83cc4ac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0783cc4aca_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783cc4ac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0783cc4aca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783cc4ac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0783cc4aca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783cc4ac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0783cc4aca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783cc4ac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0783cc4aca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783cc4ac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0783cc4aca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783cc4ac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0783cc4aca_0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783cc4ac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0783cc4aca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783cc4ac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0783cc4aca_0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783cc4ac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0783cc4aca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783cc4ac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0783cc4aca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0783cc4ac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20783cc4aca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83cc4ac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0783cc4aca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783cc4a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0783cc4aca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783cc4ac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0783cc4ac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783cc4ac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0783cc4aca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783cc4ac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0783cc4aca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783cc4ac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0783cc4aca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783cc4ac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0783cc4aca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 rot="5400000">
            <a:off x="5520300" y="1431760"/>
            <a:ext cx="43899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1557900" y="-435140"/>
            <a:ext cx="43899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3187351" y="-901350"/>
            <a:ext cx="32265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8" name="Google Shape;108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914400" y="1371600"/>
            <a:ext cx="38100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76800" y="1371600"/>
            <a:ext cx="38100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8763000" cy="3571875"/>
            <a:chOff x="0" y="0"/>
            <a:chExt cx="5520" cy="300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0"/>
              <a:ext cx="300" cy="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240" y="893"/>
              <a:ext cx="5280" cy="48"/>
              <a:chOff x="240" y="893"/>
              <a:chExt cx="5280" cy="48"/>
            </a:xfrm>
          </p:grpSpPr>
          <p:sp>
            <p:nvSpPr>
              <p:cNvPr id="54" name="Google Shape;54;p13"/>
              <p:cNvSpPr txBox="1"/>
              <p:nvPr/>
            </p:nvSpPr>
            <p:spPr>
              <a:xfrm>
                <a:off x="4320" y="893"/>
                <a:ext cx="1200" cy="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p13"/>
              <p:cNvCxnSpPr/>
              <p:nvPr/>
            </p:nvCxnSpPr>
            <p:spPr>
              <a:xfrm>
                <a:off x="240" y="941"/>
                <a:ext cx="5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56" name="Google Shape;56;p13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914400" y="4688681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0" y="36576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enumeration type is an ordered set of values: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type is an integer data type and can be used in loops: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171700"/>
            <a:ext cx="3146824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262" y="3829050"/>
            <a:ext cx="5854306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/Output of Enumeration Types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are defined only for built-in data types</a:t>
            </a:r>
            <a:endParaRPr b="0" i="0" sz="2800" u="none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type cannot be input/output (directly)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37" y="2765822"/>
            <a:ext cx="3146822" cy="157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343150"/>
            <a:ext cx="2286001" cy="195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and Enumeration Types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types can be passed as parameters to functions either by value or by reference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can return a value of the enumeration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Variables When Defining the Enumeration Type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declare variables of an enumeration type when you define an enumeration type: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812" y="2286000"/>
            <a:ext cx="6097587" cy="25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Data Types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914400" y="1257300"/>
            <a:ext cx="78486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type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values are directly specified in the declaration, with no type name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pass/return an anonymous type to/from a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used in one type can be used in another, but are treated differently: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47875"/>
            <a:ext cx="5429250" cy="23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37"/>
          <p:cNvGrpSpPr/>
          <p:nvPr/>
        </p:nvGrpSpPr>
        <p:grpSpPr>
          <a:xfrm>
            <a:off x="1739900" y="4069556"/>
            <a:ext cx="7313962" cy="559594"/>
            <a:chOff x="1104" y="3574"/>
            <a:chExt cx="4607" cy="470"/>
          </a:xfrm>
        </p:grpSpPr>
        <p:pic>
          <p:nvPicPr>
            <p:cNvPr id="249" name="Google Shape;249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" y="3574"/>
              <a:ext cx="4607" cy="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0" y="3888"/>
              <a:ext cx="2752" cy="1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914400" y="1257300"/>
            <a:ext cx="7848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create synonyms or aliases to a data type using the </a:t>
            </a: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not create any new data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an alias to an existing data type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2536031"/>
            <a:ext cx="4538663" cy="49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914400" y="1028700"/>
            <a:ext cx="77724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ANSI/ISO standard C++ was officially approved in July 1998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recent compilers are also compatible with ANSI/ISO standard C++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most part, standard C++ and ANSI/ISO standard C++ are the same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ANSI/ISO Standard C++ has some features not available in Standard C++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 (continued)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914400" y="1257300"/>
            <a:ext cx="7772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identifiers in a header file used in a program become global in the program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error occurs if an identifier in a program has the same name as a global identifier in the header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problem can occur with third-party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solution: third-party vendors begin their global identifiers with _ (underscore)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</a:pPr>
            <a:r>
              <a:rPr b="0" i="0" lang="en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begin identifiers in your program with _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 (continued)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914400" y="13716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ANSI/ISO Standard C++ attempts to solve this problem with the namespace mechanism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 a member is usually a variable declaration, a named constant, a function, or another namespace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2457450"/>
            <a:ext cx="3112292" cy="116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4500"/>
            <a:ext cx="6057903" cy="272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 (continued)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 Type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set of values together with a set of operations on those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a new simple data type, called enumeration type, we need three things: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name for the data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values for the data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operations on the values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 (continued)</a:t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914400" y="1257300"/>
            <a:ext cx="77724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scope of a </a:t>
            </a: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is local to the namespace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a </a:t>
            </a: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can be accessed outside the </a:t>
            </a: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743200"/>
            <a:ext cx="3290888" cy="49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800" y="3371850"/>
            <a:ext cx="3900488" cy="47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4300" y="3990975"/>
            <a:ext cx="4126706" cy="48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914400" y="156269"/>
            <a:ext cx="777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 </a:t>
            </a:r>
            <a:r>
              <a:rPr b="0" i="0" lang="en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 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914400" y="1257300"/>
            <a:ext cx="77724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globalType::RATE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globalType::printResult();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</a:t>
            </a:r>
            <a:r>
              <a:rPr b="0" i="0" lang="en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statement, it is not necessary to precede the </a:t>
            </a:r>
            <a:r>
              <a:rPr b="0" i="0" lang="en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namespace_name::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the namespace member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a </a:t>
            </a:r>
            <a:r>
              <a:rPr b="0" i="0" lang="en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member and a global identifier or a block identifier have same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 Type (continued)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914400" y="13716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simple data type can be defined by specifying its name and the values, but not the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must be identifiers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1651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b="0" i="0" lang="en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are identifiers called enumerators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value1 &lt; value2 &lt; value3 &lt;...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150" y="3171825"/>
            <a:ext cx="4148138" cy="4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 Type (continued)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Enumeration type is an ordered set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value has been used in one enumeration type it can’t be used by another in same block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rules apply to enumeration types declared outside of any blocks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725" y="1375172"/>
            <a:ext cx="5204222" cy="3253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Enumeration Type (continued)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9"/>
          <p:cNvGrpSpPr/>
          <p:nvPr/>
        </p:nvGrpSpPr>
        <p:grpSpPr>
          <a:xfrm>
            <a:off x="1120775" y="539353"/>
            <a:ext cx="5173980" cy="1918007"/>
            <a:chOff x="706" y="480"/>
            <a:chExt cx="4346" cy="1611"/>
          </a:xfrm>
        </p:grpSpPr>
        <p:pic>
          <p:nvPicPr>
            <p:cNvPr id="169" name="Google Shape;16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" y="480"/>
              <a:ext cx="4346" cy="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7" y="1360"/>
              <a:ext cx="4326" cy="7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8237" y="2867025"/>
            <a:ext cx="5150644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Declaring Variables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given the following definition:</a:t>
            </a:r>
            <a:endParaRPr/>
          </a:p>
          <a:p>
            <a:pPr indent="-1651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can declare the following variables: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90713"/>
            <a:ext cx="4065984" cy="45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162" y="3089672"/>
            <a:ext cx="5816200" cy="40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114800"/>
            <a:ext cx="3283744" cy="27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914400" y="1371600"/>
            <a:ext cx="77724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popularSport = FOOTBALL;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stores </a:t>
            </a: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FOOTBALL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0" i="0" lang="en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popularSport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mySport = popularSport;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copies the value of the </a:t>
            </a:r>
            <a:r>
              <a:rPr b="0" i="0" lang="en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popularSport</a:t>
            </a: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0" i="0" lang="en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914400" y="4857750"/>
            <a:ext cx="541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6781800" y="48577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914400" y="208359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Enumeration Types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914400" y="13144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arithmetic operations are allowed on enumeration types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 and -- are illegal too:</a:t>
            </a:r>
            <a:endParaRPr/>
          </a:p>
          <a:p>
            <a:pPr indent="-165100" lvl="0" marL="34290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use a static cast: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2114550"/>
            <a:ext cx="5491163" cy="65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900" y="3190875"/>
            <a:ext cx="2913464" cy="50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216003"/>
            <a:ext cx="7772400" cy="25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