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OOXDiagramDrawingRels3_4.png" ContentType="image/png"/>
  <Override PartName="/ppt/media/OOXDiagramDrawingRels3_3.svg" ContentType="image/svg"/>
  <Override PartName="/ppt/media/OOXDiagramDrawingRels3_1.svg" ContentType="image/svg"/>
  <Override PartName="/ppt/media/image14.png" ContentType="image/png"/>
  <Override PartName="/ppt/media/OOXDiagramDataRels1_6.png" ContentType="image/png"/>
  <Override PartName="/ppt/media/OOXDiagramDrawingRels1_8.svg" ContentType="image/svg"/>
  <Override PartName="/ppt/media/image5.png" ContentType="image/png"/>
  <Override PartName="/ppt/media/OOXDiagramDrawingRels1_3.svg" ContentType="image/svg"/>
  <Override PartName="/ppt/media/image4.jpeg" ContentType="image/jpeg"/>
  <Override PartName="/ppt/media/OOXDiagramDataRels1_4.png" ContentType="image/png"/>
  <Override PartName="/ppt/media/image15.jpeg" ContentType="image/jpeg"/>
  <Override PartName="/ppt/media/OOXDiagramDrawingRels1_6.png" ContentType="image/png"/>
  <Override PartName="/ppt/media/OOXDiagramDataRels1_14.svg" ContentType="image/svg"/>
  <Override PartName="/ppt/media/OOXDiagramDataRels1_2.png" ContentType="image/png"/>
  <Override PartName="/ppt/media/OOXDiagramDataRels1_0.png" ContentType="image/png"/>
  <Override PartName="/ppt/media/image1.png" ContentType="image/png"/>
  <Override PartName="/ppt/media/OOXDiagramDrawingRels3_6.png" ContentType="image/png"/>
  <Override PartName="/ppt/media/OOXDiagramDrawingRels3_5.svg" ContentType="image/svg"/>
  <Override PartName="/ppt/media/OOXDiagramDrawingRels1_1.svg" ContentType="image/svg"/>
  <Override PartName="/ppt/media/OOXDiagramDataRels1_15.png" ContentType="image/png"/>
  <Override PartName="/ppt/media/OOXDiagramDataRels1_11.png" ContentType="image/png"/>
  <Override PartName="/ppt/media/OOXDiagramDataRels1_9.png" ContentType="image/png"/>
  <Override PartName="/ppt/media/OOXDiagramDataRels1_5.svg" ContentType="image/svg"/>
  <Override PartName="/ppt/media/OOXDiagramDrawingRels1_0.png" ContentType="image/png"/>
  <Override PartName="/ppt/media/OOXDiagramDataRels1_10.svg" ContentType="image/svg"/>
  <Override PartName="/ppt/media/OOXDiagramDataRels1_7.svg" ContentType="image/svg"/>
  <Override PartName="/ppt/media/OOXDiagramDrawingRels1_2.png" ContentType="image/png"/>
  <Override PartName="/ppt/media/OOXDiagramDataRels1_8.svg" ContentType="image/svg"/>
  <Override PartName="/ppt/media/OOXDiagramDataRels1_12.svg" ContentType="image/svg"/>
  <Override PartName="/ppt/media/OOXDiagramDrawingRels1_4.png" ContentType="image/png"/>
  <Override PartName="/ppt/media/OOXDiagramDataRels1_1.svg" ContentType="image/svg"/>
  <Override PartName="/ppt/media/image3.jpeg" ContentType="image/jpeg"/>
  <Override PartName="/ppt/media/OOXDiagramDataRels1_3.svg" ContentType="image/svg"/>
  <Override PartName="/ppt/media/OOXDiagramDrawingRels1_9.png" ContentType="image/png"/>
  <Override PartName="/ppt/media/image10.png" ContentType="image/png"/>
  <Override PartName="/ppt/media/OOXDiagramDrawingRels3_7.svg" ContentType="image/svg"/>
  <Override PartName="/ppt/media/OOXDiagramDrawingRels1_10.svg" ContentType="image/svg"/>
  <Override PartName="/ppt/media/OOXDiagramDataRels3_3.svg" ContentType="image/svg"/>
  <Override PartName="/ppt/media/OOXDiagramDrawingRels1_11.png" ContentType="image/png"/>
  <Override PartName="/ppt/media/OOXDiagramDataRels3_4.png" ContentType="image/png"/>
  <Override PartName="/ppt/media/OOXDiagramDrawingRels1_12.svg" ContentType="image/svg"/>
  <Override PartName="/ppt/media/OOXDiagramDataRels3_5.svg" ContentType="image/svg"/>
  <Override PartName="/ppt/media/OOXDiagramDrawingRels3_0.png" ContentType="image/png"/>
  <Override PartName="/ppt/media/OOXDiagramDrawingRels1_13.png" ContentType="image/png"/>
  <Override PartName="/ppt/media/OOXDiagramDataRels3_6.png" ContentType="image/png"/>
  <Override PartName="/ppt/media/OOXDiagramDrawingRels1_14.svg" ContentType="image/svg"/>
  <Override PartName="/ppt/media/OOXDiagramDrawingRels3_2.png" ContentType="image/png"/>
  <Override PartName="/ppt/media/OOXDiagramDrawingRels1_15.png" ContentType="image/png"/>
  <Override PartName="/ppt/media/OOXDiagramDataRels1_13.png" ContentType="image/png"/>
  <Override PartName="/ppt/media/image6.jpeg" ContentType="image/jpeg"/>
  <Override PartName="/ppt/media/OOXDiagramDrawingRels1_5.svg" ContentType="image/svg"/>
  <Override PartName="/ppt/media/image7.png" ContentType="image/png"/>
  <Override PartName="/ppt/media/OOXDiagramDataRels3_7.svg" ContentType="image/svg"/>
  <Override PartName="/ppt/media/image8.png" ContentType="image/png"/>
  <Override PartName="/ppt/media/image2.png" ContentType="image/png"/>
  <Override PartName="/ppt/media/OOXDiagramDataRels3_1.svg" ContentType="image/svg"/>
  <Override PartName="/ppt/media/OOXDiagramDrawingRels1_7.svg" ContentType="image/svg"/>
  <Override PartName="/ppt/media/image9.png" ContentType="image/png"/>
  <Override PartName="/ppt/media/image11.png" ContentType="image/png"/>
  <Override PartName="/ppt/media/OOXDiagramDataRels3_0.png" ContentType="image/png"/>
  <Override PartName="/ppt/media/image12.png" ContentType="image/png"/>
  <Override PartName="/ppt/media/image13.png" ContentType="image/png"/>
  <Override PartName="/ppt/media/OOXDiagramDataRels3_2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diagrams/_rels/data3.xml.rels" ContentType="application/vnd.openxmlformats-package.relationships+xml"/>
  <Override PartName="/ppt/diagrams/_rels/drawing3.xml.rels" ContentType="application/vnd.openxmlformats-package.relationships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diagrams/data1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1.xml" ContentType="application/vnd.openxmlformats-officedocument.drawingml.diagramLayout+xml"/>
  <Override PartName="/ppt/diagrams/colors3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data3.xml" ContentType="application/vnd.openxmlformats-officedocument.drawingml.diagramData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10" Type="http://schemas.openxmlformats.org/officeDocument/2006/relationships/image" Target="../media/OOXDiagramDataRels1_1.svg"/><Relationship Id="rId11" Type="http://schemas.openxmlformats.org/officeDocument/2006/relationships/image" Target="../media/OOXDiagramDataRels1_2.png"/><Relationship Id="rId12" Type="http://schemas.openxmlformats.org/officeDocument/2006/relationships/image" Target="../media/OOXDiagramDataRels1_3.svg"/><Relationship Id="rId13" Type="http://schemas.openxmlformats.org/officeDocument/2006/relationships/image" Target="../media/OOXDiagramDataRels1_4.png"/><Relationship Id="rId14" Type="http://schemas.openxmlformats.org/officeDocument/2006/relationships/image" Target="../media/OOXDiagramDataRels1_5.svg"/><Relationship Id="rId15" Type="http://schemas.openxmlformats.org/officeDocument/2006/relationships/image" Target="../media/OOXDiagramDataRels1_6.png"/><Relationship Id="rId16" Type="http://schemas.openxmlformats.org/officeDocument/2006/relationships/image" Target="../media/OOXDiagramDataRels1_7.svg"/><Relationship Id="rId2" Type="http://schemas.openxmlformats.org/officeDocument/2006/relationships/image" Target="../media/OOXDiagramDataRels1_8.svg"/><Relationship Id="rId3" Type="http://schemas.openxmlformats.org/officeDocument/2006/relationships/image" Target="../media/OOXDiagramDataRels1_9.png"/><Relationship Id="rId4" Type="http://schemas.openxmlformats.org/officeDocument/2006/relationships/image" Target="../media/OOXDiagramDataRels1_10.svg"/><Relationship Id="rId5" Type="http://schemas.openxmlformats.org/officeDocument/2006/relationships/image" Target="../media/OOXDiagramDataRels1_11.png"/><Relationship Id="rId6" Type="http://schemas.openxmlformats.org/officeDocument/2006/relationships/image" Target="../media/OOXDiagramDataRels1_12.svg"/><Relationship Id="rId7" Type="http://schemas.openxmlformats.org/officeDocument/2006/relationships/image" Target="../media/OOXDiagramDataRels1_13.png"/><Relationship Id="rId8" Type="http://schemas.openxmlformats.org/officeDocument/2006/relationships/image" Target="../media/OOXDiagramDataRels1_14.svg"/><Relationship Id="rId9" Type="http://schemas.openxmlformats.org/officeDocument/2006/relationships/image" Target="../media/OOXDiagramDataRels1_15.png"/>
</Relationships>
</file>

<file path=ppt/diagrams/_rels/data3.xml.rels><?xml version="1.0" encoding="UTF-8"?>
<Relationships xmlns="http://schemas.openxmlformats.org/package/2006/relationships"><Relationship Id="rId1" Type="http://schemas.openxmlformats.org/officeDocument/2006/relationships/image" Target="../media/OOXDiagramDataRels3_0.png"/><Relationship Id="rId2" Type="http://schemas.openxmlformats.org/officeDocument/2006/relationships/image" Target="../media/OOXDiagramDataRels3_1.svg"/><Relationship Id="rId3" Type="http://schemas.openxmlformats.org/officeDocument/2006/relationships/image" Target="../media/OOXDiagramDataRels3_2.png"/><Relationship Id="rId4" Type="http://schemas.openxmlformats.org/officeDocument/2006/relationships/image" Target="../media/OOXDiagramDataRels3_3.svg"/><Relationship Id="rId5" Type="http://schemas.openxmlformats.org/officeDocument/2006/relationships/image" Target="../media/OOXDiagramDataRels3_4.png"/><Relationship Id="rId6" Type="http://schemas.openxmlformats.org/officeDocument/2006/relationships/image" Target="../media/OOXDiagramDataRels3_5.svg"/><Relationship Id="rId7" Type="http://schemas.openxmlformats.org/officeDocument/2006/relationships/image" Target="../media/OOXDiagramDataRels3_6.png"/><Relationship Id="rId8" Type="http://schemas.openxmlformats.org/officeDocument/2006/relationships/image" Target="../media/OOXDiagramDataRels3_7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10" Type="http://schemas.openxmlformats.org/officeDocument/2006/relationships/image" Target="../media/OOXDiagramDrawingRels1_1.svg"/><Relationship Id="rId11" Type="http://schemas.openxmlformats.org/officeDocument/2006/relationships/image" Target="../media/OOXDiagramDrawingRels1_2.png"/><Relationship Id="rId12" Type="http://schemas.openxmlformats.org/officeDocument/2006/relationships/image" Target="../media/OOXDiagramDrawingRels1_3.svg"/><Relationship Id="rId13" Type="http://schemas.openxmlformats.org/officeDocument/2006/relationships/image" Target="../media/OOXDiagramDrawingRels1_4.png"/><Relationship Id="rId14" Type="http://schemas.openxmlformats.org/officeDocument/2006/relationships/image" Target="../media/OOXDiagramDrawingRels1_5.svg"/><Relationship Id="rId15" Type="http://schemas.openxmlformats.org/officeDocument/2006/relationships/image" Target="../media/OOXDiagramDrawingRels1_6.png"/><Relationship Id="rId16" Type="http://schemas.openxmlformats.org/officeDocument/2006/relationships/image" Target="../media/OOXDiagramDrawingRels1_7.svg"/><Relationship Id="rId2" Type="http://schemas.openxmlformats.org/officeDocument/2006/relationships/image" Target="../media/OOXDiagramDrawingRels1_8.svg"/><Relationship Id="rId3" Type="http://schemas.openxmlformats.org/officeDocument/2006/relationships/image" Target="../media/OOXDiagramDrawingRels1_9.png"/><Relationship Id="rId4" Type="http://schemas.openxmlformats.org/officeDocument/2006/relationships/image" Target="../media/OOXDiagramDrawingRels1_10.svg"/><Relationship Id="rId5" Type="http://schemas.openxmlformats.org/officeDocument/2006/relationships/image" Target="../media/OOXDiagramDrawingRels1_11.png"/><Relationship Id="rId6" Type="http://schemas.openxmlformats.org/officeDocument/2006/relationships/image" Target="../media/OOXDiagramDrawingRels1_12.svg"/><Relationship Id="rId7" Type="http://schemas.openxmlformats.org/officeDocument/2006/relationships/image" Target="../media/OOXDiagramDrawingRels1_13.png"/><Relationship Id="rId8" Type="http://schemas.openxmlformats.org/officeDocument/2006/relationships/image" Target="../media/OOXDiagramDrawingRels1_14.svg"/><Relationship Id="rId9" Type="http://schemas.openxmlformats.org/officeDocument/2006/relationships/image" Target="../media/OOXDiagramDrawingRels1_15.png"/>
</Relationships>
</file>

<file path=ppt/diagrams/_rels/drawing3.xml.rels><?xml version="1.0" encoding="UTF-8"?>
<Relationships xmlns="http://schemas.openxmlformats.org/package/2006/relationships"><Relationship Id="rId1" Type="http://schemas.openxmlformats.org/officeDocument/2006/relationships/image" Target="../media/OOXDiagramDrawingRels3_0.png"/><Relationship Id="rId2" Type="http://schemas.openxmlformats.org/officeDocument/2006/relationships/image" Target="../media/OOXDiagramDrawingRels3_1.svg"/><Relationship Id="rId3" Type="http://schemas.openxmlformats.org/officeDocument/2006/relationships/image" Target="../media/OOXDiagramDrawingRels3_2.png"/><Relationship Id="rId4" Type="http://schemas.openxmlformats.org/officeDocument/2006/relationships/image" Target="../media/OOXDiagramDrawingRels3_3.svg"/><Relationship Id="rId5" Type="http://schemas.openxmlformats.org/officeDocument/2006/relationships/image" Target="../media/OOXDiagramDrawingRels3_4.png"/><Relationship Id="rId6" Type="http://schemas.openxmlformats.org/officeDocument/2006/relationships/image" Target="../media/OOXDiagramDrawingRels3_5.svg"/><Relationship Id="rId7" Type="http://schemas.openxmlformats.org/officeDocument/2006/relationships/image" Target="../media/OOXDiagramDrawingRels3_6.png"/><Relationship Id="rId8" Type="http://schemas.openxmlformats.org/officeDocument/2006/relationships/image" Target="../media/OOXDiagramDrawingRels3_7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F2BE3-ECCC-49C1-8D03-E1C831DB14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2BD1DD-710C-4539-BAA1-CD6C56CD7FA1}">
      <dgm:prSet/>
      <dgm:spPr/>
      <dgm:t>
        <a:bodyPr/>
        <a:lstStyle/>
        <a:p>
          <a:r>
            <a:rPr lang="en-US" b="1"/>
            <a:t>Goal:</a:t>
          </a:r>
          <a:r>
            <a:rPr lang="en-US"/>
            <a:t> Analyzing facial emotions using deep learning and image recognition.</a:t>
          </a:r>
        </a:p>
      </dgm:t>
    </dgm:pt>
    <dgm:pt modelId="{DBBDFEBF-9298-4F25-BFDF-4324DF5A482E}" type="parTrans" cxnId="{17582A68-43B3-4EFF-B05F-276F98FD12AB}">
      <dgm:prSet/>
      <dgm:spPr/>
      <dgm:t>
        <a:bodyPr/>
        <a:lstStyle/>
        <a:p>
          <a:endParaRPr lang="en-US"/>
        </a:p>
      </dgm:t>
    </dgm:pt>
    <dgm:pt modelId="{E08134DF-8B8E-4F3D-AD4A-4E878018EB65}" type="sibTrans" cxnId="{17582A68-43B3-4EFF-B05F-276F98FD12AB}">
      <dgm:prSet/>
      <dgm:spPr/>
      <dgm:t>
        <a:bodyPr/>
        <a:lstStyle/>
        <a:p>
          <a:endParaRPr lang="en-US"/>
        </a:p>
      </dgm:t>
    </dgm:pt>
    <dgm:pt modelId="{2F222A6B-F35C-4020-9D48-C7536BA0F3B7}">
      <dgm:prSet/>
      <dgm:spPr/>
      <dgm:t>
        <a:bodyPr/>
        <a:lstStyle/>
        <a:p>
          <a:r>
            <a:rPr lang="en-US" b="1"/>
            <a:t>Tools and Libraries:</a:t>
          </a:r>
          <a:endParaRPr lang="en-US"/>
        </a:p>
      </dgm:t>
    </dgm:pt>
    <dgm:pt modelId="{757542C1-AD2E-4F17-B24C-F7EBEE777415}" type="parTrans" cxnId="{35B16489-1699-41B9-9223-CF6F60653E22}">
      <dgm:prSet/>
      <dgm:spPr/>
      <dgm:t>
        <a:bodyPr/>
        <a:lstStyle/>
        <a:p>
          <a:endParaRPr lang="en-US"/>
        </a:p>
      </dgm:t>
    </dgm:pt>
    <dgm:pt modelId="{2351BF97-0762-4A00-B9CE-257C9EC11388}" type="sibTrans" cxnId="{35B16489-1699-41B9-9223-CF6F60653E22}">
      <dgm:prSet/>
      <dgm:spPr/>
      <dgm:t>
        <a:bodyPr/>
        <a:lstStyle/>
        <a:p>
          <a:endParaRPr lang="en-US"/>
        </a:p>
      </dgm:t>
    </dgm:pt>
    <dgm:pt modelId="{F24A13EF-C310-4098-B281-46F7E9C7DF45}">
      <dgm:prSet/>
      <dgm:spPr/>
      <dgm:t>
        <a:bodyPr/>
        <a:lstStyle/>
        <a:p>
          <a:r>
            <a:rPr lang="en-US" b="1"/>
            <a:t>Keras:</a:t>
          </a:r>
          <a:r>
            <a:rPr lang="en-US"/>
            <a:t> Building and training neural networks efficiently.</a:t>
          </a:r>
        </a:p>
      </dgm:t>
    </dgm:pt>
    <dgm:pt modelId="{EB4E03F9-E80B-4321-84F6-7B17664E13BF}" type="parTrans" cxnId="{10E56BC5-DB1A-4E7E-85B7-3FD0E3751D6E}">
      <dgm:prSet/>
      <dgm:spPr/>
      <dgm:t>
        <a:bodyPr/>
        <a:lstStyle/>
        <a:p>
          <a:endParaRPr lang="en-US"/>
        </a:p>
      </dgm:t>
    </dgm:pt>
    <dgm:pt modelId="{D3A2B804-215E-4928-AC5C-BE3E965D4DD3}" type="sibTrans" cxnId="{10E56BC5-DB1A-4E7E-85B7-3FD0E3751D6E}">
      <dgm:prSet/>
      <dgm:spPr/>
      <dgm:t>
        <a:bodyPr/>
        <a:lstStyle/>
        <a:p>
          <a:endParaRPr lang="en-US"/>
        </a:p>
      </dgm:t>
    </dgm:pt>
    <dgm:pt modelId="{E4185237-1D92-4770-AA48-80D5D2132E9D}">
      <dgm:prSet/>
      <dgm:spPr/>
      <dgm:t>
        <a:bodyPr/>
        <a:lstStyle/>
        <a:p>
          <a:r>
            <a:rPr lang="en-US" b="1"/>
            <a:t>OpenCV:</a:t>
          </a:r>
          <a:r>
            <a:rPr lang="en-US"/>
            <a:t> For face detection and image preprocessing.</a:t>
          </a:r>
        </a:p>
      </dgm:t>
    </dgm:pt>
    <dgm:pt modelId="{DE809079-CC1B-4C9A-A2E7-2CD00BA14F35}" type="parTrans" cxnId="{A98DA6A9-8472-4292-89D8-8EEEC8DDD23F}">
      <dgm:prSet/>
      <dgm:spPr/>
      <dgm:t>
        <a:bodyPr/>
        <a:lstStyle/>
        <a:p>
          <a:endParaRPr lang="en-US"/>
        </a:p>
      </dgm:t>
    </dgm:pt>
    <dgm:pt modelId="{E4A038BE-9C98-41F1-B460-DC5210939560}" type="sibTrans" cxnId="{A98DA6A9-8472-4292-89D8-8EEEC8DDD23F}">
      <dgm:prSet/>
      <dgm:spPr/>
      <dgm:t>
        <a:bodyPr/>
        <a:lstStyle/>
        <a:p>
          <a:endParaRPr lang="en-US"/>
        </a:p>
      </dgm:t>
    </dgm:pt>
    <dgm:pt modelId="{C58AC0F0-18BD-4B4A-821C-6BA39D777367}">
      <dgm:prSet/>
      <dgm:spPr/>
      <dgm:t>
        <a:bodyPr/>
        <a:lstStyle/>
        <a:p>
          <a:r>
            <a:rPr lang="en-US" b="1"/>
            <a:t>MobileNet:</a:t>
          </a:r>
          <a:r>
            <a:rPr lang="en-US"/>
            <a:t> Pre-trained CNN for emotion recognition via transfer learning.</a:t>
          </a:r>
        </a:p>
      </dgm:t>
    </dgm:pt>
    <dgm:pt modelId="{543AD65C-E174-46A7-BB3F-FF670E775D5E}" type="parTrans" cxnId="{7188290F-041A-4D10-90BF-E3EC783CA363}">
      <dgm:prSet/>
      <dgm:spPr/>
      <dgm:t>
        <a:bodyPr/>
        <a:lstStyle/>
        <a:p>
          <a:endParaRPr lang="en-US"/>
        </a:p>
      </dgm:t>
    </dgm:pt>
    <dgm:pt modelId="{E58ACDE9-42A6-4250-A9C1-CDFB3DC9F5A7}" type="sibTrans" cxnId="{7188290F-041A-4D10-90BF-E3EC783CA363}">
      <dgm:prSet/>
      <dgm:spPr/>
      <dgm:t>
        <a:bodyPr/>
        <a:lstStyle/>
        <a:p>
          <a:endParaRPr lang="en-US"/>
        </a:p>
      </dgm:t>
    </dgm:pt>
    <dgm:pt modelId="{73B1C063-4D60-4FD9-8FBB-62E3A4A1C30D}">
      <dgm:prSet/>
      <dgm:spPr/>
      <dgm:t>
        <a:bodyPr/>
        <a:lstStyle/>
        <a:p>
          <a:r>
            <a:rPr lang="en-US" b="1"/>
            <a:t>Dataset:</a:t>
          </a:r>
          <a:endParaRPr lang="en-US"/>
        </a:p>
      </dgm:t>
    </dgm:pt>
    <dgm:pt modelId="{5B0FF851-7430-42DE-92C8-69612AD1E7E7}" type="parTrans" cxnId="{696B0E19-558C-424D-A81D-3013137BF8F8}">
      <dgm:prSet/>
      <dgm:spPr/>
      <dgm:t>
        <a:bodyPr/>
        <a:lstStyle/>
        <a:p>
          <a:endParaRPr lang="en-US"/>
        </a:p>
      </dgm:t>
    </dgm:pt>
    <dgm:pt modelId="{EEE83596-4C87-45AF-84A8-AF2407D7E60E}" type="sibTrans" cxnId="{696B0E19-558C-424D-A81D-3013137BF8F8}">
      <dgm:prSet/>
      <dgm:spPr/>
      <dgm:t>
        <a:bodyPr/>
        <a:lstStyle/>
        <a:p>
          <a:endParaRPr lang="en-US"/>
        </a:p>
      </dgm:t>
    </dgm:pt>
    <dgm:pt modelId="{B9C188C0-6464-47CE-95E3-6BBFD6D258D7}">
      <dgm:prSet/>
      <dgm:spPr/>
      <dgm:t>
        <a:bodyPr/>
        <a:lstStyle/>
        <a:p>
          <a:r>
            <a:rPr lang="en-US"/>
            <a:t>Included labeled facial images exhibiting emotions like anger, disgust, fear, happiness, sadness, surprise, and neutral expressions.</a:t>
          </a:r>
        </a:p>
      </dgm:t>
    </dgm:pt>
    <dgm:pt modelId="{2C4017C7-C2EE-4B9A-A4A4-3E091B18C538}" type="parTrans" cxnId="{1BA46FEC-A7B7-4171-A1FB-77F8504FA3F8}">
      <dgm:prSet/>
      <dgm:spPr/>
      <dgm:t>
        <a:bodyPr/>
        <a:lstStyle/>
        <a:p>
          <a:endParaRPr lang="en-US"/>
        </a:p>
      </dgm:t>
    </dgm:pt>
    <dgm:pt modelId="{A8126E77-D1BE-4FF4-9FC6-0A2C62C0426E}" type="sibTrans" cxnId="{1BA46FEC-A7B7-4171-A1FB-77F8504FA3F8}">
      <dgm:prSet/>
      <dgm:spPr/>
      <dgm:t>
        <a:bodyPr/>
        <a:lstStyle/>
        <a:p>
          <a:endParaRPr lang="en-US"/>
        </a:p>
      </dgm:t>
    </dgm:pt>
    <dgm:pt modelId="{DAA5F2D9-E413-4091-9B36-29CA1C8ABBFD}">
      <dgm:prSet/>
      <dgm:spPr/>
      <dgm:t>
        <a:bodyPr/>
        <a:lstStyle/>
        <a:p>
          <a:r>
            <a:rPr lang="en-US"/>
            <a:t>Consisted of diverse facial expressions, serving as training and testing data.</a:t>
          </a:r>
        </a:p>
      </dgm:t>
    </dgm:pt>
    <dgm:pt modelId="{E872E0D4-F285-4A8A-88D4-84ABCA086F65}" type="parTrans" cxnId="{ACFF7A75-9210-48D2-B135-46D356D82096}">
      <dgm:prSet/>
      <dgm:spPr/>
      <dgm:t>
        <a:bodyPr/>
        <a:lstStyle/>
        <a:p>
          <a:endParaRPr lang="en-US"/>
        </a:p>
      </dgm:t>
    </dgm:pt>
    <dgm:pt modelId="{3EE7BC33-D77E-462C-AE15-04C411A267E2}" type="sibTrans" cxnId="{ACFF7A75-9210-48D2-B135-46D356D82096}">
      <dgm:prSet/>
      <dgm:spPr/>
      <dgm:t>
        <a:bodyPr/>
        <a:lstStyle/>
        <a:p>
          <a:endParaRPr lang="en-US"/>
        </a:p>
      </dgm:t>
    </dgm:pt>
    <dgm:pt modelId="{38D57A34-99EF-4A22-BE99-02856EEE47B2}" type="pres">
      <dgm:prSet presAssocID="{6F0F2BE3-ECCC-49C1-8D03-E1C831DB1424}" presName="root" presStyleCnt="0">
        <dgm:presLayoutVars>
          <dgm:dir/>
          <dgm:resizeHandles val="exact"/>
        </dgm:presLayoutVars>
      </dgm:prSet>
      <dgm:spPr/>
    </dgm:pt>
    <dgm:pt modelId="{CD2A09F3-1116-4CA5-8511-A29692D160A5}" type="pres">
      <dgm:prSet presAssocID="{552BD1DD-710C-4539-BAA1-CD6C56CD7FA1}" presName="compNode" presStyleCnt="0"/>
      <dgm:spPr/>
    </dgm:pt>
    <dgm:pt modelId="{81F21219-C6C0-4EF4-AB20-37B2B1E549FC}" type="pres">
      <dgm:prSet presAssocID="{552BD1DD-710C-4539-BAA1-CD6C56CD7FA1}" presName="bgRect" presStyleLbl="bgShp" presStyleIdx="0" presStyleCnt="8"/>
      <dgm:spPr/>
    </dgm:pt>
    <dgm:pt modelId="{B37D2CB2-717D-426C-AE01-3D6EC80E3CAA}" type="pres">
      <dgm:prSet presAssocID="{552BD1DD-710C-4539-BAA1-CD6C56CD7FA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948F850C-83D7-436C-91DF-A22F98FCBE7A}" type="pres">
      <dgm:prSet presAssocID="{552BD1DD-710C-4539-BAA1-CD6C56CD7FA1}" presName="spaceRect" presStyleCnt="0"/>
      <dgm:spPr/>
    </dgm:pt>
    <dgm:pt modelId="{607B2C10-E140-4491-B6EA-E75EBE06C83B}" type="pres">
      <dgm:prSet presAssocID="{552BD1DD-710C-4539-BAA1-CD6C56CD7FA1}" presName="parTx" presStyleLbl="revTx" presStyleIdx="0" presStyleCnt="8">
        <dgm:presLayoutVars>
          <dgm:chMax val="0"/>
          <dgm:chPref val="0"/>
        </dgm:presLayoutVars>
      </dgm:prSet>
      <dgm:spPr/>
    </dgm:pt>
    <dgm:pt modelId="{C41A0901-E021-4095-A6B2-CB8C634486F6}" type="pres">
      <dgm:prSet presAssocID="{E08134DF-8B8E-4F3D-AD4A-4E878018EB65}" presName="sibTrans" presStyleCnt="0"/>
      <dgm:spPr/>
    </dgm:pt>
    <dgm:pt modelId="{99DF4859-732E-4E95-804C-5CBD4D984E6D}" type="pres">
      <dgm:prSet presAssocID="{2F222A6B-F35C-4020-9D48-C7536BA0F3B7}" presName="compNode" presStyleCnt="0"/>
      <dgm:spPr/>
    </dgm:pt>
    <dgm:pt modelId="{9189CD8D-AFF1-40CD-8D0C-3A009A307409}" type="pres">
      <dgm:prSet presAssocID="{2F222A6B-F35C-4020-9D48-C7536BA0F3B7}" presName="bgRect" presStyleLbl="bgShp" presStyleIdx="1" presStyleCnt="8"/>
      <dgm:spPr/>
    </dgm:pt>
    <dgm:pt modelId="{23DE5811-001B-4DB4-89A6-E0CFAB1B899F}" type="pres">
      <dgm:prSet presAssocID="{2F222A6B-F35C-4020-9D48-C7536BA0F3B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C7B2B37-DBEA-499A-90CB-F929C28C2BDF}" type="pres">
      <dgm:prSet presAssocID="{2F222A6B-F35C-4020-9D48-C7536BA0F3B7}" presName="spaceRect" presStyleCnt="0"/>
      <dgm:spPr/>
    </dgm:pt>
    <dgm:pt modelId="{1B05F067-3103-4A46-94B3-BC6651399875}" type="pres">
      <dgm:prSet presAssocID="{2F222A6B-F35C-4020-9D48-C7536BA0F3B7}" presName="parTx" presStyleLbl="revTx" presStyleIdx="1" presStyleCnt="8">
        <dgm:presLayoutVars>
          <dgm:chMax val="0"/>
          <dgm:chPref val="0"/>
        </dgm:presLayoutVars>
      </dgm:prSet>
      <dgm:spPr/>
    </dgm:pt>
    <dgm:pt modelId="{147E7E7B-53FE-4239-BA02-F113278DD208}" type="pres">
      <dgm:prSet presAssocID="{2351BF97-0762-4A00-B9CE-257C9EC11388}" presName="sibTrans" presStyleCnt="0"/>
      <dgm:spPr/>
    </dgm:pt>
    <dgm:pt modelId="{D3366DCB-C2AA-445C-9F86-FD2FD0A4E598}" type="pres">
      <dgm:prSet presAssocID="{F24A13EF-C310-4098-B281-46F7E9C7DF45}" presName="compNode" presStyleCnt="0"/>
      <dgm:spPr/>
    </dgm:pt>
    <dgm:pt modelId="{730DB322-AAF5-43C2-ADC9-4DE2CB6677EF}" type="pres">
      <dgm:prSet presAssocID="{F24A13EF-C310-4098-B281-46F7E9C7DF45}" presName="bgRect" presStyleLbl="bgShp" presStyleIdx="2" presStyleCnt="8"/>
      <dgm:spPr/>
    </dgm:pt>
    <dgm:pt modelId="{442B9F7A-A40F-4DBA-9B59-ADCE0CBBC514}" type="pres">
      <dgm:prSet presAssocID="{F24A13EF-C310-4098-B281-46F7E9C7DF4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901B322-1440-4A09-8F9A-96B323ED387B}" type="pres">
      <dgm:prSet presAssocID="{F24A13EF-C310-4098-B281-46F7E9C7DF45}" presName="spaceRect" presStyleCnt="0"/>
      <dgm:spPr/>
    </dgm:pt>
    <dgm:pt modelId="{34E88627-CC0A-4274-92C6-B32E606157E2}" type="pres">
      <dgm:prSet presAssocID="{F24A13EF-C310-4098-B281-46F7E9C7DF45}" presName="parTx" presStyleLbl="revTx" presStyleIdx="2" presStyleCnt="8">
        <dgm:presLayoutVars>
          <dgm:chMax val="0"/>
          <dgm:chPref val="0"/>
        </dgm:presLayoutVars>
      </dgm:prSet>
      <dgm:spPr/>
    </dgm:pt>
    <dgm:pt modelId="{10E588A1-9FFE-4F66-93F4-3E7E80531622}" type="pres">
      <dgm:prSet presAssocID="{D3A2B804-215E-4928-AC5C-BE3E965D4DD3}" presName="sibTrans" presStyleCnt="0"/>
      <dgm:spPr/>
    </dgm:pt>
    <dgm:pt modelId="{EDD30564-DF86-4051-8CC8-D2D24E72AFCC}" type="pres">
      <dgm:prSet presAssocID="{E4185237-1D92-4770-AA48-80D5D2132E9D}" presName="compNode" presStyleCnt="0"/>
      <dgm:spPr/>
    </dgm:pt>
    <dgm:pt modelId="{C36A678D-43F6-490F-82C4-2A1C605505BB}" type="pres">
      <dgm:prSet presAssocID="{E4185237-1D92-4770-AA48-80D5D2132E9D}" presName="bgRect" presStyleLbl="bgShp" presStyleIdx="3" presStyleCnt="8"/>
      <dgm:spPr/>
    </dgm:pt>
    <dgm:pt modelId="{FD02788D-C967-4877-96FE-5A6370B7BB48}" type="pres">
      <dgm:prSet presAssocID="{E4185237-1D92-4770-AA48-80D5D2132E9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8184924-E682-436B-A5D2-E93463044C7D}" type="pres">
      <dgm:prSet presAssocID="{E4185237-1D92-4770-AA48-80D5D2132E9D}" presName="spaceRect" presStyleCnt="0"/>
      <dgm:spPr/>
    </dgm:pt>
    <dgm:pt modelId="{209BFE74-A771-4185-A2BE-D3702658ABEC}" type="pres">
      <dgm:prSet presAssocID="{E4185237-1D92-4770-AA48-80D5D2132E9D}" presName="parTx" presStyleLbl="revTx" presStyleIdx="3" presStyleCnt="8">
        <dgm:presLayoutVars>
          <dgm:chMax val="0"/>
          <dgm:chPref val="0"/>
        </dgm:presLayoutVars>
      </dgm:prSet>
      <dgm:spPr/>
    </dgm:pt>
    <dgm:pt modelId="{E2422276-5D99-402B-9F21-CDB79A5A4417}" type="pres">
      <dgm:prSet presAssocID="{E4A038BE-9C98-41F1-B460-DC5210939560}" presName="sibTrans" presStyleCnt="0"/>
      <dgm:spPr/>
    </dgm:pt>
    <dgm:pt modelId="{8D9D30DC-C41F-4E6A-A573-03FAB34B0C4E}" type="pres">
      <dgm:prSet presAssocID="{C58AC0F0-18BD-4B4A-821C-6BA39D777367}" presName="compNode" presStyleCnt="0"/>
      <dgm:spPr/>
    </dgm:pt>
    <dgm:pt modelId="{9F147FFA-02CD-4460-864B-7081B375D2E6}" type="pres">
      <dgm:prSet presAssocID="{C58AC0F0-18BD-4B4A-821C-6BA39D777367}" presName="bgRect" presStyleLbl="bgShp" presStyleIdx="4" presStyleCnt="8"/>
      <dgm:spPr/>
    </dgm:pt>
    <dgm:pt modelId="{3C7E4F7A-A823-435F-86C0-EE4A0C8E83D3}" type="pres">
      <dgm:prSet presAssocID="{C58AC0F0-18BD-4B4A-821C-6BA39D77736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69569082-2160-41C6-9D57-59BED62827F8}" type="pres">
      <dgm:prSet presAssocID="{C58AC0F0-18BD-4B4A-821C-6BA39D777367}" presName="spaceRect" presStyleCnt="0"/>
      <dgm:spPr/>
    </dgm:pt>
    <dgm:pt modelId="{1451515A-EF9F-4841-A9D5-8F3CFE280121}" type="pres">
      <dgm:prSet presAssocID="{C58AC0F0-18BD-4B4A-821C-6BA39D777367}" presName="parTx" presStyleLbl="revTx" presStyleIdx="4" presStyleCnt="8">
        <dgm:presLayoutVars>
          <dgm:chMax val="0"/>
          <dgm:chPref val="0"/>
        </dgm:presLayoutVars>
      </dgm:prSet>
      <dgm:spPr/>
    </dgm:pt>
    <dgm:pt modelId="{F9FE8992-16C3-4A89-91E2-638590898FA1}" type="pres">
      <dgm:prSet presAssocID="{E58ACDE9-42A6-4250-A9C1-CDFB3DC9F5A7}" presName="sibTrans" presStyleCnt="0"/>
      <dgm:spPr/>
    </dgm:pt>
    <dgm:pt modelId="{2B147DC3-110C-41A2-B2A9-004460131C50}" type="pres">
      <dgm:prSet presAssocID="{73B1C063-4D60-4FD9-8FBB-62E3A4A1C30D}" presName="compNode" presStyleCnt="0"/>
      <dgm:spPr/>
    </dgm:pt>
    <dgm:pt modelId="{97440ADE-2EA0-40FA-9B0D-714E18751110}" type="pres">
      <dgm:prSet presAssocID="{73B1C063-4D60-4FD9-8FBB-62E3A4A1C30D}" presName="bgRect" presStyleLbl="bgShp" presStyleIdx="5" presStyleCnt="8"/>
      <dgm:spPr/>
    </dgm:pt>
    <dgm:pt modelId="{9A954E66-FBC6-4AD9-B08B-9631CA9A6D49}" type="pres">
      <dgm:prSet presAssocID="{73B1C063-4D60-4FD9-8FBB-62E3A4A1C30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D508EE-74D8-4059-967D-D980C460AD1B}" type="pres">
      <dgm:prSet presAssocID="{73B1C063-4D60-4FD9-8FBB-62E3A4A1C30D}" presName="spaceRect" presStyleCnt="0"/>
      <dgm:spPr/>
    </dgm:pt>
    <dgm:pt modelId="{5B3D76DB-FFFB-4FC9-975F-2FE67D4A83FA}" type="pres">
      <dgm:prSet presAssocID="{73B1C063-4D60-4FD9-8FBB-62E3A4A1C30D}" presName="parTx" presStyleLbl="revTx" presStyleIdx="5" presStyleCnt="8">
        <dgm:presLayoutVars>
          <dgm:chMax val="0"/>
          <dgm:chPref val="0"/>
        </dgm:presLayoutVars>
      </dgm:prSet>
      <dgm:spPr/>
    </dgm:pt>
    <dgm:pt modelId="{4DC1B74D-D6C5-46AF-A071-8AC29C218EEE}" type="pres">
      <dgm:prSet presAssocID="{EEE83596-4C87-45AF-84A8-AF2407D7E60E}" presName="sibTrans" presStyleCnt="0"/>
      <dgm:spPr/>
    </dgm:pt>
    <dgm:pt modelId="{6DBD72A2-48B3-4172-AC29-6887B8D8C25B}" type="pres">
      <dgm:prSet presAssocID="{B9C188C0-6464-47CE-95E3-6BBFD6D258D7}" presName="compNode" presStyleCnt="0"/>
      <dgm:spPr/>
    </dgm:pt>
    <dgm:pt modelId="{16F5B211-EBC1-4237-BA57-C93070F2D954}" type="pres">
      <dgm:prSet presAssocID="{B9C188C0-6464-47CE-95E3-6BBFD6D258D7}" presName="bgRect" presStyleLbl="bgShp" presStyleIdx="6" presStyleCnt="8"/>
      <dgm:spPr/>
    </dgm:pt>
    <dgm:pt modelId="{FBAFE6A8-5B21-4049-8E11-987B25EB6B31}" type="pres">
      <dgm:prSet presAssocID="{B9C188C0-6464-47CE-95E3-6BBFD6D258D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with Solid Fill"/>
        </a:ext>
      </dgm:extLst>
    </dgm:pt>
    <dgm:pt modelId="{D0DFD6A2-8E25-4E64-87A7-C5A31E148CE5}" type="pres">
      <dgm:prSet presAssocID="{B9C188C0-6464-47CE-95E3-6BBFD6D258D7}" presName="spaceRect" presStyleCnt="0"/>
      <dgm:spPr/>
    </dgm:pt>
    <dgm:pt modelId="{A011DB60-E043-4AC2-9AF8-5CDA3EAD20BE}" type="pres">
      <dgm:prSet presAssocID="{B9C188C0-6464-47CE-95E3-6BBFD6D258D7}" presName="parTx" presStyleLbl="revTx" presStyleIdx="6" presStyleCnt="8">
        <dgm:presLayoutVars>
          <dgm:chMax val="0"/>
          <dgm:chPref val="0"/>
        </dgm:presLayoutVars>
      </dgm:prSet>
      <dgm:spPr/>
    </dgm:pt>
    <dgm:pt modelId="{CA69B37F-A642-4CD2-9296-D1EEDB2E810A}" type="pres">
      <dgm:prSet presAssocID="{A8126E77-D1BE-4FF4-9FC6-0A2C62C0426E}" presName="sibTrans" presStyleCnt="0"/>
      <dgm:spPr/>
    </dgm:pt>
    <dgm:pt modelId="{585FA549-3301-444C-A0F5-6A7DC49D4F9A}" type="pres">
      <dgm:prSet presAssocID="{DAA5F2D9-E413-4091-9B36-29CA1C8ABBFD}" presName="compNode" presStyleCnt="0"/>
      <dgm:spPr/>
    </dgm:pt>
    <dgm:pt modelId="{7C68DA22-3AF8-4AC4-AADC-FE37D3740553}" type="pres">
      <dgm:prSet presAssocID="{DAA5F2D9-E413-4091-9B36-29CA1C8ABBFD}" presName="bgRect" presStyleLbl="bgShp" presStyleIdx="7" presStyleCnt="8"/>
      <dgm:spPr/>
    </dgm:pt>
    <dgm:pt modelId="{B0A10FB8-1523-47B5-8CAD-709967C25DAC}" type="pres">
      <dgm:prSet presAssocID="{DAA5F2D9-E413-4091-9B36-29CA1C8ABBF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7368AAD9-8D61-4451-852A-9EAB5A101430}" type="pres">
      <dgm:prSet presAssocID="{DAA5F2D9-E413-4091-9B36-29CA1C8ABBFD}" presName="spaceRect" presStyleCnt="0"/>
      <dgm:spPr/>
    </dgm:pt>
    <dgm:pt modelId="{F51808F0-3810-45DC-8B93-C42EA673A356}" type="pres">
      <dgm:prSet presAssocID="{DAA5F2D9-E413-4091-9B36-29CA1C8ABBF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7188290F-041A-4D10-90BF-E3EC783CA363}" srcId="{6F0F2BE3-ECCC-49C1-8D03-E1C831DB1424}" destId="{C58AC0F0-18BD-4B4A-821C-6BA39D777367}" srcOrd="4" destOrd="0" parTransId="{543AD65C-E174-46A7-BB3F-FF670E775D5E}" sibTransId="{E58ACDE9-42A6-4250-A9C1-CDFB3DC9F5A7}"/>
    <dgm:cxn modelId="{696B0E19-558C-424D-A81D-3013137BF8F8}" srcId="{6F0F2BE3-ECCC-49C1-8D03-E1C831DB1424}" destId="{73B1C063-4D60-4FD9-8FBB-62E3A4A1C30D}" srcOrd="5" destOrd="0" parTransId="{5B0FF851-7430-42DE-92C8-69612AD1E7E7}" sibTransId="{EEE83596-4C87-45AF-84A8-AF2407D7E60E}"/>
    <dgm:cxn modelId="{BC25B21C-BDEC-4C8A-95DE-15331DECBA40}" type="presOf" srcId="{552BD1DD-710C-4539-BAA1-CD6C56CD7FA1}" destId="{607B2C10-E140-4491-B6EA-E75EBE06C83B}" srcOrd="0" destOrd="0" presId="urn:microsoft.com/office/officeart/2018/2/layout/IconVerticalSolidList"/>
    <dgm:cxn modelId="{41034C20-B172-4116-862B-D3DE003A9905}" type="presOf" srcId="{C58AC0F0-18BD-4B4A-821C-6BA39D777367}" destId="{1451515A-EF9F-4841-A9D5-8F3CFE280121}" srcOrd="0" destOrd="0" presId="urn:microsoft.com/office/officeart/2018/2/layout/IconVerticalSolidList"/>
    <dgm:cxn modelId="{17582A68-43B3-4EFF-B05F-276F98FD12AB}" srcId="{6F0F2BE3-ECCC-49C1-8D03-E1C831DB1424}" destId="{552BD1DD-710C-4539-BAA1-CD6C56CD7FA1}" srcOrd="0" destOrd="0" parTransId="{DBBDFEBF-9298-4F25-BFDF-4324DF5A482E}" sibTransId="{E08134DF-8B8E-4F3D-AD4A-4E878018EB65}"/>
    <dgm:cxn modelId="{D1B3DC4F-EA9E-4222-B7AD-B4FFF6233CAF}" type="presOf" srcId="{E4185237-1D92-4770-AA48-80D5D2132E9D}" destId="{209BFE74-A771-4185-A2BE-D3702658ABEC}" srcOrd="0" destOrd="0" presId="urn:microsoft.com/office/officeart/2018/2/layout/IconVerticalSolidList"/>
    <dgm:cxn modelId="{ACFF7A75-9210-48D2-B135-46D356D82096}" srcId="{6F0F2BE3-ECCC-49C1-8D03-E1C831DB1424}" destId="{DAA5F2D9-E413-4091-9B36-29CA1C8ABBFD}" srcOrd="7" destOrd="0" parTransId="{E872E0D4-F285-4A8A-88D4-84ABCA086F65}" sibTransId="{3EE7BC33-D77E-462C-AE15-04C411A267E2}"/>
    <dgm:cxn modelId="{2E69F077-2319-49B9-A62D-0445DBB682DC}" type="presOf" srcId="{6F0F2BE3-ECCC-49C1-8D03-E1C831DB1424}" destId="{38D57A34-99EF-4A22-BE99-02856EEE47B2}" srcOrd="0" destOrd="0" presId="urn:microsoft.com/office/officeart/2018/2/layout/IconVerticalSolidList"/>
    <dgm:cxn modelId="{35B16489-1699-41B9-9223-CF6F60653E22}" srcId="{6F0F2BE3-ECCC-49C1-8D03-E1C831DB1424}" destId="{2F222A6B-F35C-4020-9D48-C7536BA0F3B7}" srcOrd="1" destOrd="0" parTransId="{757542C1-AD2E-4F17-B24C-F7EBEE777415}" sibTransId="{2351BF97-0762-4A00-B9CE-257C9EC11388}"/>
    <dgm:cxn modelId="{A98DA6A9-8472-4292-89D8-8EEEC8DDD23F}" srcId="{6F0F2BE3-ECCC-49C1-8D03-E1C831DB1424}" destId="{E4185237-1D92-4770-AA48-80D5D2132E9D}" srcOrd="3" destOrd="0" parTransId="{DE809079-CC1B-4C9A-A2E7-2CD00BA14F35}" sibTransId="{E4A038BE-9C98-41F1-B460-DC5210939560}"/>
    <dgm:cxn modelId="{A8E10FAB-DE51-4E80-83F2-AC97B68E2F47}" type="presOf" srcId="{F24A13EF-C310-4098-B281-46F7E9C7DF45}" destId="{34E88627-CC0A-4274-92C6-B32E606157E2}" srcOrd="0" destOrd="0" presId="urn:microsoft.com/office/officeart/2018/2/layout/IconVerticalSolidList"/>
    <dgm:cxn modelId="{10E56BC5-DB1A-4E7E-85B7-3FD0E3751D6E}" srcId="{6F0F2BE3-ECCC-49C1-8D03-E1C831DB1424}" destId="{F24A13EF-C310-4098-B281-46F7E9C7DF45}" srcOrd="2" destOrd="0" parTransId="{EB4E03F9-E80B-4321-84F6-7B17664E13BF}" sibTransId="{D3A2B804-215E-4928-AC5C-BE3E965D4DD3}"/>
    <dgm:cxn modelId="{9251D8CB-27B8-4749-B1D2-F9D638940DCB}" type="presOf" srcId="{2F222A6B-F35C-4020-9D48-C7536BA0F3B7}" destId="{1B05F067-3103-4A46-94B3-BC6651399875}" srcOrd="0" destOrd="0" presId="urn:microsoft.com/office/officeart/2018/2/layout/IconVerticalSolidList"/>
    <dgm:cxn modelId="{32DA7FD6-360B-4FE2-8017-4F186409C42A}" type="presOf" srcId="{73B1C063-4D60-4FD9-8FBB-62E3A4A1C30D}" destId="{5B3D76DB-FFFB-4FC9-975F-2FE67D4A83FA}" srcOrd="0" destOrd="0" presId="urn:microsoft.com/office/officeart/2018/2/layout/IconVerticalSolidList"/>
    <dgm:cxn modelId="{72248AD6-11C0-4D28-9FDC-0C0821F782FF}" type="presOf" srcId="{DAA5F2D9-E413-4091-9B36-29CA1C8ABBFD}" destId="{F51808F0-3810-45DC-8B93-C42EA673A356}" srcOrd="0" destOrd="0" presId="urn:microsoft.com/office/officeart/2018/2/layout/IconVerticalSolidList"/>
    <dgm:cxn modelId="{15290FE1-36D5-4E75-B9A9-674382B2985F}" type="presOf" srcId="{B9C188C0-6464-47CE-95E3-6BBFD6D258D7}" destId="{A011DB60-E043-4AC2-9AF8-5CDA3EAD20BE}" srcOrd="0" destOrd="0" presId="urn:microsoft.com/office/officeart/2018/2/layout/IconVerticalSolidList"/>
    <dgm:cxn modelId="{1BA46FEC-A7B7-4171-A1FB-77F8504FA3F8}" srcId="{6F0F2BE3-ECCC-49C1-8D03-E1C831DB1424}" destId="{B9C188C0-6464-47CE-95E3-6BBFD6D258D7}" srcOrd="6" destOrd="0" parTransId="{2C4017C7-C2EE-4B9A-A4A4-3E091B18C538}" sibTransId="{A8126E77-D1BE-4FF4-9FC6-0A2C62C0426E}"/>
    <dgm:cxn modelId="{A8232B51-CFD3-4F9D-88FF-0D22933081C6}" type="presParOf" srcId="{38D57A34-99EF-4A22-BE99-02856EEE47B2}" destId="{CD2A09F3-1116-4CA5-8511-A29692D160A5}" srcOrd="0" destOrd="0" presId="urn:microsoft.com/office/officeart/2018/2/layout/IconVerticalSolidList"/>
    <dgm:cxn modelId="{A7355BC0-E50C-43AD-9A9A-0C91D227A48E}" type="presParOf" srcId="{CD2A09F3-1116-4CA5-8511-A29692D160A5}" destId="{81F21219-C6C0-4EF4-AB20-37B2B1E549FC}" srcOrd="0" destOrd="0" presId="urn:microsoft.com/office/officeart/2018/2/layout/IconVerticalSolidList"/>
    <dgm:cxn modelId="{C3BC33B6-C267-4599-8CD1-815076CB3FAA}" type="presParOf" srcId="{CD2A09F3-1116-4CA5-8511-A29692D160A5}" destId="{B37D2CB2-717D-426C-AE01-3D6EC80E3CAA}" srcOrd="1" destOrd="0" presId="urn:microsoft.com/office/officeart/2018/2/layout/IconVerticalSolidList"/>
    <dgm:cxn modelId="{3B8BB139-652D-4D85-9E8C-1E0A9BF20DF1}" type="presParOf" srcId="{CD2A09F3-1116-4CA5-8511-A29692D160A5}" destId="{948F850C-83D7-436C-91DF-A22F98FCBE7A}" srcOrd="2" destOrd="0" presId="urn:microsoft.com/office/officeart/2018/2/layout/IconVerticalSolidList"/>
    <dgm:cxn modelId="{0205F01D-4094-4AF3-A42A-C451D5F64BC0}" type="presParOf" srcId="{CD2A09F3-1116-4CA5-8511-A29692D160A5}" destId="{607B2C10-E140-4491-B6EA-E75EBE06C83B}" srcOrd="3" destOrd="0" presId="urn:microsoft.com/office/officeart/2018/2/layout/IconVerticalSolidList"/>
    <dgm:cxn modelId="{4487E350-C748-4244-89FB-A137282ADB70}" type="presParOf" srcId="{38D57A34-99EF-4A22-BE99-02856EEE47B2}" destId="{C41A0901-E021-4095-A6B2-CB8C634486F6}" srcOrd="1" destOrd="0" presId="urn:microsoft.com/office/officeart/2018/2/layout/IconVerticalSolidList"/>
    <dgm:cxn modelId="{3A9C48AF-673A-46FA-A962-E225E1EC26BB}" type="presParOf" srcId="{38D57A34-99EF-4A22-BE99-02856EEE47B2}" destId="{99DF4859-732E-4E95-804C-5CBD4D984E6D}" srcOrd="2" destOrd="0" presId="urn:microsoft.com/office/officeart/2018/2/layout/IconVerticalSolidList"/>
    <dgm:cxn modelId="{B53B9D8C-E4D1-4EFF-80C0-0295E965B33D}" type="presParOf" srcId="{99DF4859-732E-4E95-804C-5CBD4D984E6D}" destId="{9189CD8D-AFF1-40CD-8D0C-3A009A307409}" srcOrd="0" destOrd="0" presId="urn:microsoft.com/office/officeart/2018/2/layout/IconVerticalSolidList"/>
    <dgm:cxn modelId="{7968C6F2-7DA6-477E-894A-21990BB9AAC7}" type="presParOf" srcId="{99DF4859-732E-4E95-804C-5CBD4D984E6D}" destId="{23DE5811-001B-4DB4-89A6-E0CFAB1B899F}" srcOrd="1" destOrd="0" presId="urn:microsoft.com/office/officeart/2018/2/layout/IconVerticalSolidList"/>
    <dgm:cxn modelId="{1CFE2C51-28F3-439F-B2F2-1BB4868ED3E5}" type="presParOf" srcId="{99DF4859-732E-4E95-804C-5CBD4D984E6D}" destId="{2C7B2B37-DBEA-499A-90CB-F929C28C2BDF}" srcOrd="2" destOrd="0" presId="urn:microsoft.com/office/officeart/2018/2/layout/IconVerticalSolidList"/>
    <dgm:cxn modelId="{913CE50C-C88A-4E41-8430-795D4A3E0BDE}" type="presParOf" srcId="{99DF4859-732E-4E95-804C-5CBD4D984E6D}" destId="{1B05F067-3103-4A46-94B3-BC6651399875}" srcOrd="3" destOrd="0" presId="urn:microsoft.com/office/officeart/2018/2/layout/IconVerticalSolidList"/>
    <dgm:cxn modelId="{4339614E-C9E5-4AFD-9ADD-98BA8AE3B5C5}" type="presParOf" srcId="{38D57A34-99EF-4A22-BE99-02856EEE47B2}" destId="{147E7E7B-53FE-4239-BA02-F113278DD208}" srcOrd="3" destOrd="0" presId="urn:microsoft.com/office/officeart/2018/2/layout/IconVerticalSolidList"/>
    <dgm:cxn modelId="{9E170A9A-5D5E-4075-AF55-CD7793C5D683}" type="presParOf" srcId="{38D57A34-99EF-4A22-BE99-02856EEE47B2}" destId="{D3366DCB-C2AA-445C-9F86-FD2FD0A4E598}" srcOrd="4" destOrd="0" presId="urn:microsoft.com/office/officeart/2018/2/layout/IconVerticalSolidList"/>
    <dgm:cxn modelId="{367ACDFF-E6C7-4830-8728-AC2D221F1F32}" type="presParOf" srcId="{D3366DCB-C2AA-445C-9F86-FD2FD0A4E598}" destId="{730DB322-AAF5-43C2-ADC9-4DE2CB6677EF}" srcOrd="0" destOrd="0" presId="urn:microsoft.com/office/officeart/2018/2/layout/IconVerticalSolidList"/>
    <dgm:cxn modelId="{FB2ED6C9-E2E6-45D0-9C84-77DAF9B444B0}" type="presParOf" srcId="{D3366DCB-C2AA-445C-9F86-FD2FD0A4E598}" destId="{442B9F7A-A40F-4DBA-9B59-ADCE0CBBC514}" srcOrd="1" destOrd="0" presId="urn:microsoft.com/office/officeart/2018/2/layout/IconVerticalSolidList"/>
    <dgm:cxn modelId="{FFB01915-7983-416E-A45A-0C4536279F3F}" type="presParOf" srcId="{D3366DCB-C2AA-445C-9F86-FD2FD0A4E598}" destId="{2901B322-1440-4A09-8F9A-96B323ED387B}" srcOrd="2" destOrd="0" presId="urn:microsoft.com/office/officeart/2018/2/layout/IconVerticalSolidList"/>
    <dgm:cxn modelId="{16D4E30E-3DDB-4EA5-80F9-FAC3A0A01840}" type="presParOf" srcId="{D3366DCB-C2AA-445C-9F86-FD2FD0A4E598}" destId="{34E88627-CC0A-4274-92C6-B32E606157E2}" srcOrd="3" destOrd="0" presId="urn:microsoft.com/office/officeart/2018/2/layout/IconVerticalSolidList"/>
    <dgm:cxn modelId="{69228B1D-461B-498D-95FA-3EC21F730D25}" type="presParOf" srcId="{38D57A34-99EF-4A22-BE99-02856EEE47B2}" destId="{10E588A1-9FFE-4F66-93F4-3E7E80531622}" srcOrd="5" destOrd="0" presId="urn:microsoft.com/office/officeart/2018/2/layout/IconVerticalSolidList"/>
    <dgm:cxn modelId="{3616FE76-C945-4F88-86BF-BBB6D568E0C9}" type="presParOf" srcId="{38D57A34-99EF-4A22-BE99-02856EEE47B2}" destId="{EDD30564-DF86-4051-8CC8-D2D24E72AFCC}" srcOrd="6" destOrd="0" presId="urn:microsoft.com/office/officeart/2018/2/layout/IconVerticalSolidList"/>
    <dgm:cxn modelId="{4C04AA98-2E28-4C21-A908-1623F848158D}" type="presParOf" srcId="{EDD30564-DF86-4051-8CC8-D2D24E72AFCC}" destId="{C36A678D-43F6-490F-82C4-2A1C605505BB}" srcOrd="0" destOrd="0" presId="urn:microsoft.com/office/officeart/2018/2/layout/IconVerticalSolidList"/>
    <dgm:cxn modelId="{1361E71F-7658-4D1C-A530-223FF17EFBB8}" type="presParOf" srcId="{EDD30564-DF86-4051-8CC8-D2D24E72AFCC}" destId="{FD02788D-C967-4877-96FE-5A6370B7BB48}" srcOrd="1" destOrd="0" presId="urn:microsoft.com/office/officeart/2018/2/layout/IconVerticalSolidList"/>
    <dgm:cxn modelId="{7F37F19A-6C56-4A9C-BB87-CABC7E65CE2E}" type="presParOf" srcId="{EDD30564-DF86-4051-8CC8-D2D24E72AFCC}" destId="{D8184924-E682-436B-A5D2-E93463044C7D}" srcOrd="2" destOrd="0" presId="urn:microsoft.com/office/officeart/2018/2/layout/IconVerticalSolidList"/>
    <dgm:cxn modelId="{A9828EF9-BEC5-4C2B-8347-721B981386EF}" type="presParOf" srcId="{EDD30564-DF86-4051-8CC8-D2D24E72AFCC}" destId="{209BFE74-A771-4185-A2BE-D3702658ABEC}" srcOrd="3" destOrd="0" presId="urn:microsoft.com/office/officeart/2018/2/layout/IconVerticalSolidList"/>
    <dgm:cxn modelId="{D7DD9009-F875-43F4-A0EE-C07BC84816C2}" type="presParOf" srcId="{38D57A34-99EF-4A22-BE99-02856EEE47B2}" destId="{E2422276-5D99-402B-9F21-CDB79A5A4417}" srcOrd="7" destOrd="0" presId="urn:microsoft.com/office/officeart/2018/2/layout/IconVerticalSolidList"/>
    <dgm:cxn modelId="{C4C5812B-0EB4-4BB4-928D-759C6B3B327B}" type="presParOf" srcId="{38D57A34-99EF-4A22-BE99-02856EEE47B2}" destId="{8D9D30DC-C41F-4E6A-A573-03FAB34B0C4E}" srcOrd="8" destOrd="0" presId="urn:microsoft.com/office/officeart/2018/2/layout/IconVerticalSolidList"/>
    <dgm:cxn modelId="{DBEA6F9C-57F3-4493-9763-1A1FF02B9219}" type="presParOf" srcId="{8D9D30DC-C41F-4E6A-A573-03FAB34B0C4E}" destId="{9F147FFA-02CD-4460-864B-7081B375D2E6}" srcOrd="0" destOrd="0" presId="urn:microsoft.com/office/officeart/2018/2/layout/IconVerticalSolidList"/>
    <dgm:cxn modelId="{3A2DB3EB-192B-4DEE-A35B-96222B8CC9F2}" type="presParOf" srcId="{8D9D30DC-C41F-4E6A-A573-03FAB34B0C4E}" destId="{3C7E4F7A-A823-435F-86C0-EE4A0C8E83D3}" srcOrd="1" destOrd="0" presId="urn:microsoft.com/office/officeart/2018/2/layout/IconVerticalSolidList"/>
    <dgm:cxn modelId="{132D7B61-9B65-46FB-A3F7-26E8A2B7EB81}" type="presParOf" srcId="{8D9D30DC-C41F-4E6A-A573-03FAB34B0C4E}" destId="{69569082-2160-41C6-9D57-59BED62827F8}" srcOrd="2" destOrd="0" presId="urn:microsoft.com/office/officeart/2018/2/layout/IconVerticalSolidList"/>
    <dgm:cxn modelId="{5642E0AC-CDF9-4C3C-894E-49B494EE5309}" type="presParOf" srcId="{8D9D30DC-C41F-4E6A-A573-03FAB34B0C4E}" destId="{1451515A-EF9F-4841-A9D5-8F3CFE280121}" srcOrd="3" destOrd="0" presId="urn:microsoft.com/office/officeart/2018/2/layout/IconVerticalSolidList"/>
    <dgm:cxn modelId="{3D2FDE71-4A85-43ED-9154-60106C1BCD39}" type="presParOf" srcId="{38D57A34-99EF-4A22-BE99-02856EEE47B2}" destId="{F9FE8992-16C3-4A89-91E2-638590898FA1}" srcOrd="9" destOrd="0" presId="urn:microsoft.com/office/officeart/2018/2/layout/IconVerticalSolidList"/>
    <dgm:cxn modelId="{42EA1EF2-95C6-42F5-BC92-B13E9E7BC5E0}" type="presParOf" srcId="{38D57A34-99EF-4A22-BE99-02856EEE47B2}" destId="{2B147DC3-110C-41A2-B2A9-004460131C50}" srcOrd="10" destOrd="0" presId="urn:microsoft.com/office/officeart/2018/2/layout/IconVerticalSolidList"/>
    <dgm:cxn modelId="{FE112B6B-14C4-490E-8870-2BF7FCEF60E1}" type="presParOf" srcId="{2B147DC3-110C-41A2-B2A9-004460131C50}" destId="{97440ADE-2EA0-40FA-9B0D-714E18751110}" srcOrd="0" destOrd="0" presId="urn:microsoft.com/office/officeart/2018/2/layout/IconVerticalSolidList"/>
    <dgm:cxn modelId="{8D08CB64-327C-4E77-B09C-7A36C660C346}" type="presParOf" srcId="{2B147DC3-110C-41A2-B2A9-004460131C50}" destId="{9A954E66-FBC6-4AD9-B08B-9631CA9A6D49}" srcOrd="1" destOrd="0" presId="urn:microsoft.com/office/officeart/2018/2/layout/IconVerticalSolidList"/>
    <dgm:cxn modelId="{C968222F-7C1E-4E0D-8AC5-66747FA76742}" type="presParOf" srcId="{2B147DC3-110C-41A2-B2A9-004460131C50}" destId="{2ED508EE-74D8-4059-967D-D980C460AD1B}" srcOrd="2" destOrd="0" presId="urn:microsoft.com/office/officeart/2018/2/layout/IconVerticalSolidList"/>
    <dgm:cxn modelId="{BD424526-4DD5-4863-B426-0AA73411D716}" type="presParOf" srcId="{2B147DC3-110C-41A2-B2A9-004460131C50}" destId="{5B3D76DB-FFFB-4FC9-975F-2FE67D4A83FA}" srcOrd="3" destOrd="0" presId="urn:microsoft.com/office/officeart/2018/2/layout/IconVerticalSolidList"/>
    <dgm:cxn modelId="{60A1094C-D236-4E77-8A7D-C4EA9B883419}" type="presParOf" srcId="{38D57A34-99EF-4A22-BE99-02856EEE47B2}" destId="{4DC1B74D-D6C5-46AF-A071-8AC29C218EEE}" srcOrd="11" destOrd="0" presId="urn:microsoft.com/office/officeart/2018/2/layout/IconVerticalSolidList"/>
    <dgm:cxn modelId="{96C9A88A-4BD7-4A32-82DD-75B9AE250A37}" type="presParOf" srcId="{38D57A34-99EF-4A22-BE99-02856EEE47B2}" destId="{6DBD72A2-48B3-4172-AC29-6887B8D8C25B}" srcOrd="12" destOrd="0" presId="urn:microsoft.com/office/officeart/2018/2/layout/IconVerticalSolidList"/>
    <dgm:cxn modelId="{933C6A77-301A-4A25-8225-43C4D120D7F1}" type="presParOf" srcId="{6DBD72A2-48B3-4172-AC29-6887B8D8C25B}" destId="{16F5B211-EBC1-4237-BA57-C93070F2D954}" srcOrd="0" destOrd="0" presId="urn:microsoft.com/office/officeart/2018/2/layout/IconVerticalSolidList"/>
    <dgm:cxn modelId="{E49E4109-E51E-4D0C-BA5F-B1630C299EE6}" type="presParOf" srcId="{6DBD72A2-48B3-4172-AC29-6887B8D8C25B}" destId="{FBAFE6A8-5B21-4049-8E11-987B25EB6B31}" srcOrd="1" destOrd="0" presId="urn:microsoft.com/office/officeart/2018/2/layout/IconVerticalSolidList"/>
    <dgm:cxn modelId="{296B0C71-41EE-4BC3-8EEC-5AD4CB10CFFD}" type="presParOf" srcId="{6DBD72A2-48B3-4172-AC29-6887B8D8C25B}" destId="{D0DFD6A2-8E25-4E64-87A7-C5A31E148CE5}" srcOrd="2" destOrd="0" presId="urn:microsoft.com/office/officeart/2018/2/layout/IconVerticalSolidList"/>
    <dgm:cxn modelId="{CDD686E3-194D-403D-8AC7-D771D38BB29D}" type="presParOf" srcId="{6DBD72A2-48B3-4172-AC29-6887B8D8C25B}" destId="{A011DB60-E043-4AC2-9AF8-5CDA3EAD20BE}" srcOrd="3" destOrd="0" presId="urn:microsoft.com/office/officeart/2018/2/layout/IconVerticalSolidList"/>
    <dgm:cxn modelId="{0382D834-2382-4277-BA01-6BBD68C99F91}" type="presParOf" srcId="{38D57A34-99EF-4A22-BE99-02856EEE47B2}" destId="{CA69B37F-A642-4CD2-9296-D1EEDB2E810A}" srcOrd="13" destOrd="0" presId="urn:microsoft.com/office/officeart/2018/2/layout/IconVerticalSolidList"/>
    <dgm:cxn modelId="{67F867A4-68F7-4331-8F1D-E9717B89F273}" type="presParOf" srcId="{38D57A34-99EF-4A22-BE99-02856EEE47B2}" destId="{585FA549-3301-444C-A0F5-6A7DC49D4F9A}" srcOrd="14" destOrd="0" presId="urn:microsoft.com/office/officeart/2018/2/layout/IconVerticalSolidList"/>
    <dgm:cxn modelId="{9CB3536E-7645-4082-9A84-D9581D567D37}" type="presParOf" srcId="{585FA549-3301-444C-A0F5-6A7DC49D4F9A}" destId="{7C68DA22-3AF8-4AC4-AADC-FE37D3740553}" srcOrd="0" destOrd="0" presId="urn:microsoft.com/office/officeart/2018/2/layout/IconVerticalSolidList"/>
    <dgm:cxn modelId="{2E7B5C03-2A94-44F9-B5EB-15A52D847C01}" type="presParOf" srcId="{585FA549-3301-444C-A0F5-6A7DC49D4F9A}" destId="{B0A10FB8-1523-47B5-8CAD-709967C25DAC}" srcOrd="1" destOrd="0" presId="urn:microsoft.com/office/officeart/2018/2/layout/IconVerticalSolidList"/>
    <dgm:cxn modelId="{A95DE875-9777-44F8-BE3F-16CEF39217D6}" type="presParOf" srcId="{585FA549-3301-444C-A0F5-6A7DC49D4F9A}" destId="{7368AAD9-8D61-4451-852A-9EAB5A101430}" srcOrd="2" destOrd="0" presId="urn:microsoft.com/office/officeart/2018/2/layout/IconVerticalSolidList"/>
    <dgm:cxn modelId="{56630BE1-C127-48F7-95EC-387FF783E5EE}" type="presParOf" srcId="{585FA549-3301-444C-A0F5-6A7DC49D4F9A}" destId="{F51808F0-3810-45DC-8B93-C42EA673A3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5F106-4C19-4433-9DCD-B779365234C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741703-3A92-492D-A5B9-B79CBE83EA48}">
      <dgm:prSet/>
      <dgm:spPr/>
      <dgm:t>
        <a:bodyPr/>
        <a:lstStyle/>
        <a:p>
          <a:r>
            <a:rPr lang="en-US" b="0" dirty="0">
              <a:latin typeface="Times New Roman"/>
              <a:cs typeface="Times New Roman"/>
            </a:rPr>
            <a:t>Model Loading: Load pre-trained emotion recognition model </a:t>
          </a:r>
        </a:p>
      </dgm:t>
    </dgm:pt>
    <dgm:pt modelId="{25046837-0ED0-4B15-A340-8DABB4F5F15E}" type="parTrans" cxnId="{B01FDF0C-1B5E-44CE-B68D-1B12779EC1C1}">
      <dgm:prSet/>
      <dgm:spPr/>
      <dgm:t>
        <a:bodyPr/>
        <a:lstStyle/>
        <a:p>
          <a:endParaRPr lang="en-US"/>
        </a:p>
      </dgm:t>
    </dgm:pt>
    <dgm:pt modelId="{D616F1FD-DC6C-4BDD-B189-2999855EFC6F}" type="sibTrans" cxnId="{B01FDF0C-1B5E-44CE-B68D-1B12779EC1C1}">
      <dgm:prSet/>
      <dgm:spPr/>
      <dgm:t>
        <a:bodyPr/>
        <a:lstStyle/>
        <a:p>
          <a:endParaRPr lang="en-US"/>
        </a:p>
      </dgm:t>
    </dgm:pt>
    <dgm:pt modelId="{500F59D0-84D6-4224-987E-9BB68445DB06}">
      <dgm:prSet/>
      <dgm:spPr/>
      <dgm:t>
        <a:bodyPr/>
        <a:lstStyle/>
        <a:p>
          <a:r>
            <a:rPr lang="en-US" b="0" dirty="0">
              <a:latin typeface="Times New Roman"/>
              <a:cs typeface="Times New Roman"/>
            </a:rPr>
            <a:t>OpenCV Setup: Initialize OpenCV for video handling.</a:t>
          </a:r>
        </a:p>
      </dgm:t>
    </dgm:pt>
    <dgm:pt modelId="{81990CCE-B99C-470B-BA7C-610E916CD5AC}" type="parTrans" cxnId="{7FA56EC2-27B0-4610-B4F9-2140A2AB5F12}">
      <dgm:prSet/>
      <dgm:spPr/>
      <dgm:t>
        <a:bodyPr/>
        <a:lstStyle/>
        <a:p>
          <a:endParaRPr lang="en-US"/>
        </a:p>
      </dgm:t>
    </dgm:pt>
    <dgm:pt modelId="{8C55188D-8316-478A-9FD7-55578DADDACC}" type="sibTrans" cxnId="{7FA56EC2-27B0-4610-B4F9-2140A2AB5F12}">
      <dgm:prSet/>
      <dgm:spPr/>
      <dgm:t>
        <a:bodyPr/>
        <a:lstStyle/>
        <a:p>
          <a:endParaRPr lang="en-US"/>
        </a:p>
      </dgm:t>
    </dgm:pt>
    <dgm:pt modelId="{91DAAA77-0AD3-4666-8D87-D4FC0D65B523}">
      <dgm:prSet/>
      <dgm:spPr/>
      <dgm:t>
        <a:bodyPr/>
        <a:lstStyle/>
        <a:p>
          <a:r>
            <a:rPr lang="en-US" b="0" dirty="0">
              <a:latin typeface="Times New Roman"/>
              <a:cs typeface="Times New Roman"/>
            </a:rPr>
            <a:t>Video Capture: Access live video feed using OpenCV.</a:t>
          </a:r>
        </a:p>
      </dgm:t>
    </dgm:pt>
    <dgm:pt modelId="{7E9DE865-4DC4-4937-A44C-7DF13903C4AE}" type="parTrans" cxnId="{09A3235D-3E23-4791-8D46-BC5E7C2D4B8F}">
      <dgm:prSet/>
      <dgm:spPr/>
      <dgm:t>
        <a:bodyPr/>
        <a:lstStyle/>
        <a:p>
          <a:endParaRPr lang="en-US"/>
        </a:p>
      </dgm:t>
    </dgm:pt>
    <dgm:pt modelId="{2802C3D6-080F-4F5F-BB9B-4CC3D7ED5DF0}" type="sibTrans" cxnId="{09A3235D-3E23-4791-8D46-BC5E7C2D4B8F}">
      <dgm:prSet/>
      <dgm:spPr/>
      <dgm:t>
        <a:bodyPr/>
        <a:lstStyle/>
        <a:p>
          <a:endParaRPr lang="en-US"/>
        </a:p>
      </dgm:t>
    </dgm:pt>
    <dgm:pt modelId="{3F2E47D9-3F50-4FED-BBDA-7F76CCC57B3D}">
      <dgm:prSet/>
      <dgm:spPr/>
      <dgm:t>
        <a:bodyPr/>
        <a:lstStyle/>
        <a:p>
          <a:r>
            <a:rPr lang="en-US" b="0" dirty="0">
              <a:latin typeface="Times New Roman"/>
              <a:cs typeface="Times New Roman"/>
            </a:rPr>
            <a:t>Face Detection: Employ OpenCV's Haar Cascade Classifier for precise face detection in video frames.</a:t>
          </a:r>
        </a:p>
      </dgm:t>
    </dgm:pt>
    <dgm:pt modelId="{EC2BC491-3566-4BE1-B3A2-B051621C8893}" type="parTrans" cxnId="{55F09916-1D57-480F-90D7-04A405DBF4B6}">
      <dgm:prSet/>
      <dgm:spPr/>
      <dgm:t>
        <a:bodyPr/>
        <a:lstStyle/>
        <a:p>
          <a:endParaRPr lang="en-US"/>
        </a:p>
      </dgm:t>
    </dgm:pt>
    <dgm:pt modelId="{04ADFE36-1282-4DED-BBAF-8A151D8CF3EA}" type="sibTrans" cxnId="{55F09916-1D57-480F-90D7-04A405DBF4B6}">
      <dgm:prSet/>
      <dgm:spPr/>
      <dgm:t>
        <a:bodyPr/>
        <a:lstStyle/>
        <a:p>
          <a:endParaRPr lang="en-US"/>
        </a:p>
      </dgm:t>
    </dgm:pt>
    <dgm:pt modelId="{E5890C4C-3108-474C-9A99-BAECF52BCA1E}">
      <dgm:prSet/>
      <dgm:spPr/>
      <dgm:t>
        <a:bodyPr/>
        <a:lstStyle/>
        <a:p>
          <a:r>
            <a:rPr lang="en-US" b="0" dirty="0">
              <a:latin typeface="Times New Roman"/>
              <a:cs typeface="Times New Roman"/>
            </a:rPr>
            <a:t>Emotion Recognition:</a:t>
          </a:r>
        </a:p>
      </dgm:t>
    </dgm:pt>
    <dgm:pt modelId="{CD0B738D-D742-46C5-8AF1-4D1ABA08D8A5}" type="parTrans" cxnId="{6367AD3E-7FE7-4ABD-A35B-4D0A37AB6052}">
      <dgm:prSet/>
      <dgm:spPr/>
      <dgm:t>
        <a:bodyPr/>
        <a:lstStyle/>
        <a:p>
          <a:endParaRPr lang="en-US"/>
        </a:p>
      </dgm:t>
    </dgm:pt>
    <dgm:pt modelId="{EFE3203C-972B-4074-A81E-C169C3E29588}" type="sibTrans" cxnId="{6367AD3E-7FE7-4ABD-A35B-4D0A37AB6052}">
      <dgm:prSet/>
      <dgm:spPr/>
      <dgm:t>
        <a:bodyPr/>
        <a:lstStyle/>
        <a:p>
          <a:endParaRPr lang="en-US"/>
        </a:p>
      </dgm:t>
    </dgm:pt>
    <dgm:pt modelId="{AC230A6B-E3CF-4FB4-8957-5426F2D88937}">
      <dgm:prSet/>
      <dgm:spPr/>
      <dgm:t>
        <a:bodyPr/>
        <a:lstStyle/>
        <a:p>
          <a:r>
            <a:rPr lang="en-US" b="0" dirty="0">
              <a:latin typeface="Times New Roman"/>
              <a:cs typeface="Times New Roman"/>
            </a:rPr>
            <a:t>Extract and preprocess detected facial regions.</a:t>
          </a:r>
        </a:p>
      </dgm:t>
    </dgm:pt>
    <dgm:pt modelId="{17F1DE93-F1D5-4750-8849-1A8A62A2588F}" type="parTrans" cxnId="{63FBC69F-70FA-462F-AEA0-1CACC1CDEA71}">
      <dgm:prSet/>
      <dgm:spPr/>
      <dgm:t>
        <a:bodyPr/>
        <a:lstStyle/>
        <a:p>
          <a:endParaRPr lang="en-US"/>
        </a:p>
      </dgm:t>
    </dgm:pt>
    <dgm:pt modelId="{D60FA9E1-7ECC-4FAA-8BDB-37A380E47EA8}" type="sibTrans" cxnId="{63FBC69F-70FA-462F-AEA0-1CACC1CDEA71}">
      <dgm:prSet/>
      <dgm:spPr/>
      <dgm:t>
        <a:bodyPr/>
        <a:lstStyle/>
        <a:p>
          <a:endParaRPr lang="en-US"/>
        </a:p>
      </dgm:t>
    </dgm:pt>
    <dgm:pt modelId="{722063B1-292A-4BB5-8A81-2315F975215A}">
      <dgm:prSet/>
      <dgm:spPr/>
      <dgm:t>
        <a:bodyPr/>
        <a:lstStyle/>
        <a:p>
          <a:r>
            <a:rPr lang="en-US" b="0" dirty="0">
              <a:latin typeface="Times New Roman"/>
              <a:cs typeface="Times New Roman"/>
            </a:rPr>
            <a:t>Prepare faces to match the model's input format.</a:t>
          </a:r>
        </a:p>
      </dgm:t>
    </dgm:pt>
    <dgm:pt modelId="{4D53892A-ED3C-4789-8D58-E0CB26232E88}" type="parTrans" cxnId="{50ACFCF9-C691-409A-9152-E2CC845F4D93}">
      <dgm:prSet/>
      <dgm:spPr/>
      <dgm:t>
        <a:bodyPr/>
        <a:lstStyle/>
        <a:p>
          <a:endParaRPr lang="en-US"/>
        </a:p>
      </dgm:t>
    </dgm:pt>
    <dgm:pt modelId="{343DFF65-FB66-4E68-9EC6-411A73ED2221}" type="sibTrans" cxnId="{50ACFCF9-C691-409A-9152-E2CC845F4D93}">
      <dgm:prSet/>
      <dgm:spPr/>
      <dgm:t>
        <a:bodyPr/>
        <a:lstStyle/>
        <a:p>
          <a:endParaRPr lang="en-US"/>
        </a:p>
      </dgm:t>
    </dgm:pt>
    <dgm:pt modelId="{0367C4EE-747E-40A2-8298-A1C3CA5F2BFF}">
      <dgm:prSet/>
      <dgm:spPr/>
      <dgm:t>
        <a:bodyPr/>
        <a:lstStyle/>
        <a:p>
          <a:r>
            <a:rPr lang="en-US" b="0" dirty="0">
              <a:latin typeface="Times New Roman"/>
              <a:cs typeface="Times New Roman"/>
            </a:rPr>
            <a:t>Use the loaded model to predict emotions.</a:t>
          </a:r>
        </a:p>
      </dgm:t>
    </dgm:pt>
    <dgm:pt modelId="{E12C37DD-850A-459B-AFE2-D7A9C9A18140}" type="parTrans" cxnId="{1E12F365-1A33-437B-ABF4-28A90C437AC8}">
      <dgm:prSet/>
      <dgm:spPr/>
      <dgm:t>
        <a:bodyPr/>
        <a:lstStyle/>
        <a:p>
          <a:endParaRPr lang="en-US"/>
        </a:p>
      </dgm:t>
    </dgm:pt>
    <dgm:pt modelId="{1EB7D681-ECFD-4272-BE81-B2E53270CB48}" type="sibTrans" cxnId="{1E12F365-1A33-437B-ABF4-28A90C437AC8}">
      <dgm:prSet/>
      <dgm:spPr/>
      <dgm:t>
        <a:bodyPr/>
        <a:lstStyle/>
        <a:p>
          <a:endParaRPr lang="en-US"/>
        </a:p>
      </dgm:t>
    </dgm:pt>
    <dgm:pt modelId="{9D3E3245-EBD4-4535-B913-D73F66B760B6}">
      <dgm:prSet/>
      <dgm:spPr/>
      <dgm:t>
        <a:bodyPr/>
        <a:lstStyle/>
        <a:p>
          <a:r>
            <a:rPr lang="en-US" b="0" dirty="0">
              <a:latin typeface="Times New Roman"/>
              <a:cs typeface="Times New Roman"/>
            </a:rPr>
            <a:t>Output Display: Overlay emotion labels or bounding boxes on the live video feed.</a:t>
          </a:r>
        </a:p>
      </dgm:t>
    </dgm:pt>
    <dgm:pt modelId="{284EB105-2CDC-4BB9-B9AA-35BB93392452}" type="parTrans" cxnId="{DBBC71DB-0EAF-40C4-8B49-4202F7F8DEF1}">
      <dgm:prSet/>
      <dgm:spPr/>
      <dgm:t>
        <a:bodyPr/>
        <a:lstStyle/>
        <a:p>
          <a:endParaRPr lang="en-US"/>
        </a:p>
      </dgm:t>
    </dgm:pt>
    <dgm:pt modelId="{7777B257-C925-4846-BDC5-F367BA937BF5}" type="sibTrans" cxnId="{DBBC71DB-0EAF-40C4-8B49-4202F7F8DEF1}">
      <dgm:prSet/>
      <dgm:spPr/>
      <dgm:t>
        <a:bodyPr/>
        <a:lstStyle/>
        <a:p>
          <a:endParaRPr lang="en-US"/>
        </a:p>
      </dgm:t>
    </dgm:pt>
    <dgm:pt modelId="{613C573C-9C5F-4C0A-AE46-6846892205CC}">
      <dgm:prSet/>
      <dgm:spPr/>
      <dgm:t>
        <a:bodyPr/>
        <a:lstStyle/>
        <a:p>
          <a:r>
            <a:rPr lang="en-US" b="0" dirty="0">
              <a:latin typeface="Times New Roman"/>
              <a:cs typeface="Times New Roman"/>
            </a:rPr>
            <a:t>Real-time Analysis: Continuously process frames for face detection and emotion recognition.</a:t>
          </a:r>
        </a:p>
      </dgm:t>
    </dgm:pt>
    <dgm:pt modelId="{FA4CCBC3-1772-458E-97D2-D74415AA9AC1}" type="parTrans" cxnId="{7F814E98-932B-4388-B87B-F9418E4ABCBC}">
      <dgm:prSet/>
      <dgm:spPr/>
      <dgm:t>
        <a:bodyPr/>
        <a:lstStyle/>
        <a:p>
          <a:endParaRPr lang="en-US"/>
        </a:p>
      </dgm:t>
    </dgm:pt>
    <dgm:pt modelId="{985C4250-03FF-486A-8977-1D52A1EFA125}" type="sibTrans" cxnId="{7F814E98-932B-4388-B87B-F9418E4ABCBC}">
      <dgm:prSet/>
      <dgm:spPr/>
      <dgm:t>
        <a:bodyPr/>
        <a:lstStyle/>
        <a:p>
          <a:endParaRPr lang="en-US"/>
        </a:p>
      </dgm:t>
    </dgm:pt>
    <dgm:pt modelId="{E88D9A22-7B5C-4884-BB42-997072ACCF0D}" type="pres">
      <dgm:prSet presAssocID="{F0A5F106-4C19-4433-9DCD-B779365234CD}" presName="Name0" presStyleCnt="0">
        <dgm:presLayoutVars>
          <dgm:dir/>
          <dgm:resizeHandles val="exact"/>
        </dgm:presLayoutVars>
      </dgm:prSet>
      <dgm:spPr/>
    </dgm:pt>
    <dgm:pt modelId="{21C96DED-B978-42E9-83E3-818D606C877C}" type="pres">
      <dgm:prSet presAssocID="{C0741703-3A92-492D-A5B9-B79CBE83EA48}" presName="node" presStyleLbl="node1" presStyleIdx="0" presStyleCnt="7">
        <dgm:presLayoutVars>
          <dgm:bulletEnabled val="1"/>
        </dgm:presLayoutVars>
      </dgm:prSet>
      <dgm:spPr/>
    </dgm:pt>
    <dgm:pt modelId="{09F505FD-24EF-4797-B535-A5E7E2699D1D}" type="pres">
      <dgm:prSet presAssocID="{D616F1FD-DC6C-4BDD-B189-2999855EFC6F}" presName="sibTrans" presStyleLbl="sibTrans1D1" presStyleIdx="0" presStyleCnt="6"/>
      <dgm:spPr/>
    </dgm:pt>
    <dgm:pt modelId="{5561485D-4753-4626-8F23-AE0F96F9F4FF}" type="pres">
      <dgm:prSet presAssocID="{D616F1FD-DC6C-4BDD-B189-2999855EFC6F}" presName="connectorText" presStyleLbl="sibTrans1D1" presStyleIdx="0" presStyleCnt="6"/>
      <dgm:spPr/>
    </dgm:pt>
    <dgm:pt modelId="{4D2E75CD-AEE6-467B-97D4-99C74C3753AD}" type="pres">
      <dgm:prSet presAssocID="{500F59D0-84D6-4224-987E-9BB68445DB06}" presName="node" presStyleLbl="node1" presStyleIdx="1" presStyleCnt="7">
        <dgm:presLayoutVars>
          <dgm:bulletEnabled val="1"/>
        </dgm:presLayoutVars>
      </dgm:prSet>
      <dgm:spPr/>
    </dgm:pt>
    <dgm:pt modelId="{4A75275B-1037-4313-AE80-D62E0844138E}" type="pres">
      <dgm:prSet presAssocID="{8C55188D-8316-478A-9FD7-55578DADDACC}" presName="sibTrans" presStyleLbl="sibTrans1D1" presStyleIdx="1" presStyleCnt="6"/>
      <dgm:spPr/>
    </dgm:pt>
    <dgm:pt modelId="{6E0EBE67-67FA-4D31-A1D9-F65D01616EC8}" type="pres">
      <dgm:prSet presAssocID="{8C55188D-8316-478A-9FD7-55578DADDACC}" presName="connectorText" presStyleLbl="sibTrans1D1" presStyleIdx="1" presStyleCnt="6"/>
      <dgm:spPr/>
    </dgm:pt>
    <dgm:pt modelId="{261C56BD-84B0-486E-9EFE-DEEE493A6579}" type="pres">
      <dgm:prSet presAssocID="{91DAAA77-0AD3-4666-8D87-D4FC0D65B523}" presName="node" presStyleLbl="node1" presStyleIdx="2" presStyleCnt="7">
        <dgm:presLayoutVars>
          <dgm:bulletEnabled val="1"/>
        </dgm:presLayoutVars>
      </dgm:prSet>
      <dgm:spPr/>
    </dgm:pt>
    <dgm:pt modelId="{1513E01C-0D16-45DD-8415-A6F13CF6E773}" type="pres">
      <dgm:prSet presAssocID="{2802C3D6-080F-4F5F-BB9B-4CC3D7ED5DF0}" presName="sibTrans" presStyleLbl="sibTrans1D1" presStyleIdx="2" presStyleCnt="6"/>
      <dgm:spPr/>
    </dgm:pt>
    <dgm:pt modelId="{4AE255FF-22E6-4181-A1A2-32896C38DBB1}" type="pres">
      <dgm:prSet presAssocID="{2802C3D6-080F-4F5F-BB9B-4CC3D7ED5DF0}" presName="connectorText" presStyleLbl="sibTrans1D1" presStyleIdx="2" presStyleCnt="6"/>
      <dgm:spPr/>
    </dgm:pt>
    <dgm:pt modelId="{466033BC-2208-4E26-97C3-DF85A688B2A3}" type="pres">
      <dgm:prSet presAssocID="{3F2E47D9-3F50-4FED-BBDA-7F76CCC57B3D}" presName="node" presStyleLbl="node1" presStyleIdx="3" presStyleCnt="7">
        <dgm:presLayoutVars>
          <dgm:bulletEnabled val="1"/>
        </dgm:presLayoutVars>
      </dgm:prSet>
      <dgm:spPr/>
    </dgm:pt>
    <dgm:pt modelId="{118C116F-37DE-4FC6-80BF-0D050F3DA70E}" type="pres">
      <dgm:prSet presAssocID="{04ADFE36-1282-4DED-BBAF-8A151D8CF3EA}" presName="sibTrans" presStyleLbl="sibTrans1D1" presStyleIdx="3" presStyleCnt="6"/>
      <dgm:spPr/>
    </dgm:pt>
    <dgm:pt modelId="{E8D73738-74AF-464A-8D4B-C2D4A1A6D746}" type="pres">
      <dgm:prSet presAssocID="{04ADFE36-1282-4DED-BBAF-8A151D8CF3EA}" presName="connectorText" presStyleLbl="sibTrans1D1" presStyleIdx="3" presStyleCnt="6"/>
      <dgm:spPr/>
    </dgm:pt>
    <dgm:pt modelId="{8C6AF00E-B09F-4B3E-9A71-1C663BAC3048}" type="pres">
      <dgm:prSet presAssocID="{E5890C4C-3108-474C-9A99-BAECF52BCA1E}" presName="node" presStyleLbl="node1" presStyleIdx="4" presStyleCnt="7">
        <dgm:presLayoutVars>
          <dgm:bulletEnabled val="1"/>
        </dgm:presLayoutVars>
      </dgm:prSet>
      <dgm:spPr/>
    </dgm:pt>
    <dgm:pt modelId="{1A6BE5B9-E59D-4C04-8A1A-F040530FD15A}" type="pres">
      <dgm:prSet presAssocID="{EFE3203C-972B-4074-A81E-C169C3E29588}" presName="sibTrans" presStyleLbl="sibTrans1D1" presStyleIdx="4" presStyleCnt="6"/>
      <dgm:spPr/>
    </dgm:pt>
    <dgm:pt modelId="{4D103E65-3BF7-43F7-B39D-A60118DDFDE4}" type="pres">
      <dgm:prSet presAssocID="{EFE3203C-972B-4074-A81E-C169C3E29588}" presName="connectorText" presStyleLbl="sibTrans1D1" presStyleIdx="4" presStyleCnt="6"/>
      <dgm:spPr/>
    </dgm:pt>
    <dgm:pt modelId="{BE78F993-8A83-48DC-99FB-AA0D9A77DA19}" type="pres">
      <dgm:prSet presAssocID="{9D3E3245-EBD4-4535-B913-D73F66B760B6}" presName="node" presStyleLbl="node1" presStyleIdx="5" presStyleCnt="7">
        <dgm:presLayoutVars>
          <dgm:bulletEnabled val="1"/>
        </dgm:presLayoutVars>
      </dgm:prSet>
      <dgm:spPr/>
    </dgm:pt>
    <dgm:pt modelId="{F9A70831-6DF2-414C-9ABA-EF88F18F6A2F}" type="pres">
      <dgm:prSet presAssocID="{7777B257-C925-4846-BDC5-F367BA937BF5}" presName="sibTrans" presStyleLbl="sibTrans1D1" presStyleIdx="5" presStyleCnt="6"/>
      <dgm:spPr/>
    </dgm:pt>
    <dgm:pt modelId="{38E44F07-20E8-48FC-8FF2-F500B830B91C}" type="pres">
      <dgm:prSet presAssocID="{7777B257-C925-4846-BDC5-F367BA937BF5}" presName="connectorText" presStyleLbl="sibTrans1D1" presStyleIdx="5" presStyleCnt="6"/>
      <dgm:spPr/>
    </dgm:pt>
    <dgm:pt modelId="{F462D56D-E4E3-4BF4-9ECD-6FAE95754EEA}" type="pres">
      <dgm:prSet presAssocID="{613C573C-9C5F-4C0A-AE46-6846892205CC}" presName="node" presStyleLbl="node1" presStyleIdx="6" presStyleCnt="7">
        <dgm:presLayoutVars>
          <dgm:bulletEnabled val="1"/>
        </dgm:presLayoutVars>
      </dgm:prSet>
      <dgm:spPr/>
    </dgm:pt>
  </dgm:ptLst>
  <dgm:cxnLst>
    <dgm:cxn modelId="{1764B002-4C03-4EA6-A37F-AEC874525F8D}" type="presOf" srcId="{EFE3203C-972B-4074-A81E-C169C3E29588}" destId="{1A6BE5B9-E59D-4C04-8A1A-F040530FD15A}" srcOrd="0" destOrd="0" presId="urn:microsoft.com/office/officeart/2016/7/layout/RepeatingBendingProcessNew"/>
    <dgm:cxn modelId="{B01FDF0C-1B5E-44CE-B68D-1B12779EC1C1}" srcId="{F0A5F106-4C19-4433-9DCD-B779365234CD}" destId="{C0741703-3A92-492D-A5B9-B79CBE83EA48}" srcOrd="0" destOrd="0" parTransId="{25046837-0ED0-4B15-A340-8DABB4F5F15E}" sibTransId="{D616F1FD-DC6C-4BDD-B189-2999855EFC6F}"/>
    <dgm:cxn modelId="{55F09916-1D57-480F-90D7-04A405DBF4B6}" srcId="{F0A5F106-4C19-4433-9DCD-B779365234CD}" destId="{3F2E47D9-3F50-4FED-BBDA-7F76CCC57B3D}" srcOrd="3" destOrd="0" parTransId="{EC2BC491-3566-4BE1-B3A2-B051621C8893}" sibTransId="{04ADFE36-1282-4DED-BBAF-8A151D8CF3EA}"/>
    <dgm:cxn modelId="{058DC61E-5CE0-4471-96C4-1C9A224BACBD}" type="presOf" srcId="{2802C3D6-080F-4F5F-BB9B-4CC3D7ED5DF0}" destId="{4AE255FF-22E6-4181-A1A2-32896C38DBB1}" srcOrd="1" destOrd="0" presId="urn:microsoft.com/office/officeart/2016/7/layout/RepeatingBendingProcessNew"/>
    <dgm:cxn modelId="{81BAF425-7B4F-4C77-9C9E-0B23905CE95C}" type="presOf" srcId="{8C55188D-8316-478A-9FD7-55578DADDACC}" destId="{6E0EBE67-67FA-4D31-A1D9-F65D01616EC8}" srcOrd="1" destOrd="0" presId="urn:microsoft.com/office/officeart/2016/7/layout/RepeatingBendingProcessNew"/>
    <dgm:cxn modelId="{512FCA2F-6778-4F7B-B114-25EBD48E0D37}" type="presOf" srcId="{2802C3D6-080F-4F5F-BB9B-4CC3D7ED5DF0}" destId="{1513E01C-0D16-45DD-8415-A6F13CF6E773}" srcOrd="0" destOrd="0" presId="urn:microsoft.com/office/officeart/2016/7/layout/RepeatingBendingProcessNew"/>
    <dgm:cxn modelId="{6367AD3E-7FE7-4ABD-A35B-4D0A37AB6052}" srcId="{F0A5F106-4C19-4433-9DCD-B779365234CD}" destId="{E5890C4C-3108-474C-9A99-BAECF52BCA1E}" srcOrd="4" destOrd="0" parTransId="{CD0B738D-D742-46C5-8AF1-4D1ABA08D8A5}" sibTransId="{EFE3203C-972B-4074-A81E-C169C3E29588}"/>
    <dgm:cxn modelId="{09A3235D-3E23-4791-8D46-BC5E7C2D4B8F}" srcId="{F0A5F106-4C19-4433-9DCD-B779365234CD}" destId="{91DAAA77-0AD3-4666-8D87-D4FC0D65B523}" srcOrd="2" destOrd="0" parTransId="{7E9DE865-4DC4-4937-A44C-7DF13903C4AE}" sibTransId="{2802C3D6-080F-4F5F-BB9B-4CC3D7ED5DF0}"/>
    <dgm:cxn modelId="{49C26961-667F-4F2C-9698-41E9BB64ECD1}" type="presOf" srcId="{04ADFE36-1282-4DED-BBAF-8A151D8CF3EA}" destId="{E8D73738-74AF-464A-8D4B-C2D4A1A6D746}" srcOrd="1" destOrd="0" presId="urn:microsoft.com/office/officeart/2016/7/layout/RepeatingBendingProcessNew"/>
    <dgm:cxn modelId="{30D52744-529A-4AFD-BEAD-E0963EA46C15}" type="presOf" srcId="{04ADFE36-1282-4DED-BBAF-8A151D8CF3EA}" destId="{118C116F-37DE-4FC6-80BF-0D050F3DA70E}" srcOrd="0" destOrd="0" presId="urn:microsoft.com/office/officeart/2016/7/layout/RepeatingBendingProcessNew"/>
    <dgm:cxn modelId="{1E12F365-1A33-437B-ABF4-28A90C437AC8}" srcId="{E5890C4C-3108-474C-9A99-BAECF52BCA1E}" destId="{0367C4EE-747E-40A2-8298-A1C3CA5F2BFF}" srcOrd="2" destOrd="0" parTransId="{E12C37DD-850A-459B-AFE2-D7A9C9A18140}" sibTransId="{1EB7D681-ECFD-4272-BE81-B2E53270CB48}"/>
    <dgm:cxn modelId="{343E2C66-EC68-49FD-9247-70B9FC52E9CB}" type="presOf" srcId="{D616F1FD-DC6C-4BDD-B189-2999855EFC6F}" destId="{09F505FD-24EF-4797-B535-A5E7E2699D1D}" srcOrd="0" destOrd="0" presId="urn:microsoft.com/office/officeart/2016/7/layout/RepeatingBendingProcessNew"/>
    <dgm:cxn modelId="{10CFC649-ABE0-40C4-9645-6DC4903FB67A}" type="presOf" srcId="{7777B257-C925-4846-BDC5-F367BA937BF5}" destId="{38E44F07-20E8-48FC-8FF2-F500B830B91C}" srcOrd="1" destOrd="0" presId="urn:microsoft.com/office/officeart/2016/7/layout/RepeatingBendingProcessNew"/>
    <dgm:cxn modelId="{A353104B-D6B2-4C75-84BB-C86056CB962D}" type="presOf" srcId="{D616F1FD-DC6C-4BDD-B189-2999855EFC6F}" destId="{5561485D-4753-4626-8F23-AE0F96F9F4FF}" srcOrd="1" destOrd="0" presId="urn:microsoft.com/office/officeart/2016/7/layout/RepeatingBendingProcessNew"/>
    <dgm:cxn modelId="{8D954774-49D7-4C67-B827-1FD438E6618F}" type="presOf" srcId="{8C55188D-8316-478A-9FD7-55578DADDACC}" destId="{4A75275B-1037-4313-AE80-D62E0844138E}" srcOrd="0" destOrd="0" presId="urn:microsoft.com/office/officeart/2016/7/layout/RepeatingBendingProcessNew"/>
    <dgm:cxn modelId="{29080B57-ABFF-4501-BB9F-E9BAF7B99135}" type="presOf" srcId="{722063B1-292A-4BB5-8A81-2315F975215A}" destId="{8C6AF00E-B09F-4B3E-9A71-1C663BAC3048}" srcOrd="0" destOrd="2" presId="urn:microsoft.com/office/officeart/2016/7/layout/RepeatingBendingProcessNew"/>
    <dgm:cxn modelId="{7CE95877-416E-4547-8FEA-24A0C845F197}" type="presOf" srcId="{AC230A6B-E3CF-4FB4-8957-5426F2D88937}" destId="{8C6AF00E-B09F-4B3E-9A71-1C663BAC3048}" srcOrd="0" destOrd="1" presId="urn:microsoft.com/office/officeart/2016/7/layout/RepeatingBendingProcessNew"/>
    <dgm:cxn modelId="{15E70F89-0F96-483B-970D-4CC4668F6B9E}" type="presOf" srcId="{EFE3203C-972B-4074-A81E-C169C3E29588}" destId="{4D103E65-3BF7-43F7-B39D-A60118DDFDE4}" srcOrd="1" destOrd="0" presId="urn:microsoft.com/office/officeart/2016/7/layout/RepeatingBendingProcessNew"/>
    <dgm:cxn modelId="{7F814E98-932B-4388-B87B-F9418E4ABCBC}" srcId="{F0A5F106-4C19-4433-9DCD-B779365234CD}" destId="{613C573C-9C5F-4C0A-AE46-6846892205CC}" srcOrd="6" destOrd="0" parTransId="{FA4CCBC3-1772-458E-97D2-D74415AA9AC1}" sibTransId="{985C4250-03FF-486A-8977-1D52A1EFA125}"/>
    <dgm:cxn modelId="{829DEA98-5FC5-4A66-A40C-A33E0312BC1D}" type="presOf" srcId="{500F59D0-84D6-4224-987E-9BB68445DB06}" destId="{4D2E75CD-AEE6-467B-97D4-99C74C3753AD}" srcOrd="0" destOrd="0" presId="urn:microsoft.com/office/officeart/2016/7/layout/RepeatingBendingProcessNew"/>
    <dgm:cxn modelId="{63FBC69F-70FA-462F-AEA0-1CACC1CDEA71}" srcId="{E5890C4C-3108-474C-9A99-BAECF52BCA1E}" destId="{AC230A6B-E3CF-4FB4-8957-5426F2D88937}" srcOrd="0" destOrd="0" parTransId="{17F1DE93-F1D5-4750-8849-1A8A62A2588F}" sibTransId="{D60FA9E1-7ECC-4FAA-8BDB-37A380E47EA8}"/>
    <dgm:cxn modelId="{3C835BA6-5DAF-41CA-935F-D24D1C8884E3}" type="presOf" srcId="{F0A5F106-4C19-4433-9DCD-B779365234CD}" destId="{E88D9A22-7B5C-4884-BB42-997072ACCF0D}" srcOrd="0" destOrd="0" presId="urn:microsoft.com/office/officeart/2016/7/layout/RepeatingBendingProcessNew"/>
    <dgm:cxn modelId="{614DB4AB-D3C4-4F01-9A4B-7C419B4E33E5}" type="presOf" srcId="{7777B257-C925-4846-BDC5-F367BA937BF5}" destId="{F9A70831-6DF2-414C-9ABA-EF88F18F6A2F}" srcOrd="0" destOrd="0" presId="urn:microsoft.com/office/officeart/2016/7/layout/RepeatingBendingProcessNew"/>
    <dgm:cxn modelId="{4045CEB4-FEFA-4EBF-96AA-478A062BECEA}" type="presOf" srcId="{91DAAA77-0AD3-4666-8D87-D4FC0D65B523}" destId="{261C56BD-84B0-486E-9EFE-DEEE493A6579}" srcOrd="0" destOrd="0" presId="urn:microsoft.com/office/officeart/2016/7/layout/RepeatingBendingProcessNew"/>
    <dgm:cxn modelId="{CCBDB2B9-50D9-4DF3-BAB6-C0398AC5C1EE}" type="presOf" srcId="{3F2E47D9-3F50-4FED-BBDA-7F76CCC57B3D}" destId="{466033BC-2208-4E26-97C3-DF85A688B2A3}" srcOrd="0" destOrd="0" presId="urn:microsoft.com/office/officeart/2016/7/layout/RepeatingBendingProcessNew"/>
    <dgm:cxn modelId="{7FA56EC2-27B0-4610-B4F9-2140A2AB5F12}" srcId="{F0A5F106-4C19-4433-9DCD-B779365234CD}" destId="{500F59D0-84D6-4224-987E-9BB68445DB06}" srcOrd="1" destOrd="0" parTransId="{81990CCE-B99C-470B-BA7C-610E916CD5AC}" sibTransId="{8C55188D-8316-478A-9FD7-55578DADDACC}"/>
    <dgm:cxn modelId="{3E6B17D5-1262-426E-B365-F0268065FDB3}" type="presOf" srcId="{C0741703-3A92-492D-A5B9-B79CBE83EA48}" destId="{21C96DED-B978-42E9-83E3-818D606C877C}" srcOrd="0" destOrd="0" presId="urn:microsoft.com/office/officeart/2016/7/layout/RepeatingBendingProcessNew"/>
    <dgm:cxn modelId="{93D6C7DA-A436-4621-B773-D5F027DFC95F}" type="presOf" srcId="{613C573C-9C5F-4C0A-AE46-6846892205CC}" destId="{F462D56D-E4E3-4BF4-9ECD-6FAE95754EEA}" srcOrd="0" destOrd="0" presId="urn:microsoft.com/office/officeart/2016/7/layout/RepeatingBendingProcessNew"/>
    <dgm:cxn modelId="{DBBC71DB-0EAF-40C4-8B49-4202F7F8DEF1}" srcId="{F0A5F106-4C19-4433-9DCD-B779365234CD}" destId="{9D3E3245-EBD4-4535-B913-D73F66B760B6}" srcOrd="5" destOrd="0" parTransId="{284EB105-2CDC-4BB9-B9AA-35BB93392452}" sibTransId="{7777B257-C925-4846-BDC5-F367BA937BF5}"/>
    <dgm:cxn modelId="{D10DD9DF-30F1-406C-A720-29C18DC28D56}" type="presOf" srcId="{E5890C4C-3108-474C-9A99-BAECF52BCA1E}" destId="{8C6AF00E-B09F-4B3E-9A71-1C663BAC3048}" srcOrd="0" destOrd="0" presId="urn:microsoft.com/office/officeart/2016/7/layout/RepeatingBendingProcessNew"/>
    <dgm:cxn modelId="{50ACFCF9-C691-409A-9152-E2CC845F4D93}" srcId="{E5890C4C-3108-474C-9A99-BAECF52BCA1E}" destId="{722063B1-292A-4BB5-8A81-2315F975215A}" srcOrd="1" destOrd="0" parTransId="{4D53892A-ED3C-4789-8D58-E0CB26232E88}" sibTransId="{343DFF65-FB66-4E68-9EC6-411A73ED2221}"/>
    <dgm:cxn modelId="{86729DFA-E6C8-460F-89D5-8830DDE18800}" type="presOf" srcId="{9D3E3245-EBD4-4535-B913-D73F66B760B6}" destId="{BE78F993-8A83-48DC-99FB-AA0D9A77DA19}" srcOrd="0" destOrd="0" presId="urn:microsoft.com/office/officeart/2016/7/layout/RepeatingBendingProcessNew"/>
    <dgm:cxn modelId="{8E58F0FB-9357-4868-ACF5-4764599E7C17}" type="presOf" srcId="{0367C4EE-747E-40A2-8298-A1C3CA5F2BFF}" destId="{8C6AF00E-B09F-4B3E-9A71-1C663BAC3048}" srcOrd="0" destOrd="3" presId="urn:microsoft.com/office/officeart/2016/7/layout/RepeatingBendingProcessNew"/>
    <dgm:cxn modelId="{067C24DA-C8D8-49A5-9BF8-0FE429B328DC}" type="presParOf" srcId="{E88D9A22-7B5C-4884-BB42-997072ACCF0D}" destId="{21C96DED-B978-42E9-83E3-818D606C877C}" srcOrd="0" destOrd="0" presId="urn:microsoft.com/office/officeart/2016/7/layout/RepeatingBendingProcessNew"/>
    <dgm:cxn modelId="{D9A9925B-EAB0-4412-B4EC-9BB7673DAB13}" type="presParOf" srcId="{E88D9A22-7B5C-4884-BB42-997072ACCF0D}" destId="{09F505FD-24EF-4797-B535-A5E7E2699D1D}" srcOrd="1" destOrd="0" presId="urn:microsoft.com/office/officeart/2016/7/layout/RepeatingBendingProcessNew"/>
    <dgm:cxn modelId="{86DDED45-F688-4E0C-9C19-7F4647B6E77F}" type="presParOf" srcId="{09F505FD-24EF-4797-B535-A5E7E2699D1D}" destId="{5561485D-4753-4626-8F23-AE0F96F9F4FF}" srcOrd="0" destOrd="0" presId="urn:microsoft.com/office/officeart/2016/7/layout/RepeatingBendingProcessNew"/>
    <dgm:cxn modelId="{B57FADA3-A10F-4FF5-9C3C-09DB0FC87FF8}" type="presParOf" srcId="{E88D9A22-7B5C-4884-BB42-997072ACCF0D}" destId="{4D2E75CD-AEE6-467B-97D4-99C74C3753AD}" srcOrd="2" destOrd="0" presId="urn:microsoft.com/office/officeart/2016/7/layout/RepeatingBendingProcessNew"/>
    <dgm:cxn modelId="{8E6C6927-B203-498A-9AB7-AE13C6050FEE}" type="presParOf" srcId="{E88D9A22-7B5C-4884-BB42-997072ACCF0D}" destId="{4A75275B-1037-4313-AE80-D62E0844138E}" srcOrd="3" destOrd="0" presId="urn:microsoft.com/office/officeart/2016/7/layout/RepeatingBendingProcessNew"/>
    <dgm:cxn modelId="{1F127F5C-4892-44DB-B313-B250C14944BA}" type="presParOf" srcId="{4A75275B-1037-4313-AE80-D62E0844138E}" destId="{6E0EBE67-67FA-4D31-A1D9-F65D01616EC8}" srcOrd="0" destOrd="0" presId="urn:microsoft.com/office/officeart/2016/7/layout/RepeatingBendingProcessNew"/>
    <dgm:cxn modelId="{32B3917C-FD08-4762-93EE-B547F17B31F2}" type="presParOf" srcId="{E88D9A22-7B5C-4884-BB42-997072ACCF0D}" destId="{261C56BD-84B0-486E-9EFE-DEEE493A6579}" srcOrd="4" destOrd="0" presId="urn:microsoft.com/office/officeart/2016/7/layout/RepeatingBendingProcessNew"/>
    <dgm:cxn modelId="{E8B3CA9C-409E-4594-96F4-54755C21778F}" type="presParOf" srcId="{E88D9A22-7B5C-4884-BB42-997072ACCF0D}" destId="{1513E01C-0D16-45DD-8415-A6F13CF6E773}" srcOrd="5" destOrd="0" presId="urn:microsoft.com/office/officeart/2016/7/layout/RepeatingBendingProcessNew"/>
    <dgm:cxn modelId="{1257A468-0677-4B89-895C-7A37ABAF0405}" type="presParOf" srcId="{1513E01C-0D16-45DD-8415-A6F13CF6E773}" destId="{4AE255FF-22E6-4181-A1A2-32896C38DBB1}" srcOrd="0" destOrd="0" presId="urn:microsoft.com/office/officeart/2016/7/layout/RepeatingBendingProcessNew"/>
    <dgm:cxn modelId="{0AAC9D92-5ACE-45BF-852C-41DE08ACB03F}" type="presParOf" srcId="{E88D9A22-7B5C-4884-BB42-997072ACCF0D}" destId="{466033BC-2208-4E26-97C3-DF85A688B2A3}" srcOrd="6" destOrd="0" presId="urn:microsoft.com/office/officeart/2016/7/layout/RepeatingBendingProcessNew"/>
    <dgm:cxn modelId="{1F4392CA-AC13-4C91-9D18-2135C8674E51}" type="presParOf" srcId="{E88D9A22-7B5C-4884-BB42-997072ACCF0D}" destId="{118C116F-37DE-4FC6-80BF-0D050F3DA70E}" srcOrd="7" destOrd="0" presId="urn:microsoft.com/office/officeart/2016/7/layout/RepeatingBendingProcessNew"/>
    <dgm:cxn modelId="{D45934DF-B400-4E84-9A59-91DD0FDB28DA}" type="presParOf" srcId="{118C116F-37DE-4FC6-80BF-0D050F3DA70E}" destId="{E8D73738-74AF-464A-8D4B-C2D4A1A6D746}" srcOrd="0" destOrd="0" presId="urn:microsoft.com/office/officeart/2016/7/layout/RepeatingBendingProcessNew"/>
    <dgm:cxn modelId="{DE3888D8-3DC0-437C-8E80-25BFAD4C165F}" type="presParOf" srcId="{E88D9A22-7B5C-4884-BB42-997072ACCF0D}" destId="{8C6AF00E-B09F-4B3E-9A71-1C663BAC3048}" srcOrd="8" destOrd="0" presId="urn:microsoft.com/office/officeart/2016/7/layout/RepeatingBendingProcessNew"/>
    <dgm:cxn modelId="{00CBE85E-EDEC-4BDB-8211-3A406219FAD1}" type="presParOf" srcId="{E88D9A22-7B5C-4884-BB42-997072ACCF0D}" destId="{1A6BE5B9-E59D-4C04-8A1A-F040530FD15A}" srcOrd="9" destOrd="0" presId="urn:microsoft.com/office/officeart/2016/7/layout/RepeatingBendingProcessNew"/>
    <dgm:cxn modelId="{89F08D48-B437-4FBE-A769-0F6EDF0AC11A}" type="presParOf" srcId="{1A6BE5B9-E59D-4C04-8A1A-F040530FD15A}" destId="{4D103E65-3BF7-43F7-B39D-A60118DDFDE4}" srcOrd="0" destOrd="0" presId="urn:microsoft.com/office/officeart/2016/7/layout/RepeatingBendingProcessNew"/>
    <dgm:cxn modelId="{124B6A1D-65DF-44BE-A26E-A4D059F3B63D}" type="presParOf" srcId="{E88D9A22-7B5C-4884-BB42-997072ACCF0D}" destId="{BE78F993-8A83-48DC-99FB-AA0D9A77DA19}" srcOrd="10" destOrd="0" presId="urn:microsoft.com/office/officeart/2016/7/layout/RepeatingBendingProcessNew"/>
    <dgm:cxn modelId="{DB24DF05-FF89-47CF-AA9D-C94CB4FD4743}" type="presParOf" srcId="{E88D9A22-7B5C-4884-BB42-997072ACCF0D}" destId="{F9A70831-6DF2-414C-9ABA-EF88F18F6A2F}" srcOrd="11" destOrd="0" presId="urn:microsoft.com/office/officeart/2016/7/layout/RepeatingBendingProcessNew"/>
    <dgm:cxn modelId="{817F7277-178E-4CA0-8846-B612B910B31F}" type="presParOf" srcId="{F9A70831-6DF2-414C-9ABA-EF88F18F6A2F}" destId="{38E44F07-20E8-48FC-8FF2-F500B830B91C}" srcOrd="0" destOrd="0" presId="urn:microsoft.com/office/officeart/2016/7/layout/RepeatingBendingProcessNew"/>
    <dgm:cxn modelId="{5FBD24F9-B6DF-4795-A56F-F6C1BFFC85E9}" type="presParOf" srcId="{E88D9A22-7B5C-4884-BB42-997072ACCF0D}" destId="{F462D56D-E4E3-4BF4-9ECD-6FAE95754EEA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1905FE-8803-4767-BDEC-A6703AC667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6487576-AA05-4202-8AAA-6E300967BF03}">
      <dgm:prSet/>
      <dgm:spPr/>
      <dgm:t>
        <a:bodyPr/>
        <a:lstStyle/>
        <a:p>
          <a:r>
            <a:rPr lang="en-US" b="1"/>
            <a:t>Purpose:</a:t>
          </a:r>
          <a:r>
            <a:rPr lang="en-US"/>
            <a:t> The Haar Cascade Classifier in OpenCV is a pre-trained model designed for efficient and accurate face detection in images or video frames.</a:t>
          </a:r>
        </a:p>
      </dgm:t>
    </dgm:pt>
    <dgm:pt modelId="{FAD16973-6EC9-4ABA-9F9F-56B08167FFC0}" type="parTrans" cxnId="{461E6C98-FD1A-4B8E-AFF6-5C7AC955DC88}">
      <dgm:prSet/>
      <dgm:spPr/>
      <dgm:t>
        <a:bodyPr/>
        <a:lstStyle/>
        <a:p>
          <a:endParaRPr lang="en-US"/>
        </a:p>
      </dgm:t>
    </dgm:pt>
    <dgm:pt modelId="{71C68A12-62EF-4DDA-935A-D1383654AF2C}" type="sibTrans" cxnId="{461E6C98-FD1A-4B8E-AFF6-5C7AC955DC88}">
      <dgm:prSet/>
      <dgm:spPr/>
      <dgm:t>
        <a:bodyPr/>
        <a:lstStyle/>
        <a:p>
          <a:endParaRPr lang="en-US"/>
        </a:p>
      </dgm:t>
    </dgm:pt>
    <dgm:pt modelId="{69FAC678-655D-45B2-8540-B5689F67CEFF}">
      <dgm:prSet/>
      <dgm:spPr/>
      <dgm:t>
        <a:bodyPr/>
        <a:lstStyle/>
        <a:p>
          <a:r>
            <a:rPr lang="en-US" b="1"/>
            <a:t>Pattern Recognition:</a:t>
          </a:r>
          <a:r>
            <a:rPr lang="en-US"/>
            <a:t> It operates by analyzing patterns resembling facial features using a series of filters called Haar-like features.</a:t>
          </a:r>
        </a:p>
      </dgm:t>
    </dgm:pt>
    <dgm:pt modelId="{84EDEDB1-2D73-4177-A432-C4F4F63E2F8D}" type="parTrans" cxnId="{4FF5E501-FEA0-44CD-832A-0627E5A299A2}">
      <dgm:prSet/>
      <dgm:spPr/>
      <dgm:t>
        <a:bodyPr/>
        <a:lstStyle/>
        <a:p>
          <a:endParaRPr lang="en-US"/>
        </a:p>
      </dgm:t>
    </dgm:pt>
    <dgm:pt modelId="{479A785C-92A6-4A51-BD09-FDDD7A9FACA7}" type="sibTrans" cxnId="{4FF5E501-FEA0-44CD-832A-0627E5A299A2}">
      <dgm:prSet/>
      <dgm:spPr/>
      <dgm:t>
        <a:bodyPr/>
        <a:lstStyle/>
        <a:p>
          <a:endParaRPr lang="en-US"/>
        </a:p>
      </dgm:t>
    </dgm:pt>
    <dgm:pt modelId="{E855B1EB-F53E-4616-AD14-1B272B7D2155}">
      <dgm:prSet/>
      <dgm:spPr/>
      <dgm:t>
        <a:bodyPr/>
        <a:lstStyle/>
        <a:p>
          <a:r>
            <a:rPr lang="en-US" b="1"/>
            <a:t>Detection Process:</a:t>
          </a:r>
          <a:r>
            <a:rPr lang="en-US"/>
            <a:t> This classifier identifies specific patterns indicative of facial characteristics, such as edges or textures, aiding in locating faces within an image or video feed.</a:t>
          </a:r>
        </a:p>
      </dgm:t>
    </dgm:pt>
    <dgm:pt modelId="{9A460EC1-41CA-45AA-9B9F-7F647352E989}" type="parTrans" cxnId="{36060BC5-6695-4D45-A50F-0103C4AFB05B}">
      <dgm:prSet/>
      <dgm:spPr/>
      <dgm:t>
        <a:bodyPr/>
        <a:lstStyle/>
        <a:p>
          <a:endParaRPr lang="en-US"/>
        </a:p>
      </dgm:t>
    </dgm:pt>
    <dgm:pt modelId="{FF3ECFA2-F718-42FE-932D-442D3458DAF9}" type="sibTrans" cxnId="{36060BC5-6695-4D45-A50F-0103C4AFB05B}">
      <dgm:prSet/>
      <dgm:spPr/>
      <dgm:t>
        <a:bodyPr/>
        <a:lstStyle/>
        <a:p>
          <a:endParaRPr lang="en-US"/>
        </a:p>
      </dgm:t>
    </dgm:pt>
    <dgm:pt modelId="{778EF992-E447-478B-AE7E-908D3C055E4B}">
      <dgm:prSet/>
      <dgm:spPr/>
      <dgm:t>
        <a:bodyPr/>
        <a:lstStyle/>
        <a:p>
          <a:r>
            <a:rPr lang="en-US" b="1"/>
            <a:t>Role in Emotion Analysis:</a:t>
          </a:r>
          <a:r>
            <a:rPr lang="en-US"/>
            <a:t> By accurately detecting facial regions, it forms the foundation for subsequent tasks like emotion analysis, enabling precise analysis and recognition of emotions on these detected facial areas.</a:t>
          </a:r>
        </a:p>
      </dgm:t>
    </dgm:pt>
    <dgm:pt modelId="{C85CA374-E776-48C4-BED7-DE8690FD8567}" type="parTrans" cxnId="{2A18FE5A-7859-421E-87A4-994FB8CC293F}">
      <dgm:prSet/>
      <dgm:spPr/>
      <dgm:t>
        <a:bodyPr/>
        <a:lstStyle/>
        <a:p>
          <a:endParaRPr lang="en-US"/>
        </a:p>
      </dgm:t>
    </dgm:pt>
    <dgm:pt modelId="{77BF2EF2-A867-471F-9350-F506B0EA5992}" type="sibTrans" cxnId="{2A18FE5A-7859-421E-87A4-994FB8CC293F}">
      <dgm:prSet/>
      <dgm:spPr/>
      <dgm:t>
        <a:bodyPr/>
        <a:lstStyle/>
        <a:p>
          <a:endParaRPr lang="en-US"/>
        </a:p>
      </dgm:t>
    </dgm:pt>
    <dgm:pt modelId="{93F0AC18-6224-4369-B388-A842958D075B}" type="pres">
      <dgm:prSet presAssocID="{CB1905FE-8803-4767-BDEC-A6703AC66700}" presName="root" presStyleCnt="0">
        <dgm:presLayoutVars>
          <dgm:dir/>
          <dgm:resizeHandles val="exact"/>
        </dgm:presLayoutVars>
      </dgm:prSet>
      <dgm:spPr/>
    </dgm:pt>
    <dgm:pt modelId="{1E41D291-B343-4488-AAC5-7C2CF26688C0}" type="pres">
      <dgm:prSet presAssocID="{E6487576-AA05-4202-8AAA-6E300967BF03}" presName="compNode" presStyleCnt="0"/>
      <dgm:spPr/>
    </dgm:pt>
    <dgm:pt modelId="{4CFF6C54-82B8-45F6-9DC6-364275FE7B72}" type="pres">
      <dgm:prSet presAssocID="{E6487576-AA05-4202-8AAA-6E300967BF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1974A7D-06E2-43BE-A16F-90F679D63069}" type="pres">
      <dgm:prSet presAssocID="{E6487576-AA05-4202-8AAA-6E300967BF03}" presName="spaceRect" presStyleCnt="0"/>
      <dgm:spPr/>
    </dgm:pt>
    <dgm:pt modelId="{0BBADCF1-4AA0-4C98-9B09-3A7117F68A80}" type="pres">
      <dgm:prSet presAssocID="{E6487576-AA05-4202-8AAA-6E300967BF03}" presName="textRect" presStyleLbl="revTx" presStyleIdx="0" presStyleCnt="4">
        <dgm:presLayoutVars>
          <dgm:chMax val="1"/>
          <dgm:chPref val="1"/>
        </dgm:presLayoutVars>
      </dgm:prSet>
      <dgm:spPr/>
    </dgm:pt>
    <dgm:pt modelId="{3F11D7F2-450F-4162-AD05-FB8E9F52E548}" type="pres">
      <dgm:prSet presAssocID="{71C68A12-62EF-4DDA-935A-D1383654AF2C}" presName="sibTrans" presStyleCnt="0"/>
      <dgm:spPr/>
    </dgm:pt>
    <dgm:pt modelId="{A83C06A3-D0FE-4597-A51E-76EBE25F2F9E}" type="pres">
      <dgm:prSet presAssocID="{69FAC678-655D-45B2-8540-B5689F67CEFF}" presName="compNode" presStyleCnt="0"/>
      <dgm:spPr/>
    </dgm:pt>
    <dgm:pt modelId="{29EEB709-1184-45B5-AB52-FD358C016E70}" type="pres">
      <dgm:prSet presAssocID="{69FAC678-655D-45B2-8540-B5689F67C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FE4EAC0-95F4-4B6E-8F93-39C1664D98F8}" type="pres">
      <dgm:prSet presAssocID="{69FAC678-655D-45B2-8540-B5689F67CEFF}" presName="spaceRect" presStyleCnt="0"/>
      <dgm:spPr/>
    </dgm:pt>
    <dgm:pt modelId="{2B390563-5BE5-4274-B190-4F90B4966452}" type="pres">
      <dgm:prSet presAssocID="{69FAC678-655D-45B2-8540-B5689F67CEFF}" presName="textRect" presStyleLbl="revTx" presStyleIdx="1" presStyleCnt="4">
        <dgm:presLayoutVars>
          <dgm:chMax val="1"/>
          <dgm:chPref val="1"/>
        </dgm:presLayoutVars>
      </dgm:prSet>
      <dgm:spPr/>
    </dgm:pt>
    <dgm:pt modelId="{085EB36B-75F6-44AC-BFD0-39C7F43E2435}" type="pres">
      <dgm:prSet presAssocID="{479A785C-92A6-4A51-BD09-FDDD7A9FACA7}" presName="sibTrans" presStyleCnt="0"/>
      <dgm:spPr/>
    </dgm:pt>
    <dgm:pt modelId="{74EA482D-C6FE-4BE9-82FB-BB05A1EDD1D9}" type="pres">
      <dgm:prSet presAssocID="{E855B1EB-F53E-4616-AD14-1B272B7D2155}" presName="compNode" presStyleCnt="0"/>
      <dgm:spPr/>
    </dgm:pt>
    <dgm:pt modelId="{A55774FD-A558-447C-8D0A-2A39457A1135}" type="pres">
      <dgm:prSet presAssocID="{E855B1EB-F53E-4616-AD14-1B272B7D21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F310AA-53FD-4FBC-B2AC-ABD59392A533}" type="pres">
      <dgm:prSet presAssocID="{E855B1EB-F53E-4616-AD14-1B272B7D2155}" presName="spaceRect" presStyleCnt="0"/>
      <dgm:spPr/>
    </dgm:pt>
    <dgm:pt modelId="{3378ABDB-5D63-4160-8807-7ECAACB23BE7}" type="pres">
      <dgm:prSet presAssocID="{E855B1EB-F53E-4616-AD14-1B272B7D2155}" presName="textRect" presStyleLbl="revTx" presStyleIdx="2" presStyleCnt="4">
        <dgm:presLayoutVars>
          <dgm:chMax val="1"/>
          <dgm:chPref val="1"/>
        </dgm:presLayoutVars>
      </dgm:prSet>
      <dgm:spPr/>
    </dgm:pt>
    <dgm:pt modelId="{0C1547DB-DF97-46CF-A1AB-0498F133C7E9}" type="pres">
      <dgm:prSet presAssocID="{FF3ECFA2-F718-42FE-932D-442D3458DAF9}" presName="sibTrans" presStyleCnt="0"/>
      <dgm:spPr/>
    </dgm:pt>
    <dgm:pt modelId="{6302DA94-AAB5-440D-9AEB-6ADED429D7BC}" type="pres">
      <dgm:prSet presAssocID="{778EF992-E447-478B-AE7E-908D3C055E4B}" presName="compNode" presStyleCnt="0"/>
      <dgm:spPr/>
    </dgm:pt>
    <dgm:pt modelId="{AE852185-1C0B-460F-B020-FDA9E1C9C16C}" type="pres">
      <dgm:prSet presAssocID="{778EF992-E447-478B-AE7E-908D3C055E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8B5ABF2-5051-4E9B-B934-A18E84447355}" type="pres">
      <dgm:prSet presAssocID="{778EF992-E447-478B-AE7E-908D3C055E4B}" presName="spaceRect" presStyleCnt="0"/>
      <dgm:spPr/>
    </dgm:pt>
    <dgm:pt modelId="{AFF999A9-3CDF-4093-9F29-19BC09CDE2EF}" type="pres">
      <dgm:prSet presAssocID="{778EF992-E447-478B-AE7E-908D3C055E4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FF5E501-FEA0-44CD-832A-0627E5A299A2}" srcId="{CB1905FE-8803-4767-BDEC-A6703AC66700}" destId="{69FAC678-655D-45B2-8540-B5689F67CEFF}" srcOrd="1" destOrd="0" parTransId="{84EDEDB1-2D73-4177-A432-C4F4F63E2F8D}" sibTransId="{479A785C-92A6-4A51-BD09-FDDD7A9FACA7}"/>
    <dgm:cxn modelId="{1E58EE0A-6C0F-4650-B1F0-0BDEBA81BEAF}" type="presOf" srcId="{E855B1EB-F53E-4616-AD14-1B272B7D2155}" destId="{3378ABDB-5D63-4160-8807-7ECAACB23BE7}" srcOrd="0" destOrd="0" presId="urn:microsoft.com/office/officeart/2018/2/layout/IconLabelList"/>
    <dgm:cxn modelId="{65FA691B-D029-4BD1-9B45-C23861E4659A}" type="presOf" srcId="{778EF992-E447-478B-AE7E-908D3C055E4B}" destId="{AFF999A9-3CDF-4093-9F29-19BC09CDE2EF}" srcOrd="0" destOrd="0" presId="urn:microsoft.com/office/officeart/2018/2/layout/IconLabelList"/>
    <dgm:cxn modelId="{2A18FE5A-7859-421E-87A4-994FB8CC293F}" srcId="{CB1905FE-8803-4767-BDEC-A6703AC66700}" destId="{778EF992-E447-478B-AE7E-908D3C055E4B}" srcOrd="3" destOrd="0" parTransId="{C85CA374-E776-48C4-BED7-DE8690FD8567}" sibTransId="{77BF2EF2-A867-471F-9350-F506B0EA5992}"/>
    <dgm:cxn modelId="{461E6C98-FD1A-4B8E-AFF6-5C7AC955DC88}" srcId="{CB1905FE-8803-4767-BDEC-A6703AC66700}" destId="{E6487576-AA05-4202-8AAA-6E300967BF03}" srcOrd="0" destOrd="0" parTransId="{FAD16973-6EC9-4ABA-9F9F-56B08167FFC0}" sibTransId="{71C68A12-62EF-4DDA-935A-D1383654AF2C}"/>
    <dgm:cxn modelId="{36060BC5-6695-4D45-A50F-0103C4AFB05B}" srcId="{CB1905FE-8803-4767-BDEC-A6703AC66700}" destId="{E855B1EB-F53E-4616-AD14-1B272B7D2155}" srcOrd="2" destOrd="0" parTransId="{9A460EC1-41CA-45AA-9B9F-7F647352E989}" sibTransId="{FF3ECFA2-F718-42FE-932D-442D3458DAF9}"/>
    <dgm:cxn modelId="{8B4DE0C8-57AA-4D15-B14D-119ED7073EE7}" type="presOf" srcId="{CB1905FE-8803-4767-BDEC-A6703AC66700}" destId="{93F0AC18-6224-4369-B388-A842958D075B}" srcOrd="0" destOrd="0" presId="urn:microsoft.com/office/officeart/2018/2/layout/IconLabelList"/>
    <dgm:cxn modelId="{9C52B8D0-4047-4F98-863E-90442DC27EF3}" type="presOf" srcId="{69FAC678-655D-45B2-8540-B5689F67CEFF}" destId="{2B390563-5BE5-4274-B190-4F90B4966452}" srcOrd="0" destOrd="0" presId="urn:microsoft.com/office/officeart/2018/2/layout/IconLabelList"/>
    <dgm:cxn modelId="{A5D194DB-43F6-4C58-89ED-008DD85201A3}" type="presOf" srcId="{E6487576-AA05-4202-8AAA-6E300967BF03}" destId="{0BBADCF1-4AA0-4C98-9B09-3A7117F68A80}" srcOrd="0" destOrd="0" presId="urn:microsoft.com/office/officeart/2018/2/layout/IconLabelList"/>
    <dgm:cxn modelId="{369B9C04-A910-47F0-8E9B-19FD5E2E79C9}" type="presParOf" srcId="{93F0AC18-6224-4369-B388-A842958D075B}" destId="{1E41D291-B343-4488-AAC5-7C2CF26688C0}" srcOrd="0" destOrd="0" presId="urn:microsoft.com/office/officeart/2018/2/layout/IconLabelList"/>
    <dgm:cxn modelId="{BC122305-2CC2-449B-B144-C1A37F595C8E}" type="presParOf" srcId="{1E41D291-B343-4488-AAC5-7C2CF26688C0}" destId="{4CFF6C54-82B8-45F6-9DC6-364275FE7B72}" srcOrd="0" destOrd="0" presId="urn:microsoft.com/office/officeart/2018/2/layout/IconLabelList"/>
    <dgm:cxn modelId="{E9694462-A472-4319-B425-B40065BE7A8F}" type="presParOf" srcId="{1E41D291-B343-4488-AAC5-7C2CF26688C0}" destId="{71974A7D-06E2-43BE-A16F-90F679D63069}" srcOrd="1" destOrd="0" presId="urn:microsoft.com/office/officeart/2018/2/layout/IconLabelList"/>
    <dgm:cxn modelId="{714CE5A0-8FC2-4306-A27E-70855B952749}" type="presParOf" srcId="{1E41D291-B343-4488-AAC5-7C2CF26688C0}" destId="{0BBADCF1-4AA0-4C98-9B09-3A7117F68A80}" srcOrd="2" destOrd="0" presId="urn:microsoft.com/office/officeart/2018/2/layout/IconLabelList"/>
    <dgm:cxn modelId="{E490A5DA-A063-45F7-94BF-30217A46A0EE}" type="presParOf" srcId="{93F0AC18-6224-4369-B388-A842958D075B}" destId="{3F11D7F2-450F-4162-AD05-FB8E9F52E548}" srcOrd="1" destOrd="0" presId="urn:microsoft.com/office/officeart/2018/2/layout/IconLabelList"/>
    <dgm:cxn modelId="{FB2ABC49-1C05-4E36-A781-780F8CA8045F}" type="presParOf" srcId="{93F0AC18-6224-4369-B388-A842958D075B}" destId="{A83C06A3-D0FE-4597-A51E-76EBE25F2F9E}" srcOrd="2" destOrd="0" presId="urn:microsoft.com/office/officeart/2018/2/layout/IconLabelList"/>
    <dgm:cxn modelId="{CE90157D-8438-4EFD-BBE1-6FF96BAF6043}" type="presParOf" srcId="{A83C06A3-D0FE-4597-A51E-76EBE25F2F9E}" destId="{29EEB709-1184-45B5-AB52-FD358C016E70}" srcOrd="0" destOrd="0" presId="urn:microsoft.com/office/officeart/2018/2/layout/IconLabelList"/>
    <dgm:cxn modelId="{64C2369D-EE58-4C2D-8798-96FF6ED140E8}" type="presParOf" srcId="{A83C06A3-D0FE-4597-A51E-76EBE25F2F9E}" destId="{3FE4EAC0-95F4-4B6E-8F93-39C1664D98F8}" srcOrd="1" destOrd="0" presId="urn:microsoft.com/office/officeart/2018/2/layout/IconLabelList"/>
    <dgm:cxn modelId="{12D87DD0-973D-444F-88C4-95B01EAE8BEA}" type="presParOf" srcId="{A83C06A3-D0FE-4597-A51E-76EBE25F2F9E}" destId="{2B390563-5BE5-4274-B190-4F90B4966452}" srcOrd="2" destOrd="0" presId="urn:microsoft.com/office/officeart/2018/2/layout/IconLabelList"/>
    <dgm:cxn modelId="{EAD20699-3E54-41B5-AAA8-A753FA830F46}" type="presParOf" srcId="{93F0AC18-6224-4369-B388-A842958D075B}" destId="{085EB36B-75F6-44AC-BFD0-39C7F43E2435}" srcOrd="3" destOrd="0" presId="urn:microsoft.com/office/officeart/2018/2/layout/IconLabelList"/>
    <dgm:cxn modelId="{862391BF-28FE-45B5-8EE8-5D899FD7036B}" type="presParOf" srcId="{93F0AC18-6224-4369-B388-A842958D075B}" destId="{74EA482D-C6FE-4BE9-82FB-BB05A1EDD1D9}" srcOrd="4" destOrd="0" presId="urn:microsoft.com/office/officeart/2018/2/layout/IconLabelList"/>
    <dgm:cxn modelId="{4FFC011F-E836-4019-A5CD-564AEC33EDA0}" type="presParOf" srcId="{74EA482D-C6FE-4BE9-82FB-BB05A1EDD1D9}" destId="{A55774FD-A558-447C-8D0A-2A39457A1135}" srcOrd="0" destOrd="0" presId="urn:microsoft.com/office/officeart/2018/2/layout/IconLabelList"/>
    <dgm:cxn modelId="{45AAD526-9696-4FBD-8A8A-795012FE26A0}" type="presParOf" srcId="{74EA482D-C6FE-4BE9-82FB-BB05A1EDD1D9}" destId="{51F310AA-53FD-4FBC-B2AC-ABD59392A533}" srcOrd="1" destOrd="0" presId="urn:microsoft.com/office/officeart/2018/2/layout/IconLabelList"/>
    <dgm:cxn modelId="{1FE1DB10-6933-488C-98DE-69846BACE9C1}" type="presParOf" srcId="{74EA482D-C6FE-4BE9-82FB-BB05A1EDD1D9}" destId="{3378ABDB-5D63-4160-8807-7ECAACB23BE7}" srcOrd="2" destOrd="0" presId="urn:microsoft.com/office/officeart/2018/2/layout/IconLabelList"/>
    <dgm:cxn modelId="{30B8CBDF-1359-4E62-9C49-E6DCCE1F393C}" type="presParOf" srcId="{93F0AC18-6224-4369-B388-A842958D075B}" destId="{0C1547DB-DF97-46CF-A1AB-0498F133C7E9}" srcOrd="5" destOrd="0" presId="urn:microsoft.com/office/officeart/2018/2/layout/IconLabelList"/>
    <dgm:cxn modelId="{E78F868A-7F99-4898-AD5B-B01719F6D604}" type="presParOf" srcId="{93F0AC18-6224-4369-B388-A842958D075B}" destId="{6302DA94-AAB5-440D-9AEB-6ADED429D7BC}" srcOrd="6" destOrd="0" presId="urn:microsoft.com/office/officeart/2018/2/layout/IconLabelList"/>
    <dgm:cxn modelId="{1EFF8207-CF89-4C9C-A53F-1CC7C9250032}" type="presParOf" srcId="{6302DA94-AAB5-440D-9AEB-6ADED429D7BC}" destId="{AE852185-1C0B-460F-B020-FDA9E1C9C16C}" srcOrd="0" destOrd="0" presId="urn:microsoft.com/office/officeart/2018/2/layout/IconLabelList"/>
    <dgm:cxn modelId="{314C5EFD-9871-4254-A7F6-C6F085BB62CC}" type="presParOf" srcId="{6302DA94-AAB5-440D-9AEB-6ADED429D7BC}" destId="{58B5ABF2-5051-4E9B-B934-A18E84447355}" srcOrd="1" destOrd="0" presId="urn:microsoft.com/office/officeart/2018/2/layout/IconLabelList"/>
    <dgm:cxn modelId="{87CD21EE-345D-42E4-9C62-F1D84519589A}" type="presParOf" srcId="{6302DA94-AAB5-440D-9AEB-6ADED429D7BC}" destId="{AFF999A9-3CDF-4093-9F29-19BC09CDE2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21219-C6C0-4EF4-AB20-37B2B1E549FC}">
      <dsp:nvSpPr>
        <dsp:cNvPr id="0" name=""/>
        <dsp:cNvSpPr/>
      </dsp:nvSpPr>
      <dsp:spPr>
        <a:xfrm>
          <a:off x="0" y="713"/>
          <a:ext cx="7003777" cy="599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D2CB2-717D-426C-AE01-3D6EC80E3CAA}">
      <dsp:nvSpPr>
        <dsp:cNvPr id="0" name=""/>
        <dsp:cNvSpPr/>
      </dsp:nvSpPr>
      <dsp:spPr>
        <a:xfrm>
          <a:off x="181257" y="135532"/>
          <a:ext cx="329558" cy="329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2C10-E140-4491-B6EA-E75EBE06C83B}">
      <dsp:nvSpPr>
        <dsp:cNvPr id="0" name=""/>
        <dsp:cNvSpPr/>
      </dsp:nvSpPr>
      <dsp:spPr>
        <a:xfrm>
          <a:off x="692073" y="713"/>
          <a:ext cx="6311703" cy="5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" tIns="63415" rIns="63415" bIns="634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Goal:</a:t>
          </a:r>
          <a:r>
            <a:rPr lang="en-US" sz="1500" kern="1200"/>
            <a:t> Analyzing facial emotions using deep learning and image recognition.</a:t>
          </a:r>
        </a:p>
      </dsp:txBody>
      <dsp:txXfrm>
        <a:off x="692073" y="713"/>
        <a:ext cx="6311703" cy="599197"/>
      </dsp:txXfrm>
    </dsp:sp>
    <dsp:sp modelId="{9189CD8D-AFF1-40CD-8D0C-3A009A307409}">
      <dsp:nvSpPr>
        <dsp:cNvPr id="0" name=""/>
        <dsp:cNvSpPr/>
      </dsp:nvSpPr>
      <dsp:spPr>
        <a:xfrm>
          <a:off x="0" y="749710"/>
          <a:ext cx="7003777" cy="599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E5811-001B-4DB4-89A6-E0CFAB1B899F}">
      <dsp:nvSpPr>
        <dsp:cNvPr id="0" name=""/>
        <dsp:cNvSpPr/>
      </dsp:nvSpPr>
      <dsp:spPr>
        <a:xfrm>
          <a:off x="181257" y="884530"/>
          <a:ext cx="329558" cy="329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5F067-3103-4A46-94B3-BC6651399875}">
      <dsp:nvSpPr>
        <dsp:cNvPr id="0" name=""/>
        <dsp:cNvSpPr/>
      </dsp:nvSpPr>
      <dsp:spPr>
        <a:xfrm>
          <a:off x="692073" y="749710"/>
          <a:ext cx="6311703" cy="5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" tIns="63415" rIns="63415" bIns="634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Tools and Libraries:</a:t>
          </a:r>
          <a:endParaRPr lang="en-US" sz="1500" kern="1200"/>
        </a:p>
      </dsp:txBody>
      <dsp:txXfrm>
        <a:off x="692073" y="749710"/>
        <a:ext cx="6311703" cy="599197"/>
      </dsp:txXfrm>
    </dsp:sp>
    <dsp:sp modelId="{730DB322-AAF5-43C2-ADC9-4DE2CB6677EF}">
      <dsp:nvSpPr>
        <dsp:cNvPr id="0" name=""/>
        <dsp:cNvSpPr/>
      </dsp:nvSpPr>
      <dsp:spPr>
        <a:xfrm>
          <a:off x="0" y="1498707"/>
          <a:ext cx="7003777" cy="599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B9F7A-A40F-4DBA-9B59-ADCE0CBBC514}">
      <dsp:nvSpPr>
        <dsp:cNvPr id="0" name=""/>
        <dsp:cNvSpPr/>
      </dsp:nvSpPr>
      <dsp:spPr>
        <a:xfrm>
          <a:off x="181257" y="1633527"/>
          <a:ext cx="329558" cy="329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88627-CC0A-4274-92C6-B32E606157E2}">
      <dsp:nvSpPr>
        <dsp:cNvPr id="0" name=""/>
        <dsp:cNvSpPr/>
      </dsp:nvSpPr>
      <dsp:spPr>
        <a:xfrm>
          <a:off x="692073" y="1498707"/>
          <a:ext cx="6311703" cy="5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" tIns="63415" rIns="63415" bIns="634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Keras:</a:t>
          </a:r>
          <a:r>
            <a:rPr lang="en-US" sz="1500" kern="1200"/>
            <a:t> Building and training neural networks efficiently.</a:t>
          </a:r>
        </a:p>
      </dsp:txBody>
      <dsp:txXfrm>
        <a:off x="692073" y="1498707"/>
        <a:ext cx="6311703" cy="599197"/>
      </dsp:txXfrm>
    </dsp:sp>
    <dsp:sp modelId="{C36A678D-43F6-490F-82C4-2A1C605505BB}">
      <dsp:nvSpPr>
        <dsp:cNvPr id="0" name=""/>
        <dsp:cNvSpPr/>
      </dsp:nvSpPr>
      <dsp:spPr>
        <a:xfrm>
          <a:off x="0" y="2247704"/>
          <a:ext cx="7003777" cy="599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2788D-C967-4877-96FE-5A6370B7BB48}">
      <dsp:nvSpPr>
        <dsp:cNvPr id="0" name=""/>
        <dsp:cNvSpPr/>
      </dsp:nvSpPr>
      <dsp:spPr>
        <a:xfrm>
          <a:off x="181257" y="2382524"/>
          <a:ext cx="329558" cy="329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BFE74-A771-4185-A2BE-D3702658ABEC}">
      <dsp:nvSpPr>
        <dsp:cNvPr id="0" name=""/>
        <dsp:cNvSpPr/>
      </dsp:nvSpPr>
      <dsp:spPr>
        <a:xfrm>
          <a:off x="692073" y="2247704"/>
          <a:ext cx="6311703" cy="5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" tIns="63415" rIns="63415" bIns="634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OpenCV:</a:t>
          </a:r>
          <a:r>
            <a:rPr lang="en-US" sz="1500" kern="1200"/>
            <a:t> For face detection and image preprocessing.</a:t>
          </a:r>
        </a:p>
      </dsp:txBody>
      <dsp:txXfrm>
        <a:off x="692073" y="2247704"/>
        <a:ext cx="6311703" cy="599197"/>
      </dsp:txXfrm>
    </dsp:sp>
    <dsp:sp modelId="{9F147FFA-02CD-4460-864B-7081B375D2E6}">
      <dsp:nvSpPr>
        <dsp:cNvPr id="0" name=""/>
        <dsp:cNvSpPr/>
      </dsp:nvSpPr>
      <dsp:spPr>
        <a:xfrm>
          <a:off x="0" y="2996702"/>
          <a:ext cx="7003777" cy="599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E4F7A-A823-435F-86C0-EE4A0C8E83D3}">
      <dsp:nvSpPr>
        <dsp:cNvPr id="0" name=""/>
        <dsp:cNvSpPr/>
      </dsp:nvSpPr>
      <dsp:spPr>
        <a:xfrm>
          <a:off x="181257" y="3131521"/>
          <a:ext cx="329558" cy="3295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1515A-EF9F-4841-A9D5-8F3CFE280121}">
      <dsp:nvSpPr>
        <dsp:cNvPr id="0" name=""/>
        <dsp:cNvSpPr/>
      </dsp:nvSpPr>
      <dsp:spPr>
        <a:xfrm>
          <a:off x="692073" y="2996702"/>
          <a:ext cx="6311703" cy="5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" tIns="63415" rIns="63415" bIns="634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MobileNet:</a:t>
          </a:r>
          <a:r>
            <a:rPr lang="en-US" sz="1500" kern="1200"/>
            <a:t> Pre-trained CNN for emotion recognition via transfer learning.</a:t>
          </a:r>
        </a:p>
      </dsp:txBody>
      <dsp:txXfrm>
        <a:off x="692073" y="2996702"/>
        <a:ext cx="6311703" cy="599197"/>
      </dsp:txXfrm>
    </dsp:sp>
    <dsp:sp modelId="{97440ADE-2EA0-40FA-9B0D-714E18751110}">
      <dsp:nvSpPr>
        <dsp:cNvPr id="0" name=""/>
        <dsp:cNvSpPr/>
      </dsp:nvSpPr>
      <dsp:spPr>
        <a:xfrm>
          <a:off x="0" y="3745699"/>
          <a:ext cx="7003777" cy="599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54E66-FBC6-4AD9-B08B-9631CA9A6D49}">
      <dsp:nvSpPr>
        <dsp:cNvPr id="0" name=""/>
        <dsp:cNvSpPr/>
      </dsp:nvSpPr>
      <dsp:spPr>
        <a:xfrm>
          <a:off x="181257" y="3880518"/>
          <a:ext cx="329558" cy="3295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D76DB-FFFB-4FC9-975F-2FE67D4A83FA}">
      <dsp:nvSpPr>
        <dsp:cNvPr id="0" name=""/>
        <dsp:cNvSpPr/>
      </dsp:nvSpPr>
      <dsp:spPr>
        <a:xfrm>
          <a:off x="692073" y="3745699"/>
          <a:ext cx="6311703" cy="5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" tIns="63415" rIns="63415" bIns="634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Dataset:</a:t>
          </a:r>
          <a:endParaRPr lang="en-US" sz="1500" kern="1200"/>
        </a:p>
      </dsp:txBody>
      <dsp:txXfrm>
        <a:off x="692073" y="3745699"/>
        <a:ext cx="6311703" cy="599197"/>
      </dsp:txXfrm>
    </dsp:sp>
    <dsp:sp modelId="{16F5B211-EBC1-4237-BA57-C93070F2D954}">
      <dsp:nvSpPr>
        <dsp:cNvPr id="0" name=""/>
        <dsp:cNvSpPr/>
      </dsp:nvSpPr>
      <dsp:spPr>
        <a:xfrm>
          <a:off x="0" y="4494696"/>
          <a:ext cx="7003777" cy="599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FE6A8-5B21-4049-8E11-987B25EB6B31}">
      <dsp:nvSpPr>
        <dsp:cNvPr id="0" name=""/>
        <dsp:cNvSpPr/>
      </dsp:nvSpPr>
      <dsp:spPr>
        <a:xfrm>
          <a:off x="181257" y="4629516"/>
          <a:ext cx="329558" cy="32955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1DB60-E043-4AC2-9AF8-5CDA3EAD20BE}">
      <dsp:nvSpPr>
        <dsp:cNvPr id="0" name=""/>
        <dsp:cNvSpPr/>
      </dsp:nvSpPr>
      <dsp:spPr>
        <a:xfrm>
          <a:off x="692073" y="4494696"/>
          <a:ext cx="6311703" cy="5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" tIns="63415" rIns="63415" bIns="634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Included labeled facial images exhibiting emotions like anger, disgust, fear, happiness, sadness, surprise, and neutral expressions.</a:t>
          </a:r>
        </a:p>
      </dsp:txBody>
      <dsp:txXfrm>
        <a:off x="692073" y="4494696"/>
        <a:ext cx="6311703" cy="599197"/>
      </dsp:txXfrm>
    </dsp:sp>
    <dsp:sp modelId="{7C68DA22-3AF8-4AC4-AADC-FE37D3740553}">
      <dsp:nvSpPr>
        <dsp:cNvPr id="0" name=""/>
        <dsp:cNvSpPr/>
      </dsp:nvSpPr>
      <dsp:spPr>
        <a:xfrm>
          <a:off x="0" y="5243693"/>
          <a:ext cx="7003777" cy="599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10FB8-1523-47B5-8CAD-709967C25DAC}">
      <dsp:nvSpPr>
        <dsp:cNvPr id="0" name=""/>
        <dsp:cNvSpPr/>
      </dsp:nvSpPr>
      <dsp:spPr>
        <a:xfrm>
          <a:off x="181257" y="5378513"/>
          <a:ext cx="329558" cy="32955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808F0-3810-45DC-8B93-C42EA673A356}">
      <dsp:nvSpPr>
        <dsp:cNvPr id="0" name=""/>
        <dsp:cNvSpPr/>
      </dsp:nvSpPr>
      <dsp:spPr>
        <a:xfrm>
          <a:off x="692073" y="5243693"/>
          <a:ext cx="6311703" cy="5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" tIns="63415" rIns="63415" bIns="634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Consisted of diverse facial expressions, serving as training and testing data.</a:t>
          </a:r>
        </a:p>
      </dsp:txBody>
      <dsp:txXfrm>
        <a:off x="692073" y="5243693"/>
        <a:ext cx="6311703" cy="599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505FD-24EF-4797-B535-A5E7E2699D1D}">
      <dsp:nvSpPr>
        <dsp:cNvPr id="0" name=""/>
        <dsp:cNvSpPr/>
      </dsp:nvSpPr>
      <dsp:spPr>
        <a:xfrm>
          <a:off x="2596523" y="520069"/>
          <a:ext cx="399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29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5423" y="563637"/>
        <a:ext cx="21494" cy="4303"/>
      </dsp:txXfrm>
    </dsp:sp>
    <dsp:sp modelId="{21C96DED-B978-42E9-83E3-818D606C877C}">
      <dsp:nvSpPr>
        <dsp:cNvPr id="0" name=""/>
        <dsp:cNvSpPr/>
      </dsp:nvSpPr>
      <dsp:spPr>
        <a:xfrm>
          <a:off x="729215" y="5057"/>
          <a:ext cx="1869108" cy="1121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88" tIns="96138" rIns="91588" bIns="961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/>
              <a:cs typeface="Times New Roman"/>
            </a:rPr>
            <a:t>Model Loading: Load pre-trained emotion recognition model </a:t>
          </a:r>
        </a:p>
      </dsp:txBody>
      <dsp:txXfrm>
        <a:off x="729215" y="5057"/>
        <a:ext cx="1869108" cy="1121464"/>
      </dsp:txXfrm>
    </dsp:sp>
    <dsp:sp modelId="{4A75275B-1037-4313-AE80-D62E0844138E}">
      <dsp:nvSpPr>
        <dsp:cNvPr id="0" name=""/>
        <dsp:cNvSpPr/>
      </dsp:nvSpPr>
      <dsp:spPr>
        <a:xfrm>
          <a:off x="1663769" y="1124721"/>
          <a:ext cx="2299002" cy="399294"/>
        </a:xfrm>
        <a:custGeom>
          <a:avLst/>
          <a:gdLst/>
          <a:ahLst/>
          <a:cxnLst/>
          <a:rect l="0" t="0" r="0" b="0"/>
          <a:pathLst>
            <a:path>
              <a:moveTo>
                <a:pt x="2299002" y="0"/>
              </a:moveTo>
              <a:lnTo>
                <a:pt x="2299002" y="216747"/>
              </a:lnTo>
              <a:lnTo>
                <a:pt x="0" y="216747"/>
              </a:lnTo>
              <a:lnTo>
                <a:pt x="0" y="39929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4799" y="1322217"/>
        <a:ext cx="116942" cy="4303"/>
      </dsp:txXfrm>
    </dsp:sp>
    <dsp:sp modelId="{4D2E75CD-AEE6-467B-97D4-99C74C3753AD}">
      <dsp:nvSpPr>
        <dsp:cNvPr id="0" name=""/>
        <dsp:cNvSpPr/>
      </dsp:nvSpPr>
      <dsp:spPr>
        <a:xfrm>
          <a:off x="3028218" y="5057"/>
          <a:ext cx="1869108" cy="1121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88" tIns="96138" rIns="91588" bIns="961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/>
              <a:cs typeface="Times New Roman"/>
            </a:rPr>
            <a:t>OpenCV Setup: Initialize OpenCV for video handling.</a:t>
          </a:r>
        </a:p>
      </dsp:txBody>
      <dsp:txXfrm>
        <a:off x="3028218" y="5057"/>
        <a:ext cx="1869108" cy="1121464"/>
      </dsp:txXfrm>
    </dsp:sp>
    <dsp:sp modelId="{1513E01C-0D16-45DD-8415-A6F13CF6E773}">
      <dsp:nvSpPr>
        <dsp:cNvPr id="0" name=""/>
        <dsp:cNvSpPr/>
      </dsp:nvSpPr>
      <dsp:spPr>
        <a:xfrm>
          <a:off x="2596523" y="2071429"/>
          <a:ext cx="399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29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5423" y="2114997"/>
        <a:ext cx="21494" cy="4303"/>
      </dsp:txXfrm>
    </dsp:sp>
    <dsp:sp modelId="{261C56BD-84B0-486E-9EFE-DEEE493A6579}">
      <dsp:nvSpPr>
        <dsp:cNvPr id="0" name=""/>
        <dsp:cNvSpPr/>
      </dsp:nvSpPr>
      <dsp:spPr>
        <a:xfrm>
          <a:off x="729215" y="1556416"/>
          <a:ext cx="1869108" cy="1121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88" tIns="96138" rIns="91588" bIns="961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/>
              <a:cs typeface="Times New Roman"/>
            </a:rPr>
            <a:t>Video Capture: Access live video feed using OpenCV.</a:t>
          </a:r>
        </a:p>
      </dsp:txBody>
      <dsp:txXfrm>
        <a:off x="729215" y="1556416"/>
        <a:ext cx="1869108" cy="1121464"/>
      </dsp:txXfrm>
    </dsp:sp>
    <dsp:sp modelId="{118C116F-37DE-4FC6-80BF-0D050F3DA70E}">
      <dsp:nvSpPr>
        <dsp:cNvPr id="0" name=""/>
        <dsp:cNvSpPr/>
      </dsp:nvSpPr>
      <dsp:spPr>
        <a:xfrm>
          <a:off x="1663769" y="2676081"/>
          <a:ext cx="2299002" cy="399294"/>
        </a:xfrm>
        <a:custGeom>
          <a:avLst/>
          <a:gdLst/>
          <a:ahLst/>
          <a:cxnLst/>
          <a:rect l="0" t="0" r="0" b="0"/>
          <a:pathLst>
            <a:path>
              <a:moveTo>
                <a:pt x="2299002" y="0"/>
              </a:moveTo>
              <a:lnTo>
                <a:pt x="2299002" y="216747"/>
              </a:lnTo>
              <a:lnTo>
                <a:pt x="0" y="216747"/>
              </a:lnTo>
              <a:lnTo>
                <a:pt x="0" y="39929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4799" y="2873577"/>
        <a:ext cx="116942" cy="4303"/>
      </dsp:txXfrm>
    </dsp:sp>
    <dsp:sp modelId="{466033BC-2208-4E26-97C3-DF85A688B2A3}">
      <dsp:nvSpPr>
        <dsp:cNvPr id="0" name=""/>
        <dsp:cNvSpPr/>
      </dsp:nvSpPr>
      <dsp:spPr>
        <a:xfrm>
          <a:off x="3028218" y="1556416"/>
          <a:ext cx="1869108" cy="1121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88" tIns="96138" rIns="91588" bIns="961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/>
              <a:cs typeface="Times New Roman"/>
            </a:rPr>
            <a:t>Face Detection: Employ OpenCV's Haar Cascade Classifier for precise face detection in video frames.</a:t>
          </a:r>
        </a:p>
      </dsp:txBody>
      <dsp:txXfrm>
        <a:off x="3028218" y="1556416"/>
        <a:ext cx="1869108" cy="1121464"/>
      </dsp:txXfrm>
    </dsp:sp>
    <dsp:sp modelId="{1A6BE5B9-E59D-4C04-8A1A-F040530FD15A}">
      <dsp:nvSpPr>
        <dsp:cNvPr id="0" name=""/>
        <dsp:cNvSpPr/>
      </dsp:nvSpPr>
      <dsp:spPr>
        <a:xfrm>
          <a:off x="2596523" y="3622788"/>
          <a:ext cx="399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29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5423" y="3666357"/>
        <a:ext cx="21494" cy="4303"/>
      </dsp:txXfrm>
    </dsp:sp>
    <dsp:sp modelId="{8C6AF00E-B09F-4B3E-9A71-1C663BAC3048}">
      <dsp:nvSpPr>
        <dsp:cNvPr id="0" name=""/>
        <dsp:cNvSpPr/>
      </dsp:nvSpPr>
      <dsp:spPr>
        <a:xfrm>
          <a:off x="729215" y="3107776"/>
          <a:ext cx="1869108" cy="1121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88" tIns="96138" rIns="91588" bIns="96138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/>
              <a:cs typeface="Times New Roman"/>
            </a:rPr>
            <a:t>Emotion Recognition: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>
              <a:latin typeface="Times New Roman"/>
              <a:cs typeface="Times New Roman"/>
            </a:rPr>
            <a:t>Extract and preprocess detected facial regions.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>
              <a:latin typeface="Times New Roman"/>
              <a:cs typeface="Times New Roman"/>
            </a:rPr>
            <a:t>Prepare faces to match the model's input format.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>
              <a:latin typeface="Times New Roman"/>
              <a:cs typeface="Times New Roman"/>
            </a:rPr>
            <a:t>Use the loaded model to predict emotions.</a:t>
          </a:r>
        </a:p>
      </dsp:txBody>
      <dsp:txXfrm>
        <a:off x="729215" y="3107776"/>
        <a:ext cx="1869108" cy="1121464"/>
      </dsp:txXfrm>
    </dsp:sp>
    <dsp:sp modelId="{F9A70831-6DF2-414C-9ABA-EF88F18F6A2F}">
      <dsp:nvSpPr>
        <dsp:cNvPr id="0" name=""/>
        <dsp:cNvSpPr/>
      </dsp:nvSpPr>
      <dsp:spPr>
        <a:xfrm>
          <a:off x="1663769" y="4227441"/>
          <a:ext cx="2299002" cy="399294"/>
        </a:xfrm>
        <a:custGeom>
          <a:avLst/>
          <a:gdLst/>
          <a:ahLst/>
          <a:cxnLst/>
          <a:rect l="0" t="0" r="0" b="0"/>
          <a:pathLst>
            <a:path>
              <a:moveTo>
                <a:pt x="2299002" y="0"/>
              </a:moveTo>
              <a:lnTo>
                <a:pt x="2299002" y="216747"/>
              </a:lnTo>
              <a:lnTo>
                <a:pt x="0" y="216747"/>
              </a:lnTo>
              <a:lnTo>
                <a:pt x="0" y="39929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4799" y="4424937"/>
        <a:ext cx="116942" cy="4303"/>
      </dsp:txXfrm>
    </dsp:sp>
    <dsp:sp modelId="{BE78F993-8A83-48DC-99FB-AA0D9A77DA19}">
      <dsp:nvSpPr>
        <dsp:cNvPr id="0" name=""/>
        <dsp:cNvSpPr/>
      </dsp:nvSpPr>
      <dsp:spPr>
        <a:xfrm>
          <a:off x="3028218" y="3107776"/>
          <a:ext cx="1869108" cy="1121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88" tIns="96138" rIns="91588" bIns="961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/>
              <a:cs typeface="Times New Roman"/>
            </a:rPr>
            <a:t>Output Display: Overlay emotion labels or bounding boxes on the live video feed.</a:t>
          </a:r>
        </a:p>
      </dsp:txBody>
      <dsp:txXfrm>
        <a:off x="3028218" y="3107776"/>
        <a:ext cx="1869108" cy="1121464"/>
      </dsp:txXfrm>
    </dsp:sp>
    <dsp:sp modelId="{F462D56D-E4E3-4BF4-9ECD-6FAE95754EEA}">
      <dsp:nvSpPr>
        <dsp:cNvPr id="0" name=""/>
        <dsp:cNvSpPr/>
      </dsp:nvSpPr>
      <dsp:spPr>
        <a:xfrm>
          <a:off x="729215" y="4659136"/>
          <a:ext cx="1869108" cy="1121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88" tIns="96138" rIns="91588" bIns="961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/>
              <a:cs typeface="Times New Roman"/>
            </a:rPr>
            <a:t>Real-time Analysis: Continuously process frames for face detection and emotion recognition.</a:t>
          </a:r>
        </a:p>
      </dsp:txBody>
      <dsp:txXfrm>
        <a:off x="729215" y="4659136"/>
        <a:ext cx="1869108" cy="1121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F6C54-82B8-45F6-9DC6-364275FE7B72}">
      <dsp:nvSpPr>
        <dsp:cNvPr id="0" name=""/>
        <dsp:cNvSpPr/>
      </dsp:nvSpPr>
      <dsp:spPr>
        <a:xfrm>
          <a:off x="1400758" y="182830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ADCF1-4AA0-4C98-9B09-3A7117F68A80}">
      <dsp:nvSpPr>
        <dsp:cNvPr id="0" name=""/>
        <dsp:cNvSpPr/>
      </dsp:nvSpPr>
      <dsp:spPr>
        <a:xfrm>
          <a:off x="922677" y="1339065"/>
          <a:ext cx="1738476" cy="1336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Purpose:</a:t>
          </a:r>
          <a:r>
            <a:rPr lang="en-US" sz="1100" kern="1200"/>
            <a:t> The Haar Cascade Classifier in OpenCV is a pre-trained model designed for efficient and accurate face detection in images or video frames.</a:t>
          </a:r>
        </a:p>
      </dsp:txBody>
      <dsp:txXfrm>
        <a:off x="922677" y="1339065"/>
        <a:ext cx="1738476" cy="1336453"/>
      </dsp:txXfrm>
    </dsp:sp>
    <dsp:sp modelId="{29EEB709-1184-45B5-AB52-FD358C016E70}">
      <dsp:nvSpPr>
        <dsp:cNvPr id="0" name=""/>
        <dsp:cNvSpPr/>
      </dsp:nvSpPr>
      <dsp:spPr>
        <a:xfrm>
          <a:off x="3443468" y="182830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90563-5BE5-4274-B190-4F90B4966452}">
      <dsp:nvSpPr>
        <dsp:cNvPr id="0" name=""/>
        <dsp:cNvSpPr/>
      </dsp:nvSpPr>
      <dsp:spPr>
        <a:xfrm>
          <a:off x="2965387" y="1339065"/>
          <a:ext cx="1738476" cy="1336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Pattern Recognition:</a:t>
          </a:r>
          <a:r>
            <a:rPr lang="en-US" sz="1100" kern="1200"/>
            <a:t> It operates by analyzing patterns resembling facial features using a series of filters called Haar-like features.</a:t>
          </a:r>
        </a:p>
      </dsp:txBody>
      <dsp:txXfrm>
        <a:off x="2965387" y="1339065"/>
        <a:ext cx="1738476" cy="1336453"/>
      </dsp:txXfrm>
    </dsp:sp>
    <dsp:sp modelId="{A55774FD-A558-447C-8D0A-2A39457A1135}">
      <dsp:nvSpPr>
        <dsp:cNvPr id="0" name=""/>
        <dsp:cNvSpPr/>
      </dsp:nvSpPr>
      <dsp:spPr>
        <a:xfrm>
          <a:off x="1400758" y="3110138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8ABDB-5D63-4160-8807-7ECAACB23BE7}">
      <dsp:nvSpPr>
        <dsp:cNvPr id="0" name=""/>
        <dsp:cNvSpPr/>
      </dsp:nvSpPr>
      <dsp:spPr>
        <a:xfrm>
          <a:off x="922677" y="4266373"/>
          <a:ext cx="1738476" cy="1336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Detection Process:</a:t>
          </a:r>
          <a:r>
            <a:rPr lang="en-US" sz="1100" kern="1200"/>
            <a:t> This classifier identifies specific patterns indicative of facial characteristics, such as edges or textures, aiding in locating faces within an image or video feed.</a:t>
          </a:r>
        </a:p>
      </dsp:txBody>
      <dsp:txXfrm>
        <a:off x="922677" y="4266373"/>
        <a:ext cx="1738476" cy="1336453"/>
      </dsp:txXfrm>
    </dsp:sp>
    <dsp:sp modelId="{AE852185-1C0B-460F-B020-FDA9E1C9C16C}">
      <dsp:nvSpPr>
        <dsp:cNvPr id="0" name=""/>
        <dsp:cNvSpPr/>
      </dsp:nvSpPr>
      <dsp:spPr>
        <a:xfrm>
          <a:off x="3443468" y="3110138"/>
          <a:ext cx="782314" cy="7823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999A9-3CDF-4093-9F29-19BC09CDE2EF}">
      <dsp:nvSpPr>
        <dsp:cNvPr id="0" name=""/>
        <dsp:cNvSpPr/>
      </dsp:nvSpPr>
      <dsp:spPr>
        <a:xfrm>
          <a:off x="2965387" y="4266373"/>
          <a:ext cx="1738476" cy="1336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Role in Emotion Analysis:</a:t>
          </a:r>
          <a:r>
            <a:rPr lang="en-US" sz="1100" kern="1200"/>
            <a:t> By accurately detecting facial regions, it forms the foundation for subsequent tasks like emotion analysis, enabling precise analysis and recognition of emotions on these detected facial areas.</a:t>
          </a:r>
        </a:p>
      </dsp:txBody>
      <dsp:txXfrm>
        <a:off x="2965387" y="4266373"/>
        <a:ext cx="1738476" cy="133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9C5CFD-2297-46CF-99AB-199844CE0B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B662F3-88CA-4E54-B7F4-FC2C304E87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13D5FC-8301-44B7-8022-0A6925229C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9FF298-90BA-497D-BA3A-6465FF2882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B2CBDB-701E-44F2-85FE-31012B7D34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A67779-26D8-4D46-AB6F-7E08E835F4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2D2DCC-C389-4B78-8F1C-C8BE8D8B61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8C2013-F49F-4550-8C38-7735F37099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2F6AF8-5059-4A47-8730-07DC2FEDDC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2E38C1-0763-45CC-BF14-A20B65CF51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6DD308-D9E6-4362-9ABD-3D2D5CBC33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F4EE23-5D72-4DB3-82B8-10187EFD7C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75C6A8-4AAE-4900-8FBE-EF51937ED6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06C61F-702A-41C3-AA39-2B9098A801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C35717-7C6B-46AC-961E-E16504FF06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0522A3-3F1F-4086-9B85-CE3F31C3B6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68434B-77CF-4C1E-B839-C2253732B4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637E95-2785-4E30-9948-44E77B928F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7D9376-0F79-41E5-BCCF-6D3683577C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F8077B-4563-44AF-9EE5-58FA1573D0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973DAF-1AB1-4979-B1F8-E821B87500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DAA7E6-0F19-4133-9CBF-EEF5337F35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BD78F4-72C4-46B7-AEC8-DE68B56825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6E3224-321E-4F94-82F9-0C348F0FC3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421FAA-8588-4EEA-AC7C-FB53182539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3B037C-B13C-497B-8682-FFA8FA8596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4A47D7-D101-493E-BA55-41C5EEF209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F6B253-69D4-4293-8272-8B6D835187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AB0B77-B857-4D17-A3E1-6E7B7D0989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DF75E5-421D-4CB3-8BAE-A4DC65BC25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9A5C1E-1810-42E2-9AA3-73028ED2E4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E15112-F3A9-4CF6-BCED-6A93FF95C6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982174-4CC0-499D-BEA6-F3BF06CB73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0707D7-832A-4801-9AF2-85ACE33BD8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CA055D-9D8C-4923-AFC7-F091BC5A50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F3804-D75E-4533-8ED6-DF5CEA8E49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1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400" cy="13917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4038480" y="632448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610480" y="63244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>
                    <a:alpha val="60000"/>
                  </a:schemeClr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3CF28B-3D44-459B-A211-AA34C0DBEAB0}" type="slidenum">
              <a:rPr b="0" lang="en-US" sz="900" spc="-1" strike="noStrike">
                <a:solidFill>
                  <a:schemeClr val="lt1">
                    <a:alpha val="60000"/>
                  </a:schemeClr>
                </a:solidFill>
                <a:latin typeface="Avenir Next L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838080" y="63244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44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400" cy="13917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4038480" y="632448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8610480" y="63244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>
                    <a:alpha val="60000"/>
                  </a:schemeClr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3D55F5-9ABA-4B1F-8DD5-8A4B829C1E28}" type="slidenum">
              <a:rPr b="0" lang="en-US" sz="900" spc="-1" strike="noStrike">
                <a:solidFill>
                  <a:schemeClr val="lt1">
                    <a:alpha val="60000"/>
                  </a:schemeClr>
                </a:solidFill>
                <a:latin typeface="Avenir Next L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838080" y="63244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87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400" cy="139176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7"/>
          </p:nvPr>
        </p:nvSpPr>
        <p:spPr>
          <a:xfrm>
            <a:off x="4038480" y="632448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8"/>
          </p:nvPr>
        </p:nvSpPr>
        <p:spPr>
          <a:xfrm>
            <a:off x="8610480" y="63244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>
                    <a:alpha val="60000"/>
                  </a:schemeClr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9AE65C6-2DE4-491F-BBFF-7D7AF9A10B93}" type="slidenum">
              <a:rPr b="0" lang="en-US" sz="900" spc="-1" strike="noStrike">
                <a:solidFill>
                  <a:schemeClr val="lt1">
                    <a:alpha val="60000"/>
                  </a:schemeClr>
                </a:solidFill>
                <a:latin typeface="Avenir Next L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dt" idx="9"/>
          </p:nvPr>
        </p:nvSpPr>
        <p:spPr>
          <a:xfrm>
            <a:off x="838080" y="63244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jpeg"/><Relationship Id="rId3" Type="http://schemas.openxmlformats.org/officeDocument/2006/relationships/hyperlink" Target="https://systemscue.it/lintelligenza-artificiale-smaschera-fake-smile/15944/" TargetMode="External"/><Relationship Id="rId4" Type="http://schemas.openxmlformats.org/officeDocument/2006/relationships/hyperlink" Target="https://creativecommons.org/licenses/by-nc-nd/3.0/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jpeg"/><Relationship Id="rId3" Type="http://schemas.openxmlformats.org/officeDocument/2006/relationships/hyperlink" Target="http://rajasegar.deviantart.com/art/The-Neural-Network-177904377" TargetMode="External"/><Relationship Id="rId4" Type="http://schemas.openxmlformats.org/officeDocument/2006/relationships/hyperlink" Target="https://creativecommons.org/licenses/by-nc-nd/3.0/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131" name="Picture 4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0" y="0"/>
            <a:ext cx="12191400" cy="1391760"/>
          </a:xfrm>
          <a:prstGeom prst="rect">
            <a:avLst/>
          </a:prstGeom>
          <a:ln w="0">
            <a:noFill/>
          </a:ln>
        </p:spPr>
      </p:pic>
      <p:sp useBgFill="1">
        <p:nvSpPr>
          <p:cNvPr id="132" name="Rectangle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33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34" name="Rectangle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20" y="0"/>
            <a:ext cx="12188160" cy="6857280"/>
          </a:xfrm>
          <a:prstGeom prst="rect">
            <a:avLst/>
          </a:prstGeom>
          <a:blipFill rotWithShape="0">
            <a:blip r:embed="rId2">
              <a:alphaModFix amt="30000"/>
            </a:blip>
            <a:srcRect/>
            <a:tile tx="887616" ty="0" sx="100000" sy="100000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3">
            <a:alphaModFix amt="70000"/>
          </a:blip>
          <a:srcRect l="0" t="0" r="-2" b="6243"/>
          <a:stretch/>
        </p:blipFill>
        <p:spPr>
          <a:xfrm>
            <a:off x="0" y="0"/>
            <a:ext cx="12188160" cy="685584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740160"/>
            <a:ext cx="7530120" cy="316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200" spc="-1" strike="noStrike">
                <a:solidFill>
                  <a:srgbClr val="ffffff"/>
                </a:solidFill>
                <a:latin typeface="Avenir Next LT Pro"/>
              </a:rPr>
              <a:t>Facial Emotion Analysis using Deep Learning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93" name="Rectangle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94" name="Rectangle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9976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95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997600" cy="6857280"/>
          </a:xfrm>
          <a:prstGeom prst="rect">
            <a:avLst/>
          </a:prstGeom>
          <a:blipFill rotWithShape="0">
            <a:blip r:embed="rId1">
              <a:alphaModFix amt="20000"/>
            </a:blip>
            <a:srcRect/>
            <a:tile tx="893178" ty="0" sx="100000" sy="100000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559800"/>
            <a:ext cx="4876200" cy="55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lt1"/>
                </a:solidFill>
                <a:latin typeface="Avenir Next LT Pro"/>
              </a:rPr>
              <a:t>Haar Cascade Classifier for Face Detection in OpenCV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850776936"/>
              </p:ext>
            </p:extLst>
          </p:nvPr>
        </p:nvGraphicFramePr>
        <p:xfrm>
          <a:off x="6184440" y="343440"/>
          <a:ext cx="5625720" cy="578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transition spd="slow">
    <p:pull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198" name="Picture 1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0" y="0"/>
            <a:ext cx="12191400" cy="1391760"/>
          </a:xfrm>
          <a:prstGeom prst="rect">
            <a:avLst/>
          </a:prstGeom>
          <a:ln w="0">
            <a:noFill/>
          </a:ln>
        </p:spPr>
      </p:pic>
      <p:sp useBgFill="1">
        <p:nvSpPr>
          <p:cNvPr id="199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200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201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79160" cy="6857280"/>
          </a:xfrm>
          <a:prstGeom prst="rect">
            <a:avLst/>
          </a:prstGeom>
          <a:blipFill rotWithShape="0">
            <a:blip r:embed="rId2">
              <a:alphaModFix amt="20000"/>
            </a:blip>
            <a:srcRect/>
            <a:tile tx="893178" ty="0" sx="100000" sy="100000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202" name="Picture 6" descr="Thank You Thanks Gratitude · Free image on Pixabay"/>
          <p:cNvPicPr/>
          <p:nvPr/>
        </p:nvPicPr>
        <p:blipFill>
          <a:blip r:embed="rId3">
            <a:alphaModFix amt="70000"/>
          </a:blip>
          <a:srcRect l="0" t="6425" r="0" b="9295"/>
          <a:stretch/>
        </p:blipFill>
        <p:spPr>
          <a:xfrm>
            <a:off x="0" y="0"/>
            <a:ext cx="12188160" cy="6855840"/>
          </a:xfrm>
          <a:prstGeom prst="rect">
            <a:avLst/>
          </a:prstGeom>
          <a:ln w="0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652880" y="5029200"/>
            <a:ext cx="4337640" cy="18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venir Next LT Pro"/>
              </a:rPr>
              <a:t>Presented by 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venir Next LT Pro"/>
              </a:rPr>
              <a:t>Khizar Ali (22P-9269)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venir Next LT Pro"/>
              </a:rPr>
              <a:t>Kashif Sahil(22P-9005)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4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38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39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160" y="0"/>
            <a:ext cx="12188160" cy="6857280"/>
          </a:xfrm>
          <a:prstGeom prst="rect">
            <a:avLst/>
          </a:prstGeom>
          <a:blipFill rotWithShape="0">
            <a:blip r:embed="rId1">
              <a:alphaModFix amt="15000"/>
            </a:blip>
            <a:srcRect/>
            <a:tile tx="887616" ty="0" sx="100000" sy="100000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40" name="Picture 6" descr="A digital image of a human head&#10;&#10;Description automatically generated"/>
          <p:cNvPicPr/>
          <p:nvPr/>
        </p:nvPicPr>
        <p:blipFill>
          <a:blip r:embed="rId2">
            <a:alphaModFix amt="60000"/>
          </a:blip>
          <a:srcRect l="0" t="0" r="4" b="0"/>
          <a:stretch/>
        </p:blipFill>
        <p:spPr>
          <a:xfrm>
            <a:off x="1440" y="720"/>
            <a:ext cx="12188160" cy="685584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98080" y="726120"/>
            <a:ext cx="4794480" cy="501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</a:rPr>
              <a:t>Real-world Application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195240" y="726480"/>
            <a:ext cx="4977360" cy="501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d63a44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Practical Use:</a:t>
            </a: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Emotion analysis finds applications in human-computer interaction, market sentiment analysis, mental health assessment, etc.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TextBox 7"/>
          <p:cNvSpPr/>
          <p:nvPr/>
        </p:nvSpPr>
        <p:spPr>
          <a:xfrm>
            <a:off x="9392400" y="6657120"/>
            <a:ext cx="2794680" cy="2098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  <a:spcAft>
                <a:spcPts val="601"/>
              </a:spcAft>
            </a:pPr>
            <a:r>
              <a:rPr b="0" lang="en-US" sz="700" spc="-1" strike="noStrike" u="sng">
                <a:solidFill>
                  <a:srgbClr val="763fbf"/>
                </a:solidFill>
                <a:uFillTx/>
                <a:latin typeface="Avenir Next LT Pro"/>
                <a:hlinkClick r:id="rId3"/>
              </a:rPr>
              <a:t>This Photo</a:t>
            </a:r>
            <a:r>
              <a:rPr b="0" lang="en-US" sz="700" spc="-1" strike="noStrike">
                <a:solidFill>
                  <a:srgbClr val="ffffff"/>
                </a:solidFill>
                <a:latin typeface="Avenir Next LT Pro"/>
              </a:rPr>
              <a:t> by Unknown author is licensed under </a:t>
            </a:r>
            <a:r>
              <a:rPr b="0" lang="en-US" sz="700" spc="-1" strike="noStrike" u="sng">
                <a:solidFill>
                  <a:srgbClr val="763fbf"/>
                </a:solidFill>
                <a:uFillTx/>
                <a:latin typeface="Avenir Next LT Pro"/>
                <a:hlinkClick r:id="rId4"/>
              </a:rPr>
              <a:t>CC BY-NC-ND</a:t>
            </a:r>
            <a:r>
              <a:rPr b="0" lang="en-US" sz="700" spc="-1" strike="noStrike">
                <a:solidFill>
                  <a:srgbClr val="ffffff"/>
                </a:solidFill>
                <a:latin typeface="Avenir Next LT Pro"/>
              </a:rPr>
              <a:t>.</a:t>
            </a:r>
            <a:endParaRPr b="0" lang="en-US" sz="7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45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46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57128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47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571280" cy="6857280"/>
          </a:xfrm>
          <a:prstGeom prst="rect">
            <a:avLst/>
          </a:prstGeom>
          <a:blipFill rotWithShape="0">
            <a:blip r:embed="rId1">
              <a:alphaModFix amt="20000"/>
            </a:blip>
            <a:srcRect/>
            <a:tile tx="893178" ty="0" sx="100000" sy="100000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559800"/>
            <a:ext cx="2818800" cy="55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700" spc="-1" strike="noStrike">
                <a:solidFill>
                  <a:schemeClr val="lt1"/>
                </a:solidFill>
                <a:latin typeface="Avenir Next LT Pro"/>
                <a:ea typeface="Avenir Next LT Pro"/>
              </a:rPr>
              <a:t>Project Overview: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475358219"/>
              </p:ext>
            </p:extLst>
          </p:nvPr>
        </p:nvGraphicFramePr>
        <p:xfrm>
          <a:off x="4807080" y="457200"/>
          <a:ext cx="7003080" cy="584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transition spd="slow">
    <p:pull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50" name="Rectangle 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51" name="Rectangle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160" y="0"/>
            <a:ext cx="12188160" cy="6857280"/>
          </a:xfrm>
          <a:prstGeom prst="rect">
            <a:avLst/>
          </a:prstGeom>
          <a:blipFill rotWithShape="0">
            <a:blip r:embed="rId1">
              <a:alphaModFix amt="15000"/>
            </a:blip>
            <a:srcRect/>
            <a:tile tx="887616" ty="0" sx="100000" sy="100000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52" name="Picture 68" descr=""/>
          <p:cNvPicPr/>
          <p:nvPr/>
        </p:nvPicPr>
        <p:blipFill>
          <a:blip r:embed="rId2">
            <a:alphaModFix amt="60000"/>
          </a:blip>
          <a:srcRect l="0" t="16182" r="0" b="8813"/>
          <a:stretch/>
        </p:blipFill>
        <p:spPr>
          <a:xfrm>
            <a:off x="1440" y="720"/>
            <a:ext cx="12188160" cy="685584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198080" y="726120"/>
            <a:ext cx="4794480" cy="501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Neural Network Architecture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54" name="Diagram2"/>
          <p:cNvGrpSpPr/>
          <p:nvPr/>
        </p:nvGrpSpPr>
        <p:grpSpPr>
          <a:xfrm>
            <a:off x="6195240" y="726480"/>
            <a:ext cx="4977720" cy="5016240"/>
            <a:chOff x="6195240" y="726480"/>
            <a:chExt cx="4977720" cy="5016240"/>
          </a:xfrm>
        </p:grpSpPr>
        <p:sp>
          <p:nvSpPr>
            <p:cNvPr id="155" name=""/>
            <p:cNvSpPr/>
            <p:nvPr/>
          </p:nvSpPr>
          <p:spPr>
            <a:xfrm>
              <a:off x="6195240" y="726480"/>
              <a:ext cx="4977360" cy="50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6195240" y="728640"/>
              <a:ext cx="4977720" cy="360"/>
            </a:xfrm>
            <a:prstGeom prst="line">
              <a:avLst/>
            </a:prstGeom>
            <a:ln>
              <a:solidFill>
                <a:srgbClr val="311c23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1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6195240" y="729000"/>
              <a:ext cx="4977720" cy="167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tIns="91440" bIns="91440" anchor="t">
              <a:noAutofit/>
            </a:bodyPr>
            <a:p>
              <a:pPr defTabSz="1066680">
                <a:lnSpc>
                  <a:spcPct val="100000"/>
                </a:lnSpc>
                <a:spcAft>
                  <a:spcPts val="839"/>
                </a:spcAft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Times New Roman"/>
                </a:rPr>
                <a:t>Base Model: MobileNet used for its efficiency in image tasks.</a:t>
              </a:r>
              <a:endParaRPr b="1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6195240" y="2399400"/>
              <a:ext cx="4977720" cy="360"/>
            </a:xfrm>
            <a:prstGeom prst="line">
              <a:avLst/>
            </a:prstGeom>
            <a:ln>
              <a:solidFill>
                <a:srgbClr val="311c23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1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6195240" y="2399760"/>
              <a:ext cx="4977720" cy="167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tIns="91440" bIns="91440" anchor="t">
              <a:noAutofit/>
            </a:bodyPr>
            <a:p>
              <a:pPr defTabSz="1066680">
                <a:lnSpc>
                  <a:spcPct val="100000"/>
                </a:lnSpc>
                <a:spcAft>
                  <a:spcPts val="839"/>
                </a:spcAft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Times New Roman"/>
                </a:rPr>
                <a:t>Transfer Learning: Adopted pre-trained MobileNet layers and froze initial layers to retain learned features.</a:t>
              </a:r>
              <a:endParaRPr b="1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6195240" y="4070160"/>
              <a:ext cx="4977720" cy="360"/>
            </a:xfrm>
            <a:prstGeom prst="line">
              <a:avLst/>
            </a:prstGeom>
            <a:ln>
              <a:solidFill>
                <a:srgbClr val="311c23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1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6195240" y="4070520"/>
              <a:ext cx="4977720" cy="167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tIns="91440" bIns="91440" anchor="t">
              <a:noAutofit/>
            </a:bodyPr>
            <a:p>
              <a:pPr defTabSz="1066680">
                <a:lnSpc>
                  <a:spcPct val="100000"/>
                </a:lnSpc>
                <a:spcAft>
                  <a:spcPts val="839"/>
                </a:spcAft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Times New Roman"/>
                </a:rPr>
                <a:t>Emotion Classification: Added specialized fully connected layers for facial emotion recognition on top of MobileNet's base.</a:t>
              </a:r>
              <a:endParaRPr b="1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</p:grpSp>
      <p:sp>
        <p:nvSpPr>
          <p:cNvPr id="162" name="TextBox 69"/>
          <p:cNvSpPr/>
          <p:nvPr/>
        </p:nvSpPr>
        <p:spPr>
          <a:xfrm>
            <a:off x="9392400" y="6657120"/>
            <a:ext cx="2794680" cy="2098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  <a:spcAft>
                <a:spcPts val="601"/>
              </a:spcAft>
            </a:pPr>
            <a:r>
              <a:rPr b="0" lang="en-US" sz="700" spc="-1" strike="noStrike" u="sng">
                <a:solidFill>
                  <a:srgbClr val="763fbf"/>
                </a:solidFill>
                <a:uFillTx/>
                <a:latin typeface="Avenir Next LT Pro"/>
                <a:hlinkClick r:id="rId3"/>
              </a:rPr>
              <a:t>This Photo</a:t>
            </a:r>
            <a:r>
              <a:rPr b="0" lang="en-US" sz="700" spc="-1" strike="noStrike">
                <a:solidFill>
                  <a:srgbClr val="ffffff"/>
                </a:solidFill>
                <a:latin typeface="Avenir Next LT Pro"/>
              </a:rPr>
              <a:t> by Unknown author is licensed under </a:t>
            </a:r>
            <a:r>
              <a:rPr b="0" lang="en-US" sz="700" spc="-1" strike="noStrike" u="sng">
                <a:solidFill>
                  <a:srgbClr val="763fbf"/>
                </a:solidFill>
                <a:uFillTx/>
                <a:latin typeface="Avenir Next LT Pro"/>
                <a:hlinkClick r:id="rId4"/>
              </a:rPr>
              <a:t>CC BY-NC-ND</a:t>
            </a:r>
            <a:r>
              <a:rPr b="0" lang="en-US" sz="700" spc="-1" strike="noStrike">
                <a:solidFill>
                  <a:srgbClr val="ffffff"/>
                </a:solidFill>
                <a:latin typeface="Avenir Next LT Pro"/>
              </a:rPr>
              <a:t>.</a:t>
            </a:r>
            <a:endParaRPr b="0" lang="en-US" sz="7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64" name="Rectangle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165" name="Picture 4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rcRect l="40510" t="44405" r="0" b="0"/>
          <a:stretch/>
        </p:blipFill>
        <p:spPr>
          <a:xfrm>
            <a:off x="-2880" y="0"/>
            <a:ext cx="1145160" cy="107028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461160"/>
            <a:ext cx="4647600" cy="283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2"/>
                </a:solidFill>
                <a:latin typeface="Avenir Next LT Pro"/>
              </a:rPr>
              <a:t>Data Preprocessing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3429000"/>
            <a:ext cx="4647240" cy="258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914400">
              <a:lnSpc>
                <a:spcPct val="100000"/>
              </a:lnSpc>
              <a:spcAft>
                <a:spcPts val="601"/>
              </a:spcAft>
              <a:buClr>
                <a:srgbClr val="d63a44"/>
              </a:buClr>
              <a:buFont typeface="Arial,Sans-Serif"/>
              <a:buChar char="•"/>
            </a:pPr>
            <a:r>
              <a:rPr b="1" lang="en-US" sz="1500" spc="-1" strike="noStrike">
                <a:solidFill>
                  <a:schemeClr val="dk2"/>
                </a:solidFill>
                <a:latin typeface="Arial"/>
              </a:rPr>
              <a:t>Image Data Generator:</a:t>
            </a:r>
            <a:r>
              <a:rPr b="0" lang="en-US" sz="1500" spc="-1" strike="noStrike">
                <a:solidFill>
                  <a:schemeClr val="dk2"/>
                </a:solidFill>
                <a:latin typeface="Arial"/>
              </a:rPr>
              <a:t> Used for data augmentation by applying transformations like zoom, shear, and flips.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Aft>
                <a:spcPts val="601"/>
              </a:spcAft>
              <a:buClr>
                <a:srgbClr val="d63a44"/>
              </a:buClr>
              <a:buFont typeface="Arial,Sans-Serif"/>
              <a:buChar char="•"/>
            </a:pPr>
            <a:r>
              <a:rPr b="1" lang="en-US" sz="1500" spc="-1" strike="noStrike">
                <a:solidFill>
                  <a:schemeClr val="dk2"/>
                </a:solidFill>
                <a:latin typeface="Arial"/>
              </a:rPr>
              <a:t>Purpose:</a:t>
            </a:r>
            <a:r>
              <a:rPr b="0" lang="en-US" sz="1500" spc="-1" strike="noStrike">
                <a:solidFill>
                  <a:schemeClr val="dk2"/>
                </a:solidFill>
                <a:latin typeface="Arial"/>
              </a:rPr>
              <a:t> Augmentation diversifies the dataset, enhancing model generalization.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Aft>
                <a:spcPts val="601"/>
              </a:spcAft>
              <a:buClr>
                <a:srgbClr val="d63a44"/>
              </a:buClr>
              <a:buFont typeface="Arial,Sans-Serif"/>
              <a:buChar char="•"/>
            </a:pPr>
            <a:r>
              <a:rPr b="1" lang="en-US" sz="1500" spc="-1" strike="noStrike">
                <a:solidFill>
                  <a:schemeClr val="dk2"/>
                </a:solidFill>
                <a:latin typeface="Arial"/>
              </a:rPr>
              <a:t>Preprocessing Steps:</a:t>
            </a:r>
            <a:r>
              <a:rPr b="0" lang="en-US" sz="1500" spc="-1" strike="noStrike">
                <a:solidFill>
                  <a:schemeClr val="dk2"/>
                </a:solidFill>
                <a:latin typeface="Arial"/>
              </a:rPr>
              <a:t> Display preprocessed images scaled to the model's input size.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Picture 5" descr="A close-up of a person&amp;#39;s face&#10;&#10;Description automatically generated"/>
          <p:cNvPicPr/>
          <p:nvPr/>
        </p:nvPicPr>
        <p:blipFill>
          <a:blip r:embed="rId2"/>
          <a:stretch/>
        </p:blipFill>
        <p:spPr>
          <a:xfrm>
            <a:off x="6668280" y="1019520"/>
            <a:ext cx="4734000" cy="481824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4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/>
          <a:srcRect l="0" t="0" r="73966" b="0"/>
          <a:stretch/>
        </p:blipFill>
        <p:spPr>
          <a:xfrm>
            <a:off x="11527200" y="3144600"/>
            <a:ext cx="661320" cy="2547720"/>
          </a:xfrm>
          <a:prstGeom prst="rect">
            <a:avLst/>
          </a:prstGeom>
          <a:ln w="0">
            <a:noFill/>
          </a:ln>
        </p:spPr>
      </p:pic>
    </p:spTree>
  </p:cSld>
  <p:transition spd="slow">
    <p:pull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71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72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8160" cy="6857280"/>
          </a:xfrm>
          <a:prstGeom prst="rect">
            <a:avLst/>
          </a:prstGeom>
          <a:blipFill rotWithShape="0">
            <a:blip r:embed="rId1">
              <a:alphaModFix amt="10000"/>
            </a:blip>
            <a:srcRect/>
            <a:tile tx="893178" ty="0" sx="100000" sy="100000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73" name="Picture 4" descr="A diagram of a computer&#10;&#10;Description automatically generated"/>
          <p:cNvPicPr/>
          <p:nvPr/>
        </p:nvPicPr>
        <p:blipFill>
          <a:blip r:embed="rId2">
            <a:alphaModFix amt="60000"/>
          </a:blip>
          <a:srcRect l="0" t="0" r="27551" b="0"/>
          <a:stretch/>
        </p:blipFill>
        <p:spPr>
          <a:xfrm>
            <a:off x="1440" y="720"/>
            <a:ext cx="12188160" cy="68558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198080" y="726120"/>
            <a:ext cx="9774000" cy="247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</a:rPr>
              <a:t>Training Process Overview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219320" y="3429000"/>
            <a:ext cx="9953280" cy="251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algn="ctr" defTabSz="914400">
              <a:lnSpc>
                <a:spcPct val="110000"/>
              </a:lnSpc>
              <a:spcBef>
                <a:spcPts val="1001"/>
              </a:spcBef>
              <a:buClr>
                <a:srgbClr val="d63a4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Methodology: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 algn="ctr" defTabSz="914400">
              <a:lnSpc>
                <a:spcPct val="110000"/>
              </a:lnSpc>
              <a:spcBef>
                <a:spcPts val="499"/>
              </a:spcBef>
              <a:buClr>
                <a:srgbClr val="d63a4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Utilized augmented dataset for training the model.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 algn="ctr" defTabSz="914400">
              <a:lnSpc>
                <a:spcPct val="110000"/>
              </a:lnSpc>
              <a:spcBef>
                <a:spcPts val="499"/>
              </a:spcBef>
              <a:buClr>
                <a:srgbClr val="d63a4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Employed early stopping to halt training upon validation accuracy plateau.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 algn="ctr" defTabSz="914400">
              <a:lnSpc>
                <a:spcPct val="110000"/>
              </a:lnSpc>
              <a:spcBef>
                <a:spcPts val="499"/>
              </a:spcBef>
              <a:buClr>
                <a:srgbClr val="d63a4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Implemented model checkpointing to save the best model based on validation accuracy.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lt1"/>
                </a:solidFill>
                <a:latin typeface="Avenir Next LT Pro"/>
              </a:rPr>
              <a:t>Training Progress Visualization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Content Placeholder 4" descr="A graph with lines and numbers&#10;&#10;Description automatically generated"/>
          <p:cNvPicPr/>
          <p:nvPr/>
        </p:nvPicPr>
        <p:blipFill>
          <a:blip r:embed="rId1"/>
          <a:stretch/>
        </p:blipFill>
        <p:spPr>
          <a:xfrm>
            <a:off x="451440" y="1512720"/>
            <a:ext cx="4890960" cy="4789800"/>
          </a:xfrm>
          <a:prstGeom prst="rect">
            <a:avLst/>
          </a:prstGeom>
          <a:ln w="0">
            <a:noFill/>
          </a:ln>
        </p:spPr>
      </p:pic>
      <p:pic>
        <p:nvPicPr>
          <p:cNvPr id="178" name="Content Placeholder 5" descr="A screen shot of a graph&#10;&#10;Description automatically generated"/>
          <p:cNvPicPr/>
          <p:nvPr/>
        </p:nvPicPr>
        <p:blipFill>
          <a:blip r:embed="rId2"/>
          <a:stretch/>
        </p:blipFill>
        <p:spPr>
          <a:xfrm>
            <a:off x="5672160" y="1512720"/>
            <a:ext cx="4987440" cy="4861800"/>
          </a:xfrm>
          <a:prstGeom prst="rect">
            <a:avLst/>
          </a:prstGeom>
          <a:ln w="0">
            <a:noFill/>
          </a:ln>
        </p:spPr>
      </p:pic>
    </p:spTree>
  </p:cSld>
  <p:transition spd="slow">
    <p:pull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80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81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8520" y="0"/>
            <a:ext cx="5942880" cy="685728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82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0"/>
            <a:ext cx="625392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83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-2880" y="720"/>
            <a:ext cx="6250680" cy="6857280"/>
          </a:xfrm>
          <a:prstGeom prst="rect">
            <a:avLst/>
          </a:prstGeom>
          <a:blipFill rotWithShape="0">
            <a:blip r:embed="rId1">
              <a:alphaModFix amt="20000"/>
            </a:blip>
            <a:srcRect/>
            <a:tile tx="893178" ty="0" sx="100000" sy="100000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587160"/>
            <a:ext cx="4952160" cy="166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lt1"/>
                </a:solidFill>
                <a:latin typeface="Avenir Next LT Pro"/>
              </a:rPr>
              <a:t>Model Evaluation: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2411640"/>
            <a:ext cx="4951800" cy="372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d63a44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venir Next LT Pro"/>
              </a:rPr>
              <a:t>Sample Test Image Prediction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Picture 3" descr="A close-up of a person&amp;#39;s face&#10;&#10;Description automatically generated"/>
          <p:cNvPicPr/>
          <p:nvPr/>
        </p:nvPicPr>
        <p:blipFill>
          <a:blip r:embed="rId2"/>
          <a:srcRect l="4119" t="0" r="17591" b="0"/>
          <a:stretch/>
        </p:blipFill>
        <p:spPr>
          <a:xfrm>
            <a:off x="6858000" y="568080"/>
            <a:ext cx="4723560" cy="5716080"/>
          </a:xfrm>
          <a:prstGeom prst="rect">
            <a:avLst/>
          </a:prstGeom>
          <a:ln w="0">
            <a:noFill/>
          </a:ln>
        </p:spPr>
      </p:pic>
    </p:spTree>
  </p:cSld>
  <p:transition spd="slow">
    <p:pull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88" name="Rectangle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189" name="Rectangle 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9976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90" name="Rectangle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997600" cy="6857280"/>
          </a:xfrm>
          <a:prstGeom prst="rect">
            <a:avLst/>
          </a:prstGeom>
          <a:blipFill rotWithShape="0">
            <a:blip r:embed="rId1">
              <a:alphaModFix amt="20000"/>
            </a:blip>
            <a:srcRect/>
            <a:tile tx="893178" ty="0" sx="100000" sy="100000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559800"/>
            <a:ext cx="4631760" cy="556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lt1"/>
                </a:solidFill>
                <a:latin typeface="Avenir Next LT Pro"/>
              </a:rPr>
              <a:t>Integrating</a:t>
            </a:r>
            <a:r>
              <a:rPr b="1" lang="en-US" sz="4000" spc="-1" strike="noStrike">
                <a:solidFill>
                  <a:schemeClr val="lt1"/>
                </a:solidFill>
                <a:latin typeface="Avenir Next LT Pro"/>
              </a:rPr>
              <a:t> Trained Emotion Recognition Model with OpenCV for Real-time Analysis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683134707"/>
              </p:ext>
            </p:extLst>
          </p:nvPr>
        </p:nvGraphicFramePr>
        <p:xfrm>
          <a:off x="6184440" y="343440"/>
          <a:ext cx="5625720" cy="578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transition spd="slow">
    <p:pull dir="d"/>
  </p:transition>
</p:sld>
</file>

<file path=ppt/theme/theme1.xml><?xml version="1.0" encoding="utf-8"?>
<a:theme xmlns:a="http://schemas.openxmlformats.org/drawingml/2006/main" xmlns:r="http://schemas.openxmlformats.org/officeDocument/2006/relationships" name="Blockprint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d63a44"/>
      </a:accent1>
      <a:accent2>
        <a:srgbClr val="c42874"/>
      </a:accent2>
      <a:accent3>
        <a:srgbClr val="d63ac7"/>
      </a:accent3>
      <a:accent4>
        <a:srgbClr val="9328c4"/>
      </a:accent4>
      <a:accent5>
        <a:srgbClr val="633ad6"/>
      </a:accent5>
      <a:accent6>
        <a:srgbClr val="2b42c5"/>
      </a:accent6>
      <a:hlink>
        <a:srgbClr val="763fbf"/>
      </a:hlink>
      <a:folHlink>
        <a:srgbClr val="7f7f7f"/>
      </a:folHlink>
    </a:clrScheme>
    <a:fontScheme name="Custom 56">
      <a:majorFont>
        <a:latin typeface="Avenir Next LT Pro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ckprint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d63a44"/>
      </a:accent1>
      <a:accent2>
        <a:srgbClr val="c42874"/>
      </a:accent2>
      <a:accent3>
        <a:srgbClr val="d63ac7"/>
      </a:accent3>
      <a:accent4>
        <a:srgbClr val="9328c4"/>
      </a:accent4>
      <a:accent5>
        <a:srgbClr val="633ad6"/>
      </a:accent5>
      <a:accent6>
        <a:srgbClr val="2b42c5"/>
      </a:accent6>
      <a:hlink>
        <a:srgbClr val="763fbf"/>
      </a:hlink>
      <a:folHlink>
        <a:srgbClr val="7f7f7f"/>
      </a:folHlink>
    </a:clrScheme>
    <a:fontScheme name="Custom 56">
      <a:majorFont>
        <a:latin typeface="Avenir Next LT Pro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ockprint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d63a44"/>
      </a:accent1>
      <a:accent2>
        <a:srgbClr val="c42874"/>
      </a:accent2>
      <a:accent3>
        <a:srgbClr val="d63ac7"/>
      </a:accent3>
      <a:accent4>
        <a:srgbClr val="9328c4"/>
      </a:accent4>
      <a:accent5>
        <a:srgbClr val="633ad6"/>
      </a:accent5>
      <a:accent6>
        <a:srgbClr val="2b42c5"/>
      </a:accent6>
      <a:hlink>
        <a:srgbClr val="763fbf"/>
      </a:hlink>
      <a:folHlink>
        <a:srgbClr val="7f7f7f"/>
      </a:folHlink>
    </a:clrScheme>
    <a:fontScheme name="Custom 56">
      <a:majorFont>
        <a:latin typeface="Avenir Next LT Pro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2023-11-26T06:05:08Z</dcterms:created>
  <dc:creator/>
  <dc:description/>
  <dc:language>en-US</dc:language>
  <cp:lastModifiedBy/>
  <cp:lastPrinted>2023-11-26T16:12:16Z</cp:lastPrinted>
  <dcterms:modified xsi:type="dcterms:W3CDTF">2023-11-26T16:16:36Z</dcterms:modified>
  <cp:revision>130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