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72" r:id="rId5"/>
    <p:sldId id="269" r:id="rId6"/>
    <p:sldId id="270" r:id="rId7"/>
    <p:sldId id="257" r:id="rId8"/>
    <p:sldId id="266" r:id="rId9"/>
    <p:sldId id="258" r:id="rId10"/>
    <p:sldId id="259" r:id="rId11"/>
    <p:sldId id="265" r:id="rId12"/>
    <p:sldId id="267" r:id="rId13"/>
    <p:sldId id="263" r:id="rId14"/>
    <p:sldId id="260" r:id="rId15"/>
    <p:sldId id="268" r:id="rId16"/>
    <p:sldId id="261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5802-B56C-42C0-9AD7-80CB70C6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87F07-6BA9-4599-B604-23584BD2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F75C-001E-4D23-A60E-7C02A99B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3C6E-AE8C-4C7B-AA90-E3D2847F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B6B3-AAEF-4A6A-ADB8-8BB8849E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9A9-EB40-428D-B183-D53CD981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82E98-7EE4-42C6-B614-28809E6B1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2827-0585-4D18-AA5E-C42EB6D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71A39-55D8-432A-8A14-B929BB2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874C-9828-4D5F-9F5D-11359421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6A2C3-35D7-4DB2-B114-687C446CB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E4AAE-EA6E-4839-901C-825D8FC4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1AF6-B76A-4A6B-9E26-3ECA9762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7131-9AC9-43E8-B8D1-FAC05F3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5916-6A62-4F0A-A88B-096877ED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659D-926A-4C7B-A6EF-0A920981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C202-791A-4A0E-9328-970F977B1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49409-E56D-4E8B-8EE6-75B37D79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624D-62C6-41CF-9F18-13CFEC40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B804-5A97-4B01-9C7E-BF25891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910F-77A5-4E8A-A9DE-E54C9270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BB75-8DD7-4FD3-8C0E-10D468225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4D24-1A38-4D61-814A-0DF0B589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2742-2475-4035-BCC4-8662A71A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794B-0D17-43F3-8B1B-A1465547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4993-E37F-4C20-AA18-BDAF680F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0E98-F006-47AB-B05C-C6506936F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E7E8-D3F8-45D3-A266-4BE297AA2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C4B66-94B6-42BC-A2B9-2CB12EE5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C80D3-4D75-49AE-8825-50655335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5F85-BE38-430A-976A-9AA3F061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AF39-1AB0-4BDF-A59E-7C813041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7468-96E6-4F11-9144-D2E7BC8D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F41D8-2447-4400-ACDA-D5C3C1EB1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2AA61-E23F-4EE8-A21D-51EA5A8A8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C2B75-7E0F-4137-B030-64333C311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8945C-7D9B-42E3-96FA-9BB4896A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C79E7-E0F1-4D2A-8994-9EB07837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C35E1-F996-446F-89FC-F323D551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9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F5B3-1F31-4394-B133-E2110042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F4B36-5247-4A7B-9A84-0B8D18C3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72878-E747-4344-AA08-46B8445C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CB6F4-C644-4354-8547-77F41EB5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C1F1A-A2E9-4D5D-818F-D38891F1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316DA-DD05-4E11-8C74-C66CB99E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76F-41B6-4D8D-B619-09A253A7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691F-C582-4FF7-81D9-4C6D42C5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889E-683A-4041-81B7-F84AEB416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19B47-EE60-4BBD-A2AF-EC9CF86D8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4E27-2EF7-42E5-8092-30A0AA93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07E7A-E043-409D-9AF1-2B645611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EC35-1897-454C-AC89-7DE09B16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EF88-3593-4B09-B292-CCC6447C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A3A80-1845-49B9-9F8E-B7F5F8D8E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3FA47-8C9C-49F0-9118-792F2B4D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98A8-687D-4C11-882F-6B743C61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6466-E2EA-4491-AE77-EA96E082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19C8B-7E22-4DE1-B078-B5E24E89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713C1-A340-4B56-A9F2-31C729BC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04DDA-D0F4-4E61-9CA3-A0A04FEA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562C-75B7-4481-A991-44C214E7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5432-440F-426B-8CBF-658C20E9D7B2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D89E-C986-4308-8C80-8C2E7B9C4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1EB1-F6F5-4084-9EFE-DB6798917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D06EE-C18B-49EB-ACC5-1416375C3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B17C-073B-4144-AD2C-79F59128AD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20E8D-03DE-44E3-8281-3E4AACBA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Development </a:t>
            </a:r>
          </a:p>
        </p:txBody>
      </p:sp>
    </p:spTree>
    <p:extLst>
      <p:ext uri="{BB962C8B-B14F-4D97-AF65-F5344CB8AC3E}">
        <p14:creationId xmlns:p14="http://schemas.microsoft.com/office/powerpoint/2010/main" val="164243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A0D3-0D8C-4DCB-8F6B-925A7E52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and import a Skybox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98D59-ADA8-432C-A115-BDDF13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Windows</a:t>
            </a:r>
            <a:r>
              <a:rPr lang="en-US" dirty="0" err="1">
                <a:sym typeface="Wingdings" panose="05000000000000000000" pitchFamily="2" charset="2"/>
              </a:rPr>
              <a:t>Asset</a:t>
            </a:r>
            <a:r>
              <a:rPr lang="en-US" dirty="0">
                <a:sym typeface="Wingdings" panose="05000000000000000000" pitchFamily="2" charset="2"/>
              </a:rPr>
              <a:t> store</a:t>
            </a:r>
          </a:p>
          <a:p>
            <a:r>
              <a:rPr lang="en-US" dirty="0">
                <a:sym typeface="Wingdings" panose="05000000000000000000" pitchFamily="2" charset="2"/>
              </a:rPr>
              <a:t>Login using unity username and password</a:t>
            </a:r>
          </a:p>
          <a:p>
            <a:r>
              <a:rPr lang="en-US" dirty="0">
                <a:sym typeface="Wingdings" panose="05000000000000000000" pitchFamily="2" charset="2"/>
              </a:rPr>
              <a:t>Search a free skybox</a:t>
            </a:r>
          </a:p>
          <a:p>
            <a:r>
              <a:rPr lang="en-US" dirty="0">
                <a:sym typeface="Wingdings" panose="05000000000000000000" pitchFamily="2" charset="2"/>
              </a:rPr>
              <a:t>Add to your assets</a:t>
            </a:r>
          </a:p>
          <a:p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dirty="0" err="1">
                <a:sym typeface="Wingdings" panose="05000000000000000000" pitchFamily="2" charset="2"/>
              </a:rPr>
              <a:t>WindowsPackage</a:t>
            </a:r>
            <a:r>
              <a:rPr lang="en-US" dirty="0">
                <a:sym typeface="Wingdings" panose="05000000000000000000" pitchFamily="2" charset="2"/>
              </a:rPr>
              <a:t> Manager</a:t>
            </a:r>
          </a:p>
          <a:p>
            <a:r>
              <a:rPr lang="en-US" dirty="0">
                <a:sym typeface="Wingdings" panose="05000000000000000000" pitchFamily="2" charset="2"/>
              </a:rPr>
              <a:t>Select Packages: My Assets</a:t>
            </a:r>
          </a:p>
          <a:p>
            <a:r>
              <a:rPr lang="en-US" dirty="0">
                <a:sym typeface="Wingdings" panose="05000000000000000000" pitchFamily="2" charset="2"/>
              </a:rPr>
              <a:t>Search the asset you added from asset store, download and import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4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951E-7172-443C-874C-203EC8E5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 in 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908EF-6CF9-4A12-9A5F-2B6B7EB3A665}"/>
              </a:ext>
            </a:extLst>
          </p:cNvPr>
          <p:cNvSpPr txBox="1"/>
          <p:nvPr/>
        </p:nvSpPr>
        <p:spPr>
          <a:xfrm>
            <a:off x="689548" y="2068643"/>
            <a:ext cx="6205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It is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the speed at which those images are shown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or how fast you “flip” through the book.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It's usually expressed as “frames per second,” or FPS.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So if a video is captured and played back at 24fps, that means each second of video shows 24 distinct still images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79165-2131-4C45-A406-17DA798B3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1825625"/>
            <a:ext cx="10664252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80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951E-7172-443C-874C-203EC8E5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Rate in Unity</a:t>
            </a:r>
          </a:p>
        </p:txBody>
      </p:sp>
      <p:pic>
        <p:nvPicPr>
          <p:cNvPr id="3074" name="Picture 2" descr="Frame rate per second on CCTV — SecurityCamCenter.com">
            <a:extLst>
              <a:ext uri="{FF2B5EF4-FFF2-40B4-BE49-F238E27FC236}">
                <a16:creationId xmlns:a16="http://schemas.microsoft.com/office/drawing/2014/main" id="{D76088F8-3E8F-4D2D-8126-D1080EF8D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810" y="1304718"/>
            <a:ext cx="5662380" cy="518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19B2-7F08-4CAE-B4C0-A7646CFB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2FEA1-E6C0-4DA5-BE07-E8C0B089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 a component to cube – new script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name can be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cubeMove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create and Add in script folder, open it by just clicking the script name. (A visual studio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open)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See what built-in methods script already has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method and Update Method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are these methods: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is called exactly once in the lifetime of the script.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is called 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 frame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will also see some Unity libraries and header files.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0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99E2-347A-4400-97D1-9A6089D6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75A1-4AE9-4112-BE13-23E45354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move the cube in straight line:</a:t>
            </a:r>
          </a:p>
          <a:p>
            <a:pPr lvl="1"/>
            <a:r>
              <a:rPr lang="en-US" sz="2800" dirty="0"/>
              <a:t>Change its x position through script</a:t>
            </a:r>
          </a:p>
          <a:p>
            <a:pPr lvl="1"/>
            <a:r>
              <a:rPr lang="en-US" sz="2800" dirty="0"/>
              <a:t>In update method write the following lines:</a:t>
            </a:r>
          </a:p>
          <a:p>
            <a:pPr lvl="2"/>
            <a:r>
              <a:rPr lang="en-US" sz="2800" dirty="0" err="1">
                <a:solidFill>
                  <a:schemeClr val="accent1"/>
                </a:solidFill>
              </a:rPr>
              <a:t>transform.Translate</a:t>
            </a:r>
            <a:r>
              <a:rPr lang="en-US" sz="2800" dirty="0">
                <a:solidFill>
                  <a:schemeClr val="accent1"/>
                </a:solidFill>
              </a:rPr>
              <a:t>(1f, 0, 0); </a:t>
            </a:r>
            <a:r>
              <a:rPr lang="en-US" sz="2800" dirty="0"/>
              <a:t>for right movement</a:t>
            </a:r>
          </a:p>
          <a:p>
            <a:pPr lvl="2"/>
            <a:r>
              <a:rPr lang="en-US" sz="2800" dirty="0" err="1">
                <a:solidFill>
                  <a:schemeClr val="accent1"/>
                </a:solidFill>
              </a:rPr>
              <a:t>transform.Translate</a:t>
            </a:r>
            <a:r>
              <a:rPr lang="en-US" sz="2800" dirty="0">
                <a:solidFill>
                  <a:schemeClr val="accent1"/>
                </a:solidFill>
              </a:rPr>
              <a:t>(-1f, 0, 0); </a:t>
            </a:r>
            <a:r>
              <a:rPr lang="en-US" sz="2800" dirty="0"/>
              <a:t>for left movement or Vice vera depending on the initial position of your cube.</a:t>
            </a:r>
          </a:p>
        </p:txBody>
      </p:sp>
    </p:spTree>
    <p:extLst>
      <p:ext uri="{BB962C8B-B14F-4D97-AF65-F5344CB8AC3E}">
        <p14:creationId xmlns:p14="http://schemas.microsoft.com/office/powerpoint/2010/main" val="234502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D90F-2D92-4C93-A611-55385630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4934-A133-438B-9651-4BC2D964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How to move the cube upwards or downwards</a:t>
            </a:r>
          </a:p>
          <a:p>
            <a:pPr lvl="1"/>
            <a:r>
              <a:rPr lang="en-US" sz="3600" dirty="0"/>
              <a:t>Change its y position through script</a:t>
            </a:r>
          </a:p>
          <a:p>
            <a:pPr lvl="1"/>
            <a:r>
              <a:rPr lang="en-US" sz="3600" dirty="0"/>
              <a:t>What could be code??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6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5BCF-5E28-410C-A1B1-38E2C6BA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8ECC-5CCF-46BB-ADDA-4F35A1D8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to move the cube upwards or downwards</a:t>
            </a:r>
          </a:p>
          <a:p>
            <a:pPr lvl="1"/>
            <a:r>
              <a:rPr lang="en-US" sz="3200" dirty="0"/>
              <a:t>Change its y position through script</a:t>
            </a:r>
          </a:p>
          <a:p>
            <a:pPr lvl="1"/>
            <a:r>
              <a:rPr lang="en-US" sz="3200" dirty="0"/>
              <a:t>What could be code??</a:t>
            </a:r>
          </a:p>
          <a:p>
            <a:pPr lvl="2"/>
            <a:r>
              <a:rPr lang="en-US" sz="3200" dirty="0" err="1">
                <a:solidFill>
                  <a:schemeClr val="accent1"/>
                </a:solidFill>
              </a:rPr>
              <a:t>transform.Translate</a:t>
            </a:r>
            <a:r>
              <a:rPr lang="en-US" sz="3200" dirty="0">
                <a:solidFill>
                  <a:schemeClr val="accent1"/>
                </a:solidFill>
              </a:rPr>
              <a:t>(0, 1f, 0); </a:t>
            </a:r>
            <a:r>
              <a:rPr lang="en-US" sz="3200" dirty="0"/>
              <a:t>for upward movement</a:t>
            </a:r>
          </a:p>
          <a:p>
            <a:pPr lvl="2"/>
            <a:r>
              <a:rPr lang="en-US" sz="3200" dirty="0" err="1">
                <a:solidFill>
                  <a:schemeClr val="accent1"/>
                </a:solidFill>
              </a:rPr>
              <a:t>transform.Translate</a:t>
            </a:r>
            <a:r>
              <a:rPr lang="en-US" sz="3200" dirty="0">
                <a:solidFill>
                  <a:schemeClr val="accent1"/>
                </a:solidFill>
              </a:rPr>
              <a:t>(0, -1f, 0); </a:t>
            </a:r>
            <a:r>
              <a:rPr lang="en-US" sz="3200" dirty="0"/>
              <a:t>for downward movement or Vice vera depending on the initial position of your cube.</a:t>
            </a:r>
          </a:p>
          <a:p>
            <a:pPr lvl="1"/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5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B6EF-F68F-41DA-B39D-53080452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</a:t>
            </a:r>
            <a:r>
              <a:rPr lang="en-US"/>
              <a:t>in 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98CF-5DF0-4BF8-9FE3-23427773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the cube and add new component </a:t>
            </a:r>
            <a:r>
              <a:rPr lang="en-US" dirty="0">
                <a:sym typeface="Wingdings" panose="05000000000000000000" pitchFamily="2" charset="2"/>
              </a:rPr>
              <a:t>audio source to it</a:t>
            </a:r>
          </a:p>
          <a:p>
            <a:r>
              <a:rPr lang="en-US" dirty="0">
                <a:sym typeface="Wingdings" panose="05000000000000000000" pitchFamily="2" charset="2"/>
              </a:rPr>
              <a:t>Download an audio of car from google classroom and add it to the project as asset</a:t>
            </a:r>
          </a:p>
          <a:p>
            <a:r>
              <a:rPr lang="en-US" dirty="0">
                <a:sym typeface="Wingdings" panose="05000000000000000000" pitchFamily="2" charset="2"/>
              </a:rPr>
              <a:t>Assign it as audio clip in audio source.</a:t>
            </a:r>
          </a:p>
          <a:p>
            <a:r>
              <a:rPr lang="en-US" dirty="0">
                <a:sym typeface="Wingdings" panose="05000000000000000000" pitchFamily="2" charset="2"/>
              </a:rPr>
              <a:t>What if you want to hear car horn sound by pressing “H” key?</a:t>
            </a:r>
          </a:p>
          <a:p>
            <a:r>
              <a:rPr lang="en-US" dirty="0">
                <a:sym typeface="Wingdings" panose="05000000000000000000" pitchFamily="2" charset="2"/>
              </a:rPr>
              <a:t>How can you add a car from unity asset store in the scene instead of cube and make it move through left, right, up, and down arrow keys?</a:t>
            </a:r>
          </a:p>
          <a:p>
            <a:r>
              <a:rPr lang="en-US" dirty="0">
                <a:sym typeface="Wingdings" panose="05000000000000000000" pitchFamily="2" charset="2"/>
              </a:rPr>
              <a:t>And also assign a horn sound with “H”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F643-C579-4A79-8230-6A862C2C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746E-F630-4674-B8FA-7828E92F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4000" dirty="0"/>
              <a:t>For this lecture open a new project </a:t>
            </a:r>
          </a:p>
          <a:p>
            <a:pPr marL="0" indent="0" algn="ctr">
              <a:buNone/>
            </a:pPr>
            <a:r>
              <a:rPr lang="en-US" sz="4000" dirty="0"/>
              <a:t>and bring a red cube in the scene</a:t>
            </a:r>
          </a:p>
        </p:txBody>
      </p:sp>
    </p:spTree>
    <p:extLst>
      <p:ext uri="{BB962C8B-B14F-4D97-AF65-F5344CB8AC3E}">
        <p14:creationId xmlns:p14="http://schemas.microsoft.com/office/powerpoint/2010/main" val="401069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8955-6F60-41E8-867C-1C87309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and Packages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2251-3567-48B1-9A16-EE46416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a handy way of sharing and re-using Unity projects and collections of assets;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Assets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items on the Unity </a:t>
            </a: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Asset Store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supplied in packages, for example.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are collections of files and data from Unity projects, or elements of projects, which are compressed and stored in one file, similar to Zip files. </a:t>
            </a:r>
          </a:p>
          <a:p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Zip files, a package maintains its original directory structure when it is unpacked, as well as meta-data about assets (such as import settings and links to other assets).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2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08A-191C-4531-B385-C48CAA96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Asset/Package</a:t>
            </a:r>
          </a:p>
        </p:txBody>
      </p:sp>
      <p:pic>
        <p:nvPicPr>
          <p:cNvPr id="1026" name="Picture 2" descr="Fig 1: Asset&gt;Import Package menu">
            <a:extLst>
              <a:ext uri="{FF2B5EF4-FFF2-40B4-BE49-F238E27FC236}">
                <a16:creationId xmlns:a16="http://schemas.microsoft.com/office/drawing/2014/main" id="{910EDD13-77FD-4BBC-8EFA-D4B196681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52" y="1331381"/>
            <a:ext cx="5247807" cy="51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99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1575-5DC1-4D7F-A537-560D4E6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in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F5A0-90AC-4A5E-A9BE-C8EEDA2AB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Use the Unity Package Manager (in Unity’s top menu: </a:t>
            </a:r>
            <a:r>
              <a:rPr lang="en-US" b="1" i="0" dirty="0">
                <a:effectLst/>
                <a:latin typeface="Roboto" panose="02000000000000000000" pitchFamily="2" charset="0"/>
              </a:rPr>
              <a:t>Window</a:t>
            </a:r>
            <a:r>
              <a:rPr lang="en-US" b="0" i="0" dirty="0">
                <a:effectLst/>
                <a:latin typeface="Roboto" panose="02000000000000000000" pitchFamily="2" charset="0"/>
              </a:rPr>
              <a:t> &gt; </a:t>
            </a:r>
            <a:r>
              <a:rPr lang="en-US" b="1" i="0" dirty="0">
                <a:effectLst/>
                <a:latin typeface="Roboto" panose="02000000000000000000" pitchFamily="2" charset="0"/>
              </a:rPr>
              <a:t>Package Manager</a:t>
            </a:r>
            <a:r>
              <a:rPr lang="en-US" b="0" i="0" dirty="0">
                <a:effectLst/>
                <a:latin typeface="Roboto" panose="02000000000000000000" pitchFamily="2" charset="0"/>
              </a:rPr>
              <a:t>) to view which packages are available for installation or already installed in your project.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In addition, you can use this window to see which versions are available, and install, remove, disable, or update packages for each project.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0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CF7C-0E69-4D9B-A665-6270495A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 in Unity</a:t>
            </a:r>
          </a:p>
        </p:txBody>
      </p:sp>
      <p:pic>
        <p:nvPicPr>
          <p:cNvPr id="4098" name="Picture 2" descr="The Package Manager window">
            <a:extLst>
              <a:ext uri="{FF2B5EF4-FFF2-40B4-BE49-F238E27FC236}">
                <a16:creationId xmlns:a16="http://schemas.microsoft.com/office/drawing/2014/main" id="{5685C7E8-AFE1-4C83-B66B-B4DEA73137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36" y="1261740"/>
            <a:ext cx="7896327" cy="545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35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A332-FF0D-4771-8D92-29D06A22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skybox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BF71-0162-4D2D-9EB2-17D7F46B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04423" cy="435133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 Skybox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6-sided cube that is drawn behind all graphics in the game</a:t>
            </a:r>
            <a:r>
              <a:rPr lang="en-US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Make 6 textures that correspond to each of the 6 sides of the skybox and put them into your project's Assets folder.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For each texture you need to change the wrap mode from Repeat to Clamp.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3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25B-8CA4-4086-B6E9-058CC292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skybox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F359-D1C3-46D7-9CF4-2D3414AA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Skybox Series Free | 2D Sky | Unity Asset Store">
            <a:extLst>
              <a:ext uri="{FF2B5EF4-FFF2-40B4-BE49-F238E27FC236}">
                <a16:creationId xmlns:a16="http://schemas.microsoft.com/office/drawing/2014/main" id="{E6F53CFF-202C-4521-93A0-C4B45A52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83" y="2976248"/>
            <a:ext cx="4991723" cy="28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lSky Free - It&amp;#39;s AllSky but free (A high quality skybox pack that is  free) : r/Unity3D">
            <a:extLst>
              <a:ext uri="{FF2B5EF4-FFF2-40B4-BE49-F238E27FC236}">
                <a16:creationId xmlns:a16="http://schemas.microsoft.com/office/drawing/2014/main" id="{3C3B2E47-EBC3-43E8-939C-7D4E9553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16" y="2445563"/>
            <a:ext cx="4424669" cy="333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6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1398-DE38-49CF-A53A-6DE449D2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</a:t>
            </a:r>
          </a:p>
        </p:txBody>
      </p:sp>
      <p:pic>
        <p:nvPicPr>
          <p:cNvPr id="2050" name="Picture 2" descr="Six-sided or cubemap skyboxes - Unity Virtual Reality Projects - Second  Edition [Book]">
            <a:extLst>
              <a:ext uri="{FF2B5EF4-FFF2-40B4-BE49-F238E27FC236}">
                <a16:creationId xmlns:a16="http://schemas.microsoft.com/office/drawing/2014/main" id="{53065677-6F23-473C-AF6D-A6D02CAF0E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7" y="2153444"/>
            <a:ext cx="49244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73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710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Roboto</vt:lpstr>
      <vt:lpstr>Wingdings</vt:lpstr>
      <vt:lpstr>Office Theme</vt:lpstr>
      <vt:lpstr>Lecture 3</vt:lpstr>
      <vt:lpstr>PowerPoint Presentation</vt:lpstr>
      <vt:lpstr>Asset and Packages in Unity</vt:lpstr>
      <vt:lpstr>Import Asset/Package</vt:lpstr>
      <vt:lpstr>Package Manager in Unity</vt:lpstr>
      <vt:lpstr>Package Manager in Unity</vt:lpstr>
      <vt:lpstr>What is a skybox</vt:lpstr>
      <vt:lpstr>What is a skybox</vt:lpstr>
      <vt:lpstr>Skybox</vt:lpstr>
      <vt:lpstr>How to download and import a Skybox </vt:lpstr>
      <vt:lpstr>Frame Rate in Unity</vt:lpstr>
      <vt:lpstr>Frame Rate in Unity</vt:lpstr>
      <vt:lpstr>Script in Unity</vt:lpstr>
      <vt:lpstr>Script in Unity</vt:lpstr>
      <vt:lpstr>Script in Unity</vt:lpstr>
      <vt:lpstr>Script in Unity</vt:lpstr>
      <vt:lpstr>Audio in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Hadi Shahzad</dc:creator>
  <cp:lastModifiedBy>Hadi Shahzad</cp:lastModifiedBy>
  <cp:revision>27</cp:revision>
  <dcterms:created xsi:type="dcterms:W3CDTF">2022-02-21T05:53:47Z</dcterms:created>
  <dcterms:modified xsi:type="dcterms:W3CDTF">2024-03-01T16:11:30Z</dcterms:modified>
</cp:coreProperties>
</file>