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52FA-FBC4-4E96-8198-6349110E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848E6-A8C1-43C1-98C4-6369C25E1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9B12-1D0C-44CA-9E64-ED026A7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B014-E773-4BBA-9AD4-87990844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ACB0-AEC7-4DFD-AB2B-9A690816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B8B-8D84-46ED-812A-77C3F5A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1920-8FB8-4BEA-8093-5BDBFA46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22B8-F211-44AC-849B-3C3BC0C2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213E-4EC8-4BF8-9843-87875E1F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8E2B-EAE2-40CE-8CFF-CB1DB00E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C47B2-67B5-408D-A3C6-A959EF70A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35602-7E43-44E0-83D9-9D439C2D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5667-717B-422F-B026-1D4C0100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6E8A-0BCE-4F9F-B4CA-603C6E0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C814-2B96-40E9-9D3B-6C74308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4C0C-0CCA-48EA-A2E7-F18E738F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E284-E8AF-4F60-9159-F21EE80B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4D19-BBB6-40DC-A1B4-139B671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D327-8BB6-44AD-ACC2-68F8AB0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D9D1-4C8A-4E25-98A5-6B972C65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737C-4222-496D-8FD8-5E4872B5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BECE-F3BF-4D12-802A-857744C6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AC0F-6D01-406A-A47E-208C7F89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22D3-FB58-463B-8106-94134F28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45E0-E7E2-49AA-B047-F3FC2643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0513-5776-40B0-BF4F-4CAE6A9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F4CC-4495-4C64-B217-7BF3E8CD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AD2BB-57FA-49A2-B135-DA7BF434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B4AD-F663-43B9-AD96-5AF756A9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A110-832F-466F-8D41-57F4E160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98CB-9C19-4EC8-918A-E1C4382F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6FA5-6FC8-4FCC-A496-D546124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1E61-0B7A-43C8-B1EE-913234B5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3610-C31D-4B32-8387-219DA622C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3FF4-D757-47AD-B065-F54ED2033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5AD78-E493-4486-B415-3F374058B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16522-47A4-4588-B5AA-582FCBBA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4054-9B2E-426B-B4C5-CDFBE9D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EF52A-1B1B-4B62-A47B-C01EACD0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8BE-7DD6-4397-A9AA-C368EDC9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C5F11-856C-426F-8764-B2DBA59E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E05BB-E70C-4E0D-B0D7-5B647EE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827C2-85A5-4F73-9172-2291162A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575DD-5955-4948-B84D-FABF6DF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089E6-8ADD-4B86-AF31-B8A34F60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DF93F-92A0-4B11-A73A-96927FF8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289C-FB4F-4EA6-848A-BBB4AFB9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2DF-5811-4E69-BC4E-3B5E056D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A919-1CE1-4CDD-83C5-E83DDA17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B5A58-B313-4064-9D96-F825ECDE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8B2-8B66-4F0C-BFFA-924F89A9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F1A5-8299-49B5-AD20-2890C820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9DB2-5D03-439A-B39D-6BF48DFA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2FA7-F5F8-49BB-9F1D-9504627C1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BD366-4D56-4515-97AA-40AA4138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3A0E-8CA7-45AB-AFFE-4E06A176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39F25-A225-493A-B2DD-8E83BCAD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B64E-301B-4EB8-8AF5-42FBAC50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2D57B-8700-4F47-9C2E-E5BF376B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64FF-A017-43C1-8FB3-076620F3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E0D4-F705-458A-BC31-DA953893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76A2-C73E-4D24-BB5F-E0628BD078D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F3D3-EF7A-42EB-A819-9F0938A5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7E77-80C9-4867-8919-DCEE03AC9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67B8-57A3-4678-8779-084D7C3F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CF72-7CF7-49AA-9CF4-F6C9884D4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74B7-1F02-4E72-9359-BD3D9D145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Development </a:t>
            </a:r>
          </a:p>
        </p:txBody>
      </p:sp>
    </p:spTree>
    <p:extLst>
      <p:ext uri="{BB962C8B-B14F-4D97-AF65-F5344CB8AC3E}">
        <p14:creationId xmlns:p14="http://schemas.microsoft.com/office/powerpoint/2010/main" val="39647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E32F-0C55-4833-9319-952C352D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value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69F6-CEDF-4390-834D-C2700724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variable_name</a:t>
            </a:r>
            <a:r>
              <a:rPr lang="en-US" dirty="0"/>
              <a:t>);</a:t>
            </a:r>
          </a:p>
          <a:p>
            <a:r>
              <a:rPr lang="en-US" dirty="0" err="1"/>
              <a:t>Debug.Log</a:t>
            </a:r>
            <a:r>
              <a:rPr lang="en-US" dirty="0"/>
              <a:t>(</a:t>
            </a:r>
            <a:r>
              <a:rPr lang="en-US" dirty="0" err="1"/>
              <a:t>variable_name</a:t>
            </a:r>
            <a:r>
              <a:rPr lang="en-US" dirty="0"/>
              <a:t>);</a:t>
            </a:r>
          </a:p>
          <a:p>
            <a:r>
              <a:rPr lang="en-US" dirty="0"/>
              <a:t>print(“</a:t>
            </a:r>
            <a:r>
              <a:rPr lang="en-US" dirty="0" err="1"/>
              <a:t>hello_world</a:t>
            </a:r>
            <a:r>
              <a:rPr lang="en-US" dirty="0"/>
              <a:t>”);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Very useful for checking value in a variable at particular point in the game.</a:t>
            </a:r>
          </a:p>
        </p:txBody>
      </p:sp>
    </p:spTree>
    <p:extLst>
      <p:ext uri="{BB962C8B-B14F-4D97-AF65-F5344CB8AC3E}">
        <p14:creationId xmlns:p14="http://schemas.microsoft.com/office/powerpoint/2010/main" val="170832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19BE-B933-41F1-B39A-C573B7A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137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9BE95-5A8E-450D-90FF-BB54BF96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62"/>
            <a:ext cx="10515600" cy="536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MyGameClass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MyGameMethod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Message with a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GameObject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name.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gameObject.name);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7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5643-D6D4-47AC-9868-9B46EFD2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2E4F1C-F7C7-4995-8D09-28B77D6E00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1"/>
          <a:stretch/>
        </p:blipFill>
        <p:spPr bwMode="auto">
          <a:xfrm>
            <a:off x="950846" y="1289155"/>
            <a:ext cx="10051934" cy="49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6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61E8-C902-4876-BADF-0C4857BC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56F00D73-E998-43DA-948A-D96130DBF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97" y="2118232"/>
            <a:ext cx="55911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6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5680-6B8B-47FF-B33C-955C47F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3752A-1814-4A1D-AA61-1FE29AF6E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" t="24640" r="58934" b="15393"/>
          <a:stretch/>
        </p:blipFill>
        <p:spPr>
          <a:xfrm>
            <a:off x="4212236" y="783061"/>
            <a:ext cx="6100996" cy="57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76E-0643-4725-946E-3574F80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ACBC-2879-48D6-BE9F-5AED4AD0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</a:t>
            </a:r>
          </a:p>
          <a:p>
            <a:pPr lvl="1"/>
            <a:r>
              <a:rPr lang="en-US" dirty="0"/>
              <a:t>Box Collider</a:t>
            </a:r>
          </a:p>
          <a:p>
            <a:pPr lvl="1"/>
            <a:r>
              <a:rPr lang="en-US" dirty="0"/>
              <a:t>Sphere Collider</a:t>
            </a:r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Collider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2D will explore when we’ll make a </a:t>
            </a:r>
            <a:r>
              <a:rPr lang="en-US"/>
              <a:t>2D game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5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0441-18E8-4A52-B69E-51C3E1C6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4691-B203-4B05-91C2-ACE0E540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mesh is set of triangles</a:t>
            </a:r>
          </a:p>
          <a:p>
            <a:r>
              <a:rPr lang="en-US" dirty="0"/>
              <a:t>Every triangle is made up of vertices and edges</a:t>
            </a:r>
          </a:p>
          <a:p>
            <a:r>
              <a:rPr lang="en-US" dirty="0"/>
              <a:t>Why triangles?</a:t>
            </a:r>
          </a:p>
          <a:p>
            <a:r>
              <a:rPr lang="en-US" dirty="0"/>
              <a:t>Basic 3d shapes like Sphere, Cube, Cylinder, Capsule, will have a specific collider found in unity </a:t>
            </a:r>
          </a:p>
          <a:p>
            <a:r>
              <a:rPr lang="en-US" dirty="0"/>
              <a:t>But for custom shapes the collider should be such that it forms the shape of the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6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8B42-A270-479E-9A9B-CFC77267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Shapes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14612-6329-4980-BF87-5CA1D91A2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639" y="1392561"/>
            <a:ext cx="6808861" cy="50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10F-99E4-4D0B-A5D8-0DE7B6D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276B-720A-4387-8510-42166E0B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shapes and 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792F5-7713-41AC-8496-8FA19553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550620"/>
            <a:ext cx="5189670" cy="4023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29DBD-114C-4DB8-9482-29C9F57F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76" y="1027906"/>
            <a:ext cx="5052498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5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6400-6285-4F29-B265-67B3FCCF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B4E51-64DB-461D-8321-6077143D4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91" y="1936095"/>
            <a:ext cx="642421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9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E5D-AD9C-435F-BBA4-911B321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of a </a:t>
            </a:r>
            <a:r>
              <a:rPr lang="en-US" dirty="0" err="1"/>
              <a:t>gameObject</a:t>
            </a:r>
            <a:r>
              <a:rPr lang="en-US" dirty="0"/>
              <a:t> in Unity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AA61-B378-4B9B-98B2-E3E053D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position of a </a:t>
            </a:r>
            <a:r>
              <a:rPr lang="en-US" dirty="0" err="1"/>
              <a:t>gameObject</a:t>
            </a:r>
            <a:r>
              <a:rPr lang="en-US" dirty="0"/>
              <a:t> is an important entity for the following reasons: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certain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gameObject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needs to be instantiated at a particular position</a:t>
            </a:r>
          </a:p>
          <a:p>
            <a:pPr lvl="1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when a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gameObject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position needs to be checked at the time of collision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one game object needs to follow another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gameObject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from an equal distance, for example camera</a:t>
            </a:r>
          </a:p>
          <a:p>
            <a:pPr lvl="1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when a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gameObject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needs to get destroyed at a specific 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FB7-39E3-44C6-934E-59BA81EC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collider</a:t>
            </a:r>
          </a:p>
        </p:txBody>
      </p:sp>
      <p:pic>
        <p:nvPicPr>
          <p:cNvPr id="1026" name="Picture 2" descr="Can a mesh Collider work with an animated skinned Mesh. - Unity Answers">
            <a:extLst>
              <a:ext uri="{FF2B5EF4-FFF2-40B4-BE49-F238E27FC236}">
                <a16:creationId xmlns:a16="http://schemas.microsoft.com/office/drawing/2014/main" id="{3027A0F4-8FDC-4A70-A563-D7F65448F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74" y="644805"/>
            <a:ext cx="6011055" cy="59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83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FB7-39E3-44C6-934E-59BA81EC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collider</a:t>
            </a:r>
          </a:p>
        </p:txBody>
      </p:sp>
      <p:pic>
        <p:nvPicPr>
          <p:cNvPr id="2050" name="Picture 2" descr="Ultimate Game Tools">
            <a:extLst>
              <a:ext uri="{FF2B5EF4-FFF2-40B4-BE49-F238E27FC236}">
                <a16:creationId xmlns:a16="http://schemas.microsoft.com/office/drawing/2014/main" id="{E140836F-1872-4F8C-A879-9417ED7AD5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1876"/>
            <a:ext cx="9706393" cy="52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7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5E3-91C1-4C41-BAAC-8F500B7D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Mesh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650-B465-45DC-96FA-3A0B135C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Mesh collider always detect collision?</a:t>
            </a:r>
          </a:p>
        </p:txBody>
      </p:sp>
    </p:spTree>
    <p:extLst>
      <p:ext uri="{BB962C8B-B14F-4D97-AF65-F5344CB8AC3E}">
        <p14:creationId xmlns:p14="http://schemas.microsoft.com/office/powerpoint/2010/main" val="33685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DEF1-5198-48F3-B82E-A5C616BF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2FDA-2A0D-43D5-A2BC-A3C8C130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Vector is a particular datatype in unity that can hold position of a </a:t>
            </a:r>
            <a:r>
              <a:rPr lang="en-US" sz="3600" dirty="0" err="1"/>
              <a:t>gameobject</a:t>
            </a:r>
            <a:r>
              <a:rPr lang="en-US" sz="3600" dirty="0"/>
              <a:t> in the form of coordinates:</a:t>
            </a:r>
          </a:p>
          <a:p>
            <a:pPr lvl="1"/>
            <a:r>
              <a:rPr lang="en-US" sz="3600" dirty="0"/>
              <a:t>2 coordinates (x, y) if game is 2D </a:t>
            </a:r>
          </a:p>
          <a:p>
            <a:pPr lvl="1"/>
            <a:r>
              <a:rPr lang="en-US" sz="3600" dirty="0"/>
              <a:t>3 coordinates (x, y, z) if game is 3D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E10B-390E-4B58-AB95-270CAB71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CACF-2DAC-4574-A686-E70AC04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Vector3 will hold x, y, z coordinates in single variable</a:t>
            </a:r>
          </a:p>
          <a:p>
            <a:pPr lvl="1"/>
            <a:r>
              <a:rPr lang="en-US" sz="2800" dirty="0"/>
              <a:t>Example: Vector3 pos = new Vector(2, 3, 2)</a:t>
            </a:r>
            <a:r>
              <a:rPr lang="en-US" sz="2800" dirty="0">
                <a:sym typeface="Wingdings" panose="05000000000000000000" pitchFamily="2" charset="2"/>
              </a:rPr>
              <a:t> where pos is the name of the variable</a:t>
            </a:r>
            <a:endParaRPr lang="en-US" sz="2800" dirty="0"/>
          </a:p>
          <a:p>
            <a:r>
              <a:rPr lang="en-US" dirty="0"/>
              <a:t>Vector2 will hold x, y coordinates in single variable</a:t>
            </a:r>
          </a:p>
          <a:p>
            <a:pPr lvl="1"/>
            <a:r>
              <a:rPr lang="en-US" sz="2800" dirty="0"/>
              <a:t>Example: Vector2 pos = new Vector(2, 3)</a:t>
            </a:r>
            <a:r>
              <a:rPr lang="en-US" sz="2800" dirty="0">
                <a:sym typeface="Wingdings" panose="05000000000000000000" pitchFamily="2" charset="2"/>
              </a:rPr>
              <a:t> where pos is the name of the variable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16F-9E06-4B96-BEB1-56BC6614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value of x, y, z exclusively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2AE3-1D85-48D0-9DA8-D70264C7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As pos variable will save 3 coordinates so:</a:t>
            </a:r>
          </a:p>
          <a:p>
            <a:pPr lvl="1"/>
            <a:r>
              <a:rPr lang="en-US" sz="3600" dirty="0" err="1">
                <a:solidFill>
                  <a:schemeClr val="accent1"/>
                </a:solidFill>
              </a:rPr>
              <a:t>pos.x</a:t>
            </a:r>
            <a:r>
              <a:rPr lang="en-US" sz="3600" dirty="0"/>
              <a:t> will return value of </a:t>
            </a:r>
            <a:r>
              <a:rPr lang="en-US" sz="3600" dirty="0">
                <a:solidFill>
                  <a:schemeClr val="accent1"/>
                </a:solidFill>
              </a:rPr>
              <a:t>x </a:t>
            </a:r>
            <a:r>
              <a:rPr lang="en-US" sz="3600" dirty="0"/>
              <a:t>coordinate</a:t>
            </a:r>
          </a:p>
          <a:p>
            <a:pPr lvl="1"/>
            <a:r>
              <a:rPr lang="en-US" sz="3600" dirty="0" err="1">
                <a:solidFill>
                  <a:schemeClr val="accent1"/>
                </a:solidFill>
              </a:rPr>
              <a:t>pos.y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will return value of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coordinate</a:t>
            </a:r>
          </a:p>
          <a:p>
            <a:pPr lvl="1"/>
            <a:r>
              <a:rPr lang="en-US" sz="3600" dirty="0" err="1">
                <a:solidFill>
                  <a:schemeClr val="accent1"/>
                </a:solidFill>
              </a:rPr>
              <a:t>pos.z</a:t>
            </a:r>
            <a:r>
              <a:rPr lang="en-US" sz="3600" dirty="0"/>
              <a:t> will return value of </a:t>
            </a:r>
            <a:r>
              <a:rPr lang="en-US" sz="3600" dirty="0">
                <a:solidFill>
                  <a:schemeClr val="accent1"/>
                </a:solidFill>
              </a:rPr>
              <a:t>z</a:t>
            </a:r>
            <a:r>
              <a:rPr lang="en-US" sz="3600" dirty="0"/>
              <a:t> coordinate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7E3D-0065-4098-8C01-9335E3A7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09FB-27CF-4DF8-A6B9-F606261F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34" y="2488367"/>
            <a:ext cx="4226166" cy="368859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If you want a camera to follow the car from an equal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ng File Svg - Transparent Video Camera Icon Clipart (#4054031) - PinClipart">
            <a:extLst>
              <a:ext uri="{FF2B5EF4-FFF2-40B4-BE49-F238E27FC236}">
                <a16:creationId xmlns:a16="http://schemas.microsoft.com/office/drawing/2014/main" id="{6FF38571-37BD-47F0-96B6-D866F1D0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89" y="2894010"/>
            <a:ext cx="145564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 Cars - Transparent Car Clip Art, HD Png Download -  960x480(#1691062) - PngFind">
            <a:extLst>
              <a:ext uri="{FF2B5EF4-FFF2-40B4-BE49-F238E27FC236}">
                <a16:creationId xmlns:a16="http://schemas.microsoft.com/office/drawing/2014/main" id="{E603B835-29E9-4205-8891-FF9C306E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824" y="3057992"/>
            <a:ext cx="2127233" cy="11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row Clip Art, PNG, 512x512px, Nuvola, Black, Black And White, Monochrome,  Point Download Free">
            <a:extLst>
              <a:ext uri="{FF2B5EF4-FFF2-40B4-BE49-F238E27FC236}">
                <a16:creationId xmlns:a16="http://schemas.microsoft.com/office/drawing/2014/main" id="{D2475C92-DF0F-4564-BA17-7992EBD0B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82" y="3185175"/>
            <a:ext cx="1455642" cy="9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0AD0-891A-467F-A02E-8F3A9ED4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Vector3 in Unity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5427-EDBC-49BA-AFB3-CD2110C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4737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Camera_Script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Vector3 offset;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store distance between camera and car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Start is called before the first frame update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offset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car.transform.position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set/initialize the value of offset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"offset: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offset);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Update is called once per frame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car.transform.position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offset;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will add offset in car position on 							  every update to make camera follow the car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705-70D5-488E-ABAC-AF2EC1B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5325-6679-4BA6-8D62-D8F867A1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8633" cy="27763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instantiate a </a:t>
            </a:r>
            <a:r>
              <a:rPr lang="en-US" dirty="0" err="1"/>
              <a:t>gameObject</a:t>
            </a:r>
            <a:r>
              <a:rPr lang="en-US" dirty="0"/>
              <a:t> in the scene at any position</a:t>
            </a:r>
          </a:p>
        </p:txBody>
      </p:sp>
      <p:pic>
        <p:nvPicPr>
          <p:cNvPr id="2050" name="Picture 2" descr="Pacman Enemy Game Comments - Enemy Icon - Free Transparent PNG Clipart  Images Download">
            <a:extLst>
              <a:ext uri="{FF2B5EF4-FFF2-40B4-BE49-F238E27FC236}">
                <a16:creationId xmlns:a16="http://schemas.microsoft.com/office/drawing/2014/main" id="{2E0DC74F-B24A-4CC6-9031-F9C10386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98" y="1208581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cman Enemy Game Comments - Enemy Icon - Free Transparent PNG Clipart  Images Download">
            <a:extLst>
              <a:ext uri="{FF2B5EF4-FFF2-40B4-BE49-F238E27FC236}">
                <a16:creationId xmlns:a16="http://schemas.microsoft.com/office/drawing/2014/main" id="{9C2C5146-6789-4625-8D01-45F30D97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6" y="1208581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acman Enemy Game Comments - Enemy Icon - Free Transparent PNG Clipart  Images Download">
            <a:extLst>
              <a:ext uri="{FF2B5EF4-FFF2-40B4-BE49-F238E27FC236}">
                <a16:creationId xmlns:a16="http://schemas.microsoft.com/office/drawing/2014/main" id="{FCE5D0EF-4273-41DE-AA08-35264AE1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6" y="3879329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cman Enemy Game Comments - Enemy Icon - Free Transparent PNG Clipart  Images Download">
            <a:extLst>
              <a:ext uri="{FF2B5EF4-FFF2-40B4-BE49-F238E27FC236}">
                <a16:creationId xmlns:a16="http://schemas.microsoft.com/office/drawing/2014/main" id="{5C1F9B53-2093-444D-AAD4-2C079CC6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98" y="3879329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67FB-2E24-4DBA-BF47-3899FB52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Vector3 in Unity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6517-9CA0-425A-BE37-B8C14E92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EnemyControllerScript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enemy;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Start is called before the first frame update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25; i++)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25 enemies</a:t>
            </a:r>
            <a:endParaRPr lang="nn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Vector3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enemy_pos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1000),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 15), 	 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1000));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new Vector3(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x,y,z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Instantiate(enemy,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enemy_pos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Quaternion.identity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9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736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Lecture 4</vt:lpstr>
      <vt:lpstr>Position of a gameObject in Unity 3D</vt:lpstr>
      <vt:lpstr>What is a Vector?</vt:lpstr>
      <vt:lpstr>What is a Vector?</vt:lpstr>
      <vt:lpstr>How to access value of x, y, z exclusively</vt:lpstr>
      <vt:lpstr>Scenario 1:</vt:lpstr>
      <vt:lpstr>Examples of Vector3 in Unity C#</vt:lpstr>
      <vt:lpstr>Scenario 2:</vt:lpstr>
      <vt:lpstr>Examples of Vector3 in Unity C#</vt:lpstr>
      <vt:lpstr>How to print a value in C#</vt:lpstr>
      <vt:lpstr>Example 1</vt:lpstr>
      <vt:lpstr>Example 2</vt:lpstr>
      <vt:lpstr>Example 3</vt:lpstr>
      <vt:lpstr>Example 4</vt:lpstr>
      <vt:lpstr>Colliders in Unity</vt:lpstr>
      <vt:lpstr>What is a Mesh?</vt:lpstr>
      <vt:lpstr>Custom Shapes</vt:lpstr>
      <vt:lpstr>Custom Shapes</vt:lpstr>
      <vt:lpstr>Model</vt:lpstr>
      <vt:lpstr>Mesh collider</vt:lpstr>
      <vt:lpstr>Mesh collider</vt:lpstr>
      <vt:lpstr>Convex Mesh Collider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Hadi Shahzad</dc:creator>
  <cp:lastModifiedBy>Hadi Shahzad</cp:lastModifiedBy>
  <cp:revision>30</cp:revision>
  <dcterms:created xsi:type="dcterms:W3CDTF">2022-02-23T04:29:57Z</dcterms:created>
  <dcterms:modified xsi:type="dcterms:W3CDTF">2024-03-01T16:11:41Z</dcterms:modified>
</cp:coreProperties>
</file>