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94474-C085-4C57-B4EC-847B1023752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AF4888-F0A4-4F50-A82F-365B0B70C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09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F4888-F0A4-4F50-A82F-365B0B70C3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31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345C-B119-4DA1-99C4-FAC3CDD73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B8367-7575-49C0-B03E-D29624924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6FD3D-92A8-4576-B9E3-2CE0FDD2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CB4C-68FF-4481-9007-BA7A8B6D51C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540AD-1E84-429A-876E-0E6A7D3F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7FCB5-CF0B-43A1-9A5F-307882BC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C7BE-F58F-4D8D-A66A-18632FD37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6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7DD2A-2EB2-4B16-92F0-3682FBFF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74D67-1834-4EE0-84CF-11528319F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0E8E5-62A4-4445-96C5-8476223E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CB4C-68FF-4481-9007-BA7A8B6D51C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85AE2-7560-4482-B773-DC7B9A75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2D04B-7E75-4C09-BB8B-E13BCEA98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C7BE-F58F-4D8D-A66A-18632FD37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F04D66-5E77-4628-837A-2A0564D6E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AF817-A313-4F2D-819F-25C07C5F9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93335-8515-4FF3-80AC-258F0B3A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CB4C-68FF-4481-9007-BA7A8B6D51C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D6294-B49B-4229-B67E-FBF2B4F2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EB86B-AC49-4183-95F3-59D1F8A4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C7BE-F58F-4D8D-A66A-18632FD37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4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1C5FD-17B0-4B75-A752-D8D216E9F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9E55A-D6DC-4C4A-88D8-C289C9A76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8FE57-DE56-4916-B639-FC59DA96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CB4C-68FF-4481-9007-BA7A8B6D51C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D046B-18F2-4B16-A86C-B69C917F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440E5-5F79-4FCF-9F04-BF5B1BED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C7BE-F58F-4D8D-A66A-18632FD37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9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BF31D-9233-45EE-B5EB-6E5524D1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61017-065F-4EE5-8A62-74CD8C6B7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06062-3120-4CC7-92D1-60CDE2BA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CB4C-68FF-4481-9007-BA7A8B6D51C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CB168-11CB-4109-840E-4AA5BA02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1F600-A3E5-4D39-9D95-E9C463D7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C7BE-F58F-4D8D-A66A-18632FD37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A8EF-2F15-400E-A648-7A1A8952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5598E-7623-484C-BC29-795FB8AEF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8BAC8-BFAC-4AF7-ABC5-021574B9F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CAFEC-EAE1-41A2-8EA8-C32BC25B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CB4C-68FF-4481-9007-BA7A8B6D51C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DCC39-F8F1-4630-B416-F761F2A8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30141-E972-4AA5-94B7-AA28364BF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C7BE-F58F-4D8D-A66A-18632FD37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7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D19B-1100-4FBF-88A0-00BC4750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A4E4B-F8FB-4D0C-8836-1E54C1679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01B69-8A40-4F70-91A0-9B404F08C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B42CE-06C6-48B8-8CD4-79074F903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3E44A7-33EE-4494-95C0-5352F50D1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EDB48-23D7-4808-89EC-AA83F85D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CB4C-68FF-4481-9007-BA7A8B6D51C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29B50F-2D38-425E-ADB6-631DB46D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CF33BF-B869-4386-BA92-D7C12490F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C7BE-F58F-4D8D-A66A-18632FD37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7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C08F9-67A7-4CCC-BA29-4792D69D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A74C5-5F51-4BFE-B1E3-91237D26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CB4C-68FF-4481-9007-BA7A8B6D51C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965F1-0324-47F9-A76E-9E7D9BBC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0814C-5BCD-4433-B033-6621E8BE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C7BE-F58F-4D8D-A66A-18632FD37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8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CC51C-8E7C-4F06-B587-488281D0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CB4C-68FF-4481-9007-BA7A8B6D51C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6B679-AE1B-4EDB-A6E7-FE1813C8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F9EBA-8642-4308-A76B-110D6BCA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C7BE-F58F-4D8D-A66A-18632FD37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02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6260-D706-4F7A-8504-8AAA4C83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1C0BB-F84E-4AFF-A2D3-F9094A6C5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E054C-908C-47E6-978C-B81CD4DF6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3604F-A5FA-4729-BA37-3D9E527E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CB4C-68FF-4481-9007-BA7A8B6D51C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B52E7-5639-448C-96F7-1833A99B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5B46A-0310-4CE1-8455-AD0CE58F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C7BE-F58F-4D8D-A66A-18632FD37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8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D46A6-A2AB-45B5-9FF5-ABE14837E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8DA88B-BE32-483A-88D2-0BBA96494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A65B4-67AA-4DAD-B100-738A32FFB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3A770-5A46-4307-8AD0-F94BE57D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CCB4C-68FF-4481-9007-BA7A8B6D51C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B784D-EE71-4D2A-8B22-C266336F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1C94F-E55E-45CB-A75B-26C98976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9C7BE-F58F-4D8D-A66A-18632FD37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3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0B59D-CD02-47CC-BBC6-CCB5A4C1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A4F69-F999-488C-BDD8-92631FCBC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9B7A1-4098-4C0D-AC46-F9AC04E71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CCB4C-68FF-4481-9007-BA7A8B6D51C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C6789-D4FB-4C7A-9475-78E2211C1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90A4D-B29E-4E5A-81DA-9CC3E7CE9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9C7BE-F58F-4D8D-A66A-18632FD37D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upport.google.com/admob/answer/623234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admob/unity/banne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admob/unity/native-advanced-unifie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admob/unity/rewarded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admob/answer/2773509" TargetMode="External"/><Relationship Id="rId2" Type="http://schemas.openxmlformats.org/officeDocument/2006/relationships/hyperlink" Target="https://support.google.com/admob/answer/278457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ads/googleads-mobile-unity/releases" TargetMode="External"/><Relationship Id="rId2" Type="http://schemas.openxmlformats.org/officeDocument/2006/relationships/hyperlink" Target="https://github.com/googleads/googleads-mobile-unity/releases/tag/v6.1.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samples/unity-jar-resolv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4913-6C4E-4795-8994-080BC92DA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Unity Ad Plugin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F674E-909D-41DD-9589-55F828FD9A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87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495331-6B92-4BAE-B709-E819F8C9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Set your </a:t>
            </a:r>
            <a:r>
              <a:rPr kumimoji="0" lang="en-US" altLang="en-US" sz="4400" b="1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AdMob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app ID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3A4753E-F8CA-4E5F-AACF-1D4C1E27E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3407" cy="4351338"/>
          </a:xfrm>
        </p:spPr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In the Unity editor, select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Assets &gt; Google Mobile Ads &gt; Settings </a:t>
            </a:r>
            <a:r>
              <a:rPr lang="en-US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from the menu</a:t>
            </a:r>
          </a:p>
          <a:p>
            <a:endParaRPr lang="en-US" dirty="0"/>
          </a:p>
        </p:txBody>
      </p:sp>
      <p:pic>
        <p:nvPicPr>
          <p:cNvPr id="6149" name="Picture 5">
            <a:extLst>
              <a:ext uri="{FF2B5EF4-FFF2-40B4-BE49-F238E27FC236}">
                <a16:creationId xmlns:a16="http://schemas.microsoft.com/office/drawing/2014/main" id="{7A1C7188-1E51-41F8-B142-A8F56AD83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395" y="322021"/>
            <a:ext cx="4833079" cy="621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788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F0A5C0-88A2-4A5E-9ECF-876184C4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DA8094-824B-4B04-A6F8-E077866FC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048593" cy="4486275"/>
          </a:xfrm>
        </p:spPr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Enable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AdMob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by clicking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Enabled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checkbox under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Google </a:t>
            </a:r>
            <a:r>
              <a:rPr lang="en-US" b="1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AdMob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section. Then enter your Android and iOS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AdMob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0" i="0" dirty="0">
                <a:effectLst/>
                <a:latin typeface="Roboto" panose="02000000000000000000" pitchFamily="2" charset="0"/>
                <a:hlinkClick r:id="rId2"/>
              </a:rPr>
              <a:t>app ID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in each field</a:t>
            </a:r>
          </a:p>
          <a:p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5A2B1C9-7D57-4AC7-BFEE-B80BBBB8D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705" y="1576387"/>
            <a:ext cx="671157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935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1A4C12-F76C-4739-BD20-B411080D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/>
              <a:t>some versions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CE4D9-225F-4E0D-AB64-99B8AA1FE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If your app uses Ad Manager instead of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AdMob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, enable Google Ad Manager by clicking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Enabled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checkbox under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Google Ad Manager </a:t>
            </a: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section</a:t>
            </a: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AD2D5AB-A2CC-43F7-BD89-CD6B5E870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409" y="2744736"/>
            <a:ext cx="6994135" cy="385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684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2113F-BDB2-4D94-ADED-C45B1FDD6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8711" cy="4351338"/>
          </a:xfrm>
        </p:spPr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Before loading ads, have your app initialize the Mobile Ads SDK by calling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MobileAds.Initialize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()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This needs to be done only once, ideally at app</a:t>
            </a: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 launch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8FF6C4-E4A5-4C58-9DF8-6F017C1A4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66241"/>
            <a:ext cx="6049719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357075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Initialize the Mobile Ads SDK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471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3A8721F1-7513-4C68-BC8A-2CE411577F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77800"/>
            <a:ext cx="609141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...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GoogleMobileAds.Api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...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public class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GoogleMobileAdsDemoScript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 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MonoBehaviour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    public void Start()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    {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        // Initialize the Google Mobile Ads SDK.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       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MobileAds.Initialize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initStatus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 =&gt; { });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    }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}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432EF57-D49D-440F-B25C-AC4B444391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35519"/>
            <a:ext cx="80538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Here's an example of how to call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Initialize()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577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76F3D-1CA1-4DFE-B776-BBB122D9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 Mobile Ads SDK is now included in your Unity app when deploying to either the Android or iOS platform.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You're now ready to implement an ad. </a:t>
            </a:r>
          </a:p>
          <a:p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AdMob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offers a number of different ad formats, so you can choose the one that best fits your user experience needs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D6656F9-6F9B-43C4-B6C9-0BB0093E16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66241"/>
            <a:ext cx="3989347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357075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Select an ad 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148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3EFA-BE4E-4EB4-9824-AA94F78C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B86F-69B0-44FF-88DB-8E9526895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Banner ads are rectangular image or text ads that occupy a spot within an app's layout.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They stay on screen while users are interacting with the app, and can refresh automatically after a certain period of time.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If you're new to mobile advertising, they're a great place to start</a:t>
            </a:r>
          </a:p>
          <a:p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Link: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https://developers.google.com/admob/unity/banner</a:t>
            </a:r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95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A8CE-C39B-49A2-87C5-C6C3F85D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80724-E27E-4DDA-A039-C0C3AA4D7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Native is a component-based ad format that gives you the freedom to customize the way assets such as headlines and calls to action are presented in their apps.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By choosing fonts, colors, and other details for yourself, you can create natural, unobtrusive ad presentations that can add to a rich user experience</a:t>
            </a:r>
          </a:p>
          <a:p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Link: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https://developers.google.com/admob/unity/native-advanced-unified</a:t>
            </a:r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74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7C161-B31D-4E1A-8490-E886E919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30289-CF37-43C9-A8E2-C3CD7C6AB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Rewarded video ads are full-screen video ads that users have the option of watching in full in exchange for in-app rewards</a:t>
            </a:r>
          </a:p>
          <a:p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Link: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https://developers.google.com/admob/unity/rewarded</a:t>
            </a:r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357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8A2C-A9CC-4337-AF6A-921982CAD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6C07-F596-447A-8800-FF75040A3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28813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8546-1AE0-4EC7-8AD1-FF52E418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F9842-784C-4B50-BA0D-9E1E26A4A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that your game is switched to ANDROID PLATFORM</a:t>
            </a:r>
          </a:p>
        </p:txBody>
      </p:sp>
    </p:spTree>
    <p:extLst>
      <p:ext uri="{BB962C8B-B14F-4D97-AF65-F5344CB8AC3E}">
        <p14:creationId xmlns:p14="http://schemas.microsoft.com/office/powerpoint/2010/main" val="261134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174F-4D28-4B6C-BD4F-F3CB6B7A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4A87F-7F1E-41AD-8D32-A87B3677C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Integrating the Google Mobile Ads Unity plugin into an app, which you will do here, is the first step toward displaying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AdMob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ads and earning revenue.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Once the integration is complete, you can choose an ad format (such as native or rewarded video) to get detailed implementation steps.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6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A7AEF-738D-4398-8C5A-C647576C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</a:rPr>
              <a:t>Prerequisites</a:t>
            </a:r>
            <a:br>
              <a:rPr lang="en-US" b="1" i="0" dirty="0">
                <a:solidFill>
                  <a:srgbClr val="202124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1D863-879D-4961-8E61-9145592BC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Use Unity 2018.4 or higher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deploy to Android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Google Play Services 18.1.0 or higher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Target Android API level 16 or higher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Recommended: 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hlinkClick r:id="rId2"/>
              </a:rPr>
              <a:t>Create an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  <a:hlinkClick r:id="rId2"/>
              </a:rPr>
              <a:t>AdMob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hlinkClick r:id="rId2"/>
              </a:rPr>
              <a:t> account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and 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  <a:hlinkClick r:id="rId3"/>
              </a:rPr>
              <a:t>register an Android and/or iOS app</a:t>
            </a:r>
            <a:endParaRPr lang="en-US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81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EC5F7-C07E-4497-A096-FAD95DB34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>
              <a:hlinkClick r:id="rId2"/>
            </a:endParaRP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 Google Mobile Ads Unity plugin enables Unity developers to easily serve Google Mobile Ads on Android and iOS apps without having to write Java or Objective-C code. </a:t>
            </a: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 plugin provides a C# interface for requesting ads that is used by C# scripts in your Unity project.</a:t>
            </a: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Use the links below to download the Unity package for the plugin or to take a look at its code on GitHub.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>
                <a:hlinkClick r:id="rId3"/>
              </a:rPr>
              <a:t>https://github.com/googleads/googleads-mobile-unity/releases</a:t>
            </a:r>
            <a:endParaRPr lang="en-US" dirty="0"/>
          </a:p>
          <a:p>
            <a:r>
              <a:rPr lang="en-US" dirty="0"/>
              <a:t>Download Unity ad plugin from assets option</a:t>
            </a:r>
          </a:p>
          <a:p>
            <a:r>
              <a:rPr lang="en-US" dirty="0"/>
              <a:t>Install Advertisement Legacy in </a:t>
            </a:r>
            <a:r>
              <a:rPr lang="en-US"/>
              <a:t>Unity Package Manager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1BB614-DCBD-40CE-AC5E-4B9E776A3A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66241"/>
            <a:ext cx="8127211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357075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Download the Mobile Ads Unity plugin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8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2D96-9840-488E-A01B-896C7998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</a:rPr>
              <a:t>Import the Mobile Ads Unity plugin</a:t>
            </a:r>
            <a:br>
              <a:rPr lang="en-US" b="1" i="0" dirty="0">
                <a:solidFill>
                  <a:srgbClr val="202124"/>
                </a:solidFill>
                <a:effectLst/>
              </a:rPr>
            </a:b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54031B1-A9A2-49B6-B55E-20E9999E41E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239843" y="2685921"/>
            <a:ext cx="4943345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Open your project in the Unity editor.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Select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Assets &gt; Import Package &gt; Custom Package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 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Find the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GoogleMobileAdsPlugin.unitypackag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file you downloaded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Click import by selecting all files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897C26C4-E75C-49C5-93F6-58F517F86B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239844"/>
            <a:ext cx="7588432" cy="6280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842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8F0A6-AA9B-451A-A6DC-EA638E910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 Google Mobile Ads Unity plugin is distributed with the </a:t>
            </a:r>
            <a:r>
              <a:rPr lang="en-US" b="0" i="0" dirty="0">
                <a:effectLst/>
                <a:latin typeface="Roboto" panose="02000000000000000000" pitchFamily="2" charset="0"/>
                <a:hlinkClick r:id="rId2"/>
              </a:rPr>
              <a:t>Unity Play Services Resolver library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This library is intended for use by any Unity plugin that requires access to Android specific libraries (e.g., AARs) or iOS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CocoaPods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It provides Unity plugins the ability to declare dependencies, which are then automatically resolved and copied into your Unity project.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12C8F3B-1AED-419C-ACD5-E47A85957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66241"/>
            <a:ext cx="5844535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-357075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Include the Mobile Ads SDK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33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8A5BA2-BFF9-4A18-8DA7-573C8DD7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63657-49E6-4C4A-BB1A-727D615C8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Follow the steps listed below to ensure your project includes the Mobile Ads SDK.</a:t>
            </a:r>
          </a:p>
          <a:p>
            <a:pPr marL="0" indent="0">
              <a:buNone/>
            </a:pPr>
            <a:endParaRPr lang="en-US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In the Unity editor, select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Assets &gt; External Dependency Manager &gt; Android Resolver &gt; Resolve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 Unity External Dependency Manager library will copy the declared dependencies into the </a:t>
            </a:r>
            <a:r>
              <a:rPr lang="en-US" b="0" i="0" dirty="0">
                <a:solidFill>
                  <a:srgbClr val="37474F"/>
                </a:solidFill>
                <a:effectLst/>
                <a:latin typeface="Roboto Mono"/>
              </a:rPr>
              <a:t>Assets/Plugins/Android directory of your </a:t>
            </a:r>
            <a:r>
              <a:rPr lang="en-US" dirty="0">
                <a:solidFill>
                  <a:srgbClr val="37474F"/>
                </a:solidFill>
                <a:latin typeface="Roboto Mono"/>
              </a:rPr>
              <a:t>unity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62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7F179A-B9D5-4492-AD05-76334F4F3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74AAE70-8F1C-4262-8DCC-480A00AFFA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590" y="-104932"/>
            <a:ext cx="12331180" cy="770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4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783</Words>
  <Application>Microsoft Office PowerPoint</Application>
  <PresentationFormat>Widescreen</PresentationFormat>
  <Paragraphs>72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Unicode MS</vt:lpstr>
      <vt:lpstr>Calibri</vt:lpstr>
      <vt:lpstr>Calibri Light</vt:lpstr>
      <vt:lpstr>Roboto</vt:lpstr>
      <vt:lpstr>Roboto Mono</vt:lpstr>
      <vt:lpstr>Office Theme</vt:lpstr>
      <vt:lpstr>Unity Ad Plugin</vt:lpstr>
      <vt:lpstr>CHECK</vt:lpstr>
      <vt:lpstr>Learning outcome</vt:lpstr>
      <vt:lpstr>Prerequisites </vt:lpstr>
      <vt:lpstr>Download the Mobile Ads Unity plugin </vt:lpstr>
      <vt:lpstr>Import the Mobile Ads Unity plugin </vt:lpstr>
      <vt:lpstr>Include the Mobile Ads SDK </vt:lpstr>
      <vt:lpstr>PowerPoint Presentation</vt:lpstr>
      <vt:lpstr>PowerPoint Presentation</vt:lpstr>
      <vt:lpstr>Set your AdMob app ID </vt:lpstr>
      <vt:lpstr>PowerPoint Presentation</vt:lpstr>
      <vt:lpstr>For some versions</vt:lpstr>
      <vt:lpstr>Initialize the Mobile Ads SDK </vt:lpstr>
      <vt:lpstr>Here's an example of how to call Initialize() </vt:lpstr>
      <vt:lpstr>Select an ad format </vt:lpstr>
      <vt:lpstr>Banner</vt:lpstr>
      <vt:lpstr>Native</vt:lpstr>
      <vt:lpstr>Rewarded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Shahzad</dc:creator>
  <cp:lastModifiedBy>Hadi Shahzad</cp:lastModifiedBy>
  <cp:revision>12</cp:revision>
  <dcterms:created xsi:type="dcterms:W3CDTF">2021-12-14T06:56:19Z</dcterms:created>
  <dcterms:modified xsi:type="dcterms:W3CDTF">2025-05-14T07:22:58Z</dcterms:modified>
</cp:coreProperties>
</file>