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64" r:id="rId4"/>
    <p:sldId id="265" r:id="rId5"/>
    <p:sldId id="276" r:id="rId6"/>
    <p:sldId id="269" r:id="rId7"/>
    <p:sldId id="271" r:id="rId8"/>
    <p:sldId id="272" r:id="rId9"/>
    <p:sldId id="266" r:id="rId10"/>
    <p:sldId id="267" r:id="rId11"/>
    <p:sldId id="259" r:id="rId12"/>
    <p:sldId id="260" r:id="rId13"/>
    <p:sldId id="261" r:id="rId14"/>
    <p:sldId id="262" r:id="rId15"/>
    <p:sldId id="278" r:id="rId16"/>
    <p:sldId id="263" r:id="rId17"/>
    <p:sldId id="273" r:id="rId18"/>
  </p:sldIdLst>
  <p:sldSz cx="9144000" cy="6858000" type="screen4x3"/>
  <p:notesSz cx="6799263"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33601C-4E94-4297-94E9-CFBEC71E9353}" v="23" dt="2022-12-27T04:14:42.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60"/>
  </p:normalViewPr>
  <p:slideViewPr>
    <p:cSldViewPr>
      <p:cViewPr>
        <p:scale>
          <a:sx n="94" d="100"/>
          <a:sy n="94" d="100"/>
        </p:scale>
        <p:origin x="11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Muneeb" userId="29b624b1-a719-43f5-9b52-388cd4043c04" providerId="ADAL" clId="{1FA540FA-FB29-47AF-B8E6-0D8739E0B2D2}"/>
    <pc:docChg chg="custSel addSld modSld">
      <pc:chgData name="Sara Muneeb" userId="29b624b1-a719-43f5-9b52-388cd4043c04" providerId="ADAL" clId="{1FA540FA-FB29-47AF-B8E6-0D8739E0B2D2}" dt="2022-10-09T19:44:24.892" v="555" actId="20577"/>
      <pc:docMkLst>
        <pc:docMk/>
      </pc:docMkLst>
      <pc:sldChg chg="addSp modSp new mod">
        <pc:chgData name="Sara Muneeb" userId="29b624b1-a719-43f5-9b52-388cd4043c04" providerId="ADAL" clId="{1FA540FA-FB29-47AF-B8E6-0D8739E0B2D2}" dt="2022-10-09T19:21:42.106" v="300" actId="1076"/>
        <pc:sldMkLst>
          <pc:docMk/>
          <pc:sldMk cId="1666915946" sldId="266"/>
        </pc:sldMkLst>
        <pc:spChg chg="mod">
          <ac:chgData name="Sara Muneeb" userId="29b624b1-a719-43f5-9b52-388cd4043c04" providerId="ADAL" clId="{1FA540FA-FB29-47AF-B8E6-0D8739E0B2D2}" dt="2022-10-09T19:10:54.886" v="28" actId="20577"/>
          <ac:spMkLst>
            <pc:docMk/>
            <pc:sldMk cId="1666915946" sldId="266"/>
            <ac:spMk id="2" creationId="{3D6B7B91-5182-5F00-5BBE-98E52FD18849}"/>
          </ac:spMkLst>
        </pc:spChg>
        <pc:spChg chg="mod">
          <ac:chgData name="Sara Muneeb" userId="29b624b1-a719-43f5-9b52-388cd4043c04" providerId="ADAL" clId="{1FA540FA-FB29-47AF-B8E6-0D8739E0B2D2}" dt="2022-10-09T19:18:22.525" v="297" actId="404"/>
          <ac:spMkLst>
            <pc:docMk/>
            <pc:sldMk cId="1666915946" sldId="266"/>
            <ac:spMk id="3" creationId="{C3B31900-4ACA-A8E0-028F-189FC9788894}"/>
          </ac:spMkLst>
        </pc:spChg>
        <pc:picChg chg="add mod">
          <ac:chgData name="Sara Muneeb" userId="29b624b1-a719-43f5-9b52-388cd4043c04" providerId="ADAL" clId="{1FA540FA-FB29-47AF-B8E6-0D8739E0B2D2}" dt="2022-10-09T19:21:42.106" v="300" actId="1076"/>
          <ac:picMkLst>
            <pc:docMk/>
            <pc:sldMk cId="1666915946" sldId="266"/>
            <ac:picMk id="5" creationId="{A50E0E02-93E5-B92C-7455-222F0028E00A}"/>
          </ac:picMkLst>
        </pc:picChg>
      </pc:sldChg>
      <pc:sldChg chg="addSp modSp new mod">
        <pc:chgData name="Sara Muneeb" userId="29b624b1-a719-43f5-9b52-388cd4043c04" providerId="ADAL" clId="{1FA540FA-FB29-47AF-B8E6-0D8739E0B2D2}" dt="2022-10-09T19:43:16.086" v="459" actId="1076"/>
        <pc:sldMkLst>
          <pc:docMk/>
          <pc:sldMk cId="662440185" sldId="267"/>
        </pc:sldMkLst>
        <pc:spChg chg="mod">
          <ac:chgData name="Sara Muneeb" userId="29b624b1-a719-43f5-9b52-388cd4043c04" providerId="ADAL" clId="{1FA540FA-FB29-47AF-B8E6-0D8739E0B2D2}" dt="2022-10-09T19:28:29.356" v="333" actId="20577"/>
          <ac:spMkLst>
            <pc:docMk/>
            <pc:sldMk cId="662440185" sldId="267"/>
            <ac:spMk id="2" creationId="{1EB16E9C-F4B4-6DC7-1F5F-3E350474FD8D}"/>
          </ac:spMkLst>
        </pc:spChg>
        <pc:spChg chg="mod">
          <ac:chgData name="Sara Muneeb" userId="29b624b1-a719-43f5-9b52-388cd4043c04" providerId="ADAL" clId="{1FA540FA-FB29-47AF-B8E6-0D8739E0B2D2}" dt="2022-10-09T19:29:33.971" v="457" actId="20577"/>
          <ac:spMkLst>
            <pc:docMk/>
            <pc:sldMk cId="662440185" sldId="267"/>
            <ac:spMk id="3" creationId="{A32D9A4E-99A2-1490-A13B-640B7C9905E4}"/>
          </ac:spMkLst>
        </pc:spChg>
        <pc:picChg chg="add mod">
          <ac:chgData name="Sara Muneeb" userId="29b624b1-a719-43f5-9b52-388cd4043c04" providerId="ADAL" clId="{1FA540FA-FB29-47AF-B8E6-0D8739E0B2D2}" dt="2022-10-09T19:43:16.086" v="459" actId="1076"/>
          <ac:picMkLst>
            <pc:docMk/>
            <pc:sldMk cId="662440185" sldId="267"/>
            <ac:picMk id="5" creationId="{171E8BB9-6D3F-1874-D359-5076A4B799F4}"/>
          </ac:picMkLst>
        </pc:picChg>
      </pc:sldChg>
      <pc:sldChg chg="modSp new mod">
        <pc:chgData name="Sara Muneeb" userId="29b624b1-a719-43f5-9b52-388cd4043c04" providerId="ADAL" clId="{1FA540FA-FB29-47AF-B8E6-0D8739E0B2D2}" dt="2022-10-09T19:44:24.892" v="555" actId="20577"/>
        <pc:sldMkLst>
          <pc:docMk/>
          <pc:sldMk cId="1251303979" sldId="268"/>
        </pc:sldMkLst>
        <pc:spChg chg="mod">
          <ac:chgData name="Sara Muneeb" userId="29b624b1-a719-43f5-9b52-388cd4043c04" providerId="ADAL" clId="{1FA540FA-FB29-47AF-B8E6-0D8739E0B2D2}" dt="2022-10-09T19:43:46.397" v="473" actId="313"/>
          <ac:spMkLst>
            <pc:docMk/>
            <pc:sldMk cId="1251303979" sldId="268"/>
            <ac:spMk id="2" creationId="{72C2B535-7268-5509-2AEB-37AB903BBAF4}"/>
          </ac:spMkLst>
        </pc:spChg>
        <pc:spChg chg="mod">
          <ac:chgData name="Sara Muneeb" userId="29b624b1-a719-43f5-9b52-388cd4043c04" providerId="ADAL" clId="{1FA540FA-FB29-47AF-B8E6-0D8739E0B2D2}" dt="2022-10-09T19:44:24.892" v="555" actId="20577"/>
          <ac:spMkLst>
            <pc:docMk/>
            <pc:sldMk cId="1251303979" sldId="268"/>
            <ac:spMk id="3" creationId="{6D4F821F-443B-73AB-438B-0D79F768E520}"/>
          </ac:spMkLst>
        </pc:spChg>
      </pc:sldChg>
    </pc:docChg>
  </pc:docChgLst>
  <pc:docChgLst>
    <pc:chgData name="Sara Muneeb" userId="29b624b1-a719-43f5-9b52-388cd4043c04" providerId="ADAL" clId="{9EA09CCF-4EB7-41FB-BFE4-3693A5C2ED1B}"/>
    <pc:docChg chg="undo custSel addSld delSld modSld sldOrd modNotesMaster">
      <pc:chgData name="Sara Muneeb" userId="29b624b1-a719-43f5-9b52-388cd4043c04" providerId="ADAL" clId="{9EA09CCF-4EB7-41FB-BFE4-3693A5C2ED1B}" dt="2022-09-26T14:10:47.952" v="4078" actId="20577"/>
      <pc:docMkLst>
        <pc:docMk/>
      </pc:docMkLst>
      <pc:sldChg chg="modSp mod">
        <pc:chgData name="Sara Muneeb" userId="29b624b1-a719-43f5-9b52-388cd4043c04" providerId="ADAL" clId="{9EA09CCF-4EB7-41FB-BFE4-3693A5C2ED1B}" dt="2022-09-21T08:00:16.642" v="66" actId="1076"/>
        <pc:sldMkLst>
          <pc:docMk/>
          <pc:sldMk cId="2984185032" sldId="256"/>
        </pc:sldMkLst>
        <pc:spChg chg="mod">
          <ac:chgData name="Sara Muneeb" userId="29b624b1-a719-43f5-9b52-388cd4043c04" providerId="ADAL" clId="{9EA09CCF-4EB7-41FB-BFE4-3693A5C2ED1B}" dt="2022-09-21T08:00:06.785" v="65" actId="20577"/>
          <ac:spMkLst>
            <pc:docMk/>
            <pc:sldMk cId="2984185032" sldId="256"/>
            <ac:spMk id="2" creationId="{00000000-0000-0000-0000-000000000000}"/>
          </ac:spMkLst>
        </pc:spChg>
        <pc:spChg chg="mod">
          <ac:chgData name="Sara Muneeb" userId="29b624b1-a719-43f5-9b52-388cd4043c04" providerId="ADAL" clId="{9EA09CCF-4EB7-41FB-BFE4-3693A5C2ED1B}" dt="2022-09-21T08:00:16.642" v="66" actId="1076"/>
          <ac:spMkLst>
            <pc:docMk/>
            <pc:sldMk cId="2984185032" sldId="256"/>
            <ac:spMk id="3" creationId="{00000000-0000-0000-0000-000000000000}"/>
          </ac:spMkLst>
        </pc:spChg>
      </pc:sldChg>
      <pc:sldChg chg="addSp modSp mod">
        <pc:chgData name="Sara Muneeb" userId="29b624b1-a719-43f5-9b52-388cd4043c04" providerId="ADAL" clId="{9EA09CCF-4EB7-41FB-BFE4-3693A5C2ED1B}" dt="2022-09-21T08:04:34.256" v="160" actId="1076"/>
        <pc:sldMkLst>
          <pc:docMk/>
          <pc:sldMk cId="4179302358" sldId="257"/>
        </pc:sldMkLst>
        <pc:spChg chg="mod">
          <ac:chgData name="Sara Muneeb" userId="29b624b1-a719-43f5-9b52-388cd4043c04" providerId="ADAL" clId="{9EA09CCF-4EB7-41FB-BFE4-3693A5C2ED1B}" dt="2022-09-21T08:04:22.929" v="157" actId="20577"/>
          <ac:spMkLst>
            <pc:docMk/>
            <pc:sldMk cId="4179302358" sldId="257"/>
            <ac:spMk id="3" creationId="{00000000-0000-0000-0000-000000000000}"/>
          </ac:spMkLst>
        </pc:spChg>
        <pc:picChg chg="add mod">
          <ac:chgData name="Sara Muneeb" userId="29b624b1-a719-43f5-9b52-388cd4043c04" providerId="ADAL" clId="{9EA09CCF-4EB7-41FB-BFE4-3693A5C2ED1B}" dt="2022-09-21T08:04:34.256" v="160" actId="1076"/>
          <ac:picMkLst>
            <pc:docMk/>
            <pc:sldMk cId="4179302358" sldId="257"/>
            <ac:picMk id="5" creationId="{76E6F1F1-BB99-4F6B-577E-A83D6140B971}"/>
          </ac:picMkLst>
        </pc:picChg>
      </pc:sldChg>
      <pc:sldChg chg="addSp delSp modSp mod ord">
        <pc:chgData name="Sara Muneeb" userId="29b624b1-a719-43f5-9b52-388cd4043c04" providerId="ADAL" clId="{9EA09CCF-4EB7-41FB-BFE4-3693A5C2ED1B}" dt="2022-09-26T11:51:10.384" v="1679"/>
        <pc:sldMkLst>
          <pc:docMk/>
          <pc:sldMk cId="2934318247" sldId="258"/>
        </pc:sldMkLst>
        <pc:spChg chg="mod">
          <ac:chgData name="Sara Muneeb" userId="29b624b1-a719-43f5-9b52-388cd4043c04" providerId="ADAL" clId="{9EA09CCF-4EB7-41FB-BFE4-3693A5C2ED1B}" dt="2022-09-21T08:08:02.042" v="176" actId="20577"/>
          <ac:spMkLst>
            <pc:docMk/>
            <pc:sldMk cId="2934318247" sldId="258"/>
            <ac:spMk id="2" creationId="{00000000-0000-0000-0000-000000000000}"/>
          </ac:spMkLst>
        </pc:spChg>
        <pc:spChg chg="add mod">
          <ac:chgData name="Sara Muneeb" userId="29b624b1-a719-43f5-9b52-388cd4043c04" providerId="ADAL" clId="{9EA09CCF-4EB7-41FB-BFE4-3693A5C2ED1B}" dt="2022-09-21T08:14:33.027" v="445" actId="20577"/>
          <ac:spMkLst>
            <pc:docMk/>
            <pc:sldMk cId="2934318247" sldId="258"/>
            <ac:spMk id="3" creationId="{EC1A22C0-E3E8-E9A4-6C27-03443F392EFF}"/>
          </ac:spMkLst>
        </pc:spChg>
        <pc:picChg chg="del">
          <ac:chgData name="Sara Muneeb" userId="29b624b1-a719-43f5-9b52-388cd4043c04" providerId="ADAL" clId="{9EA09CCF-4EB7-41FB-BFE4-3693A5C2ED1B}" dt="2022-09-21T08:12:34.248" v="177" actId="478"/>
          <ac:picMkLst>
            <pc:docMk/>
            <pc:sldMk cId="2934318247" sldId="258"/>
            <ac:picMk id="4" creationId="{4064BD76-F788-4681-821C-DDA0C2688C4B}"/>
          </ac:picMkLst>
        </pc:picChg>
        <pc:picChg chg="del">
          <ac:chgData name="Sara Muneeb" userId="29b624b1-a719-43f5-9b52-388cd4043c04" providerId="ADAL" clId="{9EA09CCF-4EB7-41FB-BFE4-3693A5C2ED1B}" dt="2022-09-21T08:12:34.248" v="177" actId="478"/>
          <ac:picMkLst>
            <pc:docMk/>
            <pc:sldMk cId="2934318247" sldId="258"/>
            <ac:picMk id="1026" creationId="{00000000-0000-0000-0000-000000000000}"/>
          </ac:picMkLst>
        </pc:picChg>
      </pc:sldChg>
      <pc:sldChg chg="addSp delSp modSp add mod">
        <pc:chgData name="Sara Muneeb" userId="29b624b1-a719-43f5-9b52-388cd4043c04" providerId="ADAL" clId="{9EA09CCF-4EB7-41FB-BFE4-3693A5C2ED1B}" dt="2022-09-26T13:14:54.747" v="3111" actId="14100"/>
        <pc:sldMkLst>
          <pc:docMk/>
          <pc:sldMk cId="2349585444" sldId="265"/>
        </pc:sldMkLst>
        <pc:picChg chg="del">
          <ac:chgData name="Sara Muneeb" userId="29b624b1-a719-43f5-9b52-388cd4043c04" providerId="ADAL" clId="{9EA09CCF-4EB7-41FB-BFE4-3693A5C2ED1B}" dt="2022-09-26T13:14:47.167" v="3109" actId="478"/>
          <ac:picMkLst>
            <pc:docMk/>
            <pc:sldMk cId="2349585444" sldId="265"/>
            <ac:picMk id="5" creationId="{0EBDBAE0-32A3-4666-89F7-B4837220E61E}"/>
          </ac:picMkLst>
        </pc:picChg>
        <pc:picChg chg="add mod modCrop">
          <ac:chgData name="Sara Muneeb" userId="29b624b1-a719-43f5-9b52-388cd4043c04" providerId="ADAL" clId="{9EA09CCF-4EB7-41FB-BFE4-3693A5C2ED1B}" dt="2022-09-26T13:14:54.747" v="3111" actId="14100"/>
          <ac:picMkLst>
            <pc:docMk/>
            <pc:sldMk cId="2349585444" sldId="265"/>
            <ac:picMk id="7" creationId="{03380BA2-1430-C7EE-C4F2-1D4E50EBF1F8}"/>
          </ac:picMkLst>
        </pc:picChg>
      </pc:sldChg>
      <pc:sldChg chg="add">
        <pc:chgData name="Sara Muneeb" userId="29b624b1-a719-43f5-9b52-388cd4043c04" providerId="ADAL" clId="{9EA09CCF-4EB7-41FB-BFE4-3693A5C2ED1B}" dt="2022-09-26T13:09:15.512" v="3072"/>
        <pc:sldMkLst>
          <pc:docMk/>
          <pc:sldMk cId="2970711622" sldId="301"/>
        </pc:sldMkLst>
      </pc:sldChg>
      <pc:sldChg chg="modSp add mod">
        <pc:chgData name="Sara Muneeb" userId="29b624b1-a719-43f5-9b52-388cd4043c04" providerId="ADAL" clId="{9EA09CCF-4EB7-41FB-BFE4-3693A5C2ED1B}" dt="2022-09-26T13:56:14.111" v="3906" actId="20577"/>
        <pc:sldMkLst>
          <pc:docMk/>
          <pc:sldMk cId="3978508472" sldId="315"/>
        </pc:sldMkLst>
        <pc:spChg chg="mod">
          <ac:chgData name="Sara Muneeb" userId="29b624b1-a719-43f5-9b52-388cd4043c04" providerId="ADAL" clId="{9EA09CCF-4EB7-41FB-BFE4-3693A5C2ED1B}" dt="2022-09-26T13:56:14.111" v="3906" actId="20577"/>
          <ac:spMkLst>
            <pc:docMk/>
            <pc:sldMk cId="3978508472" sldId="315"/>
            <ac:spMk id="2" creationId="{6D38B25D-F8BE-401F-A49D-33F663DAB505}"/>
          </ac:spMkLst>
        </pc:spChg>
      </pc:sldChg>
      <pc:sldChg chg="add del">
        <pc:chgData name="Sara Muneeb" userId="29b624b1-a719-43f5-9b52-388cd4043c04" providerId="ADAL" clId="{9EA09CCF-4EB7-41FB-BFE4-3693A5C2ED1B}" dt="2022-09-26T13:09:51.332" v="3074" actId="47"/>
        <pc:sldMkLst>
          <pc:docMk/>
          <pc:sldMk cId="3982629120" sldId="318"/>
        </pc:sldMkLst>
      </pc:sldChg>
      <pc:sldChg chg="del">
        <pc:chgData name="Sara Muneeb" userId="29b624b1-a719-43f5-9b52-388cd4043c04" providerId="ADAL" clId="{9EA09CCF-4EB7-41FB-BFE4-3693A5C2ED1B}" dt="2022-09-26T11:51:26.742" v="1680" actId="47"/>
        <pc:sldMkLst>
          <pc:docMk/>
          <pc:sldMk cId="134933159" sldId="326"/>
        </pc:sldMkLst>
      </pc:sldChg>
      <pc:sldChg chg="del">
        <pc:chgData name="Sara Muneeb" userId="29b624b1-a719-43f5-9b52-388cd4043c04" providerId="ADAL" clId="{9EA09CCF-4EB7-41FB-BFE4-3693A5C2ED1B}" dt="2022-09-26T11:51:26.742" v="1680" actId="47"/>
        <pc:sldMkLst>
          <pc:docMk/>
          <pc:sldMk cId="1262520422" sldId="327"/>
        </pc:sldMkLst>
      </pc:sldChg>
      <pc:sldChg chg="del">
        <pc:chgData name="Sara Muneeb" userId="29b624b1-a719-43f5-9b52-388cd4043c04" providerId="ADAL" clId="{9EA09CCF-4EB7-41FB-BFE4-3693A5C2ED1B}" dt="2022-09-26T11:51:26.742" v="1680" actId="47"/>
        <pc:sldMkLst>
          <pc:docMk/>
          <pc:sldMk cId="3780350452" sldId="328"/>
        </pc:sldMkLst>
      </pc:sldChg>
      <pc:sldChg chg="del">
        <pc:chgData name="Sara Muneeb" userId="29b624b1-a719-43f5-9b52-388cd4043c04" providerId="ADAL" clId="{9EA09CCF-4EB7-41FB-BFE4-3693A5C2ED1B}" dt="2022-09-26T11:51:26.742" v="1680" actId="47"/>
        <pc:sldMkLst>
          <pc:docMk/>
          <pc:sldMk cId="1173176202" sldId="329"/>
        </pc:sldMkLst>
      </pc:sldChg>
      <pc:sldChg chg="del">
        <pc:chgData name="Sara Muneeb" userId="29b624b1-a719-43f5-9b52-388cd4043c04" providerId="ADAL" clId="{9EA09CCF-4EB7-41FB-BFE4-3693A5C2ED1B}" dt="2022-09-26T11:51:26.742" v="1680" actId="47"/>
        <pc:sldMkLst>
          <pc:docMk/>
          <pc:sldMk cId="1433651122" sldId="330"/>
        </pc:sldMkLst>
      </pc:sldChg>
      <pc:sldChg chg="del">
        <pc:chgData name="Sara Muneeb" userId="29b624b1-a719-43f5-9b52-388cd4043c04" providerId="ADAL" clId="{9EA09CCF-4EB7-41FB-BFE4-3693A5C2ED1B}" dt="2022-09-26T11:51:26.742" v="1680" actId="47"/>
        <pc:sldMkLst>
          <pc:docMk/>
          <pc:sldMk cId="2587233225" sldId="331"/>
        </pc:sldMkLst>
      </pc:sldChg>
      <pc:sldChg chg="del">
        <pc:chgData name="Sara Muneeb" userId="29b624b1-a719-43f5-9b52-388cd4043c04" providerId="ADAL" clId="{9EA09CCF-4EB7-41FB-BFE4-3693A5C2ED1B}" dt="2022-09-26T11:51:26.742" v="1680" actId="47"/>
        <pc:sldMkLst>
          <pc:docMk/>
          <pc:sldMk cId="3656189529" sldId="332"/>
        </pc:sldMkLst>
      </pc:sldChg>
      <pc:sldChg chg="del">
        <pc:chgData name="Sara Muneeb" userId="29b624b1-a719-43f5-9b52-388cd4043c04" providerId="ADAL" clId="{9EA09CCF-4EB7-41FB-BFE4-3693A5C2ED1B}" dt="2022-09-26T11:51:26.742" v="1680" actId="47"/>
        <pc:sldMkLst>
          <pc:docMk/>
          <pc:sldMk cId="1294312690" sldId="333"/>
        </pc:sldMkLst>
      </pc:sldChg>
      <pc:sldChg chg="del">
        <pc:chgData name="Sara Muneeb" userId="29b624b1-a719-43f5-9b52-388cd4043c04" providerId="ADAL" clId="{9EA09CCF-4EB7-41FB-BFE4-3693A5C2ED1B}" dt="2022-09-26T11:51:26.742" v="1680" actId="47"/>
        <pc:sldMkLst>
          <pc:docMk/>
          <pc:sldMk cId="3683615567" sldId="334"/>
        </pc:sldMkLst>
      </pc:sldChg>
      <pc:sldChg chg="del">
        <pc:chgData name="Sara Muneeb" userId="29b624b1-a719-43f5-9b52-388cd4043c04" providerId="ADAL" clId="{9EA09CCF-4EB7-41FB-BFE4-3693A5C2ED1B}" dt="2022-09-26T11:51:26.742" v="1680" actId="47"/>
        <pc:sldMkLst>
          <pc:docMk/>
          <pc:sldMk cId="1806673627" sldId="335"/>
        </pc:sldMkLst>
      </pc:sldChg>
      <pc:sldChg chg="del">
        <pc:chgData name="Sara Muneeb" userId="29b624b1-a719-43f5-9b52-388cd4043c04" providerId="ADAL" clId="{9EA09CCF-4EB7-41FB-BFE4-3693A5C2ED1B}" dt="2022-09-26T11:51:26.742" v="1680" actId="47"/>
        <pc:sldMkLst>
          <pc:docMk/>
          <pc:sldMk cId="870626910" sldId="336"/>
        </pc:sldMkLst>
      </pc:sldChg>
      <pc:sldChg chg="del">
        <pc:chgData name="Sara Muneeb" userId="29b624b1-a719-43f5-9b52-388cd4043c04" providerId="ADAL" clId="{9EA09CCF-4EB7-41FB-BFE4-3693A5C2ED1B}" dt="2022-09-26T11:51:26.742" v="1680" actId="47"/>
        <pc:sldMkLst>
          <pc:docMk/>
          <pc:sldMk cId="3996656312" sldId="337"/>
        </pc:sldMkLst>
      </pc:sldChg>
      <pc:sldChg chg="del">
        <pc:chgData name="Sara Muneeb" userId="29b624b1-a719-43f5-9b52-388cd4043c04" providerId="ADAL" clId="{9EA09CCF-4EB7-41FB-BFE4-3693A5C2ED1B}" dt="2022-09-26T11:51:26.742" v="1680" actId="47"/>
        <pc:sldMkLst>
          <pc:docMk/>
          <pc:sldMk cId="2893404186" sldId="338"/>
        </pc:sldMkLst>
      </pc:sldChg>
      <pc:sldChg chg="del">
        <pc:chgData name="Sara Muneeb" userId="29b624b1-a719-43f5-9b52-388cd4043c04" providerId="ADAL" clId="{9EA09CCF-4EB7-41FB-BFE4-3693A5C2ED1B}" dt="2022-09-26T11:51:26.742" v="1680" actId="47"/>
        <pc:sldMkLst>
          <pc:docMk/>
          <pc:sldMk cId="2809689417" sldId="339"/>
        </pc:sldMkLst>
      </pc:sldChg>
      <pc:sldChg chg="del">
        <pc:chgData name="Sara Muneeb" userId="29b624b1-a719-43f5-9b52-388cd4043c04" providerId="ADAL" clId="{9EA09CCF-4EB7-41FB-BFE4-3693A5C2ED1B}" dt="2022-09-26T11:51:26.742" v="1680" actId="47"/>
        <pc:sldMkLst>
          <pc:docMk/>
          <pc:sldMk cId="261300321" sldId="340"/>
        </pc:sldMkLst>
      </pc:sldChg>
      <pc:sldChg chg="del">
        <pc:chgData name="Sara Muneeb" userId="29b624b1-a719-43f5-9b52-388cd4043c04" providerId="ADAL" clId="{9EA09CCF-4EB7-41FB-BFE4-3693A5C2ED1B}" dt="2022-09-26T11:51:26.742" v="1680" actId="47"/>
        <pc:sldMkLst>
          <pc:docMk/>
          <pc:sldMk cId="2581040809" sldId="341"/>
        </pc:sldMkLst>
      </pc:sldChg>
      <pc:sldChg chg="del">
        <pc:chgData name="Sara Muneeb" userId="29b624b1-a719-43f5-9b52-388cd4043c04" providerId="ADAL" clId="{9EA09CCF-4EB7-41FB-BFE4-3693A5C2ED1B}" dt="2022-09-26T11:51:26.742" v="1680" actId="47"/>
        <pc:sldMkLst>
          <pc:docMk/>
          <pc:sldMk cId="2671139842" sldId="342"/>
        </pc:sldMkLst>
      </pc:sldChg>
      <pc:sldChg chg="del">
        <pc:chgData name="Sara Muneeb" userId="29b624b1-a719-43f5-9b52-388cd4043c04" providerId="ADAL" clId="{9EA09CCF-4EB7-41FB-BFE4-3693A5C2ED1B}" dt="2022-09-26T11:51:26.742" v="1680" actId="47"/>
        <pc:sldMkLst>
          <pc:docMk/>
          <pc:sldMk cId="3207177132" sldId="343"/>
        </pc:sldMkLst>
      </pc:sldChg>
      <pc:sldChg chg="del">
        <pc:chgData name="Sara Muneeb" userId="29b624b1-a719-43f5-9b52-388cd4043c04" providerId="ADAL" clId="{9EA09CCF-4EB7-41FB-BFE4-3693A5C2ED1B}" dt="2022-09-26T11:51:26.742" v="1680" actId="47"/>
        <pc:sldMkLst>
          <pc:docMk/>
          <pc:sldMk cId="1403215134" sldId="344"/>
        </pc:sldMkLst>
      </pc:sldChg>
      <pc:sldChg chg="modSp new mod">
        <pc:chgData name="Sara Muneeb" userId="29b624b1-a719-43f5-9b52-388cd4043c04" providerId="ADAL" clId="{9EA09CCF-4EB7-41FB-BFE4-3693A5C2ED1B}" dt="2022-09-22T07:58:08.564" v="717" actId="20577"/>
        <pc:sldMkLst>
          <pc:docMk/>
          <pc:sldMk cId="4246156943" sldId="345"/>
        </pc:sldMkLst>
        <pc:spChg chg="mod">
          <ac:chgData name="Sara Muneeb" userId="29b624b1-a719-43f5-9b52-388cd4043c04" providerId="ADAL" clId="{9EA09CCF-4EB7-41FB-BFE4-3693A5C2ED1B}" dt="2022-09-22T07:58:08.564" v="717" actId="20577"/>
          <ac:spMkLst>
            <pc:docMk/>
            <pc:sldMk cId="4246156943" sldId="345"/>
            <ac:spMk id="2" creationId="{D5A56494-32CF-26FC-31B4-2209C99B032E}"/>
          </ac:spMkLst>
        </pc:spChg>
        <pc:spChg chg="mod">
          <ac:chgData name="Sara Muneeb" userId="29b624b1-a719-43f5-9b52-388cd4043c04" providerId="ADAL" clId="{9EA09CCF-4EB7-41FB-BFE4-3693A5C2ED1B}" dt="2022-09-22T07:51:46.937" v="636" actId="27636"/>
          <ac:spMkLst>
            <pc:docMk/>
            <pc:sldMk cId="4246156943" sldId="345"/>
            <ac:spMk id="3" creationId="{95E9DD29-5C9C-9D77-CBA9-DB0F7B1BD2BC}"/>
          </ac:spMkLst>
        </pc:spChg>
      </pc:sldChg>
      <pc:sldChg chg="modSp new mod">
        <pc:chgData name="Sara Muneeb" userId="29b624b1-a719-43f5-9b52-388cd4043c04" providerId="ADAL" clId="{9EA09CCF-4EB7-41FB-BFE4-3693A5C2ED1B}" dt="2022-09-22T07:57:40.273" v="694" actId="5793"/>
        <pc:sldMkLst>
          <pc:docMk/>
          <pc:sldMk cId="2366367615" sldId="346"/>
        </pc:sldMkLst>
        <pc:spChg chg="mod">
          <ac:chgData name="Sara Muneeb" userId="29b624b1-a719-43f5-9b52-388cd4043c04" providerId="ADAL" clId="{9EA09CCF-4EB7-41FB-BFE4-3693A5C2ED1B}" dt="2022-09-22T07:56:33.820" v="673" actId="20577"/>
          <ac:spMkLst>
            <pc:docMk/>
            <pc:sldMk cId="2366367615" sldId="346"/>
            <ac:spMk id="2" creationId="{8855384C-9E67-BBE5-C716-0A814B4F0AB6}"/>
          </ac:spMkLst>
        </pc:spChg>
        <pc:spChg chg="mod">
          <ac:chgData name="Sara Muneeb" userId="29b624b1-a719-43f5-9b52-388cd4043c04" providerId="ADAL" clId="{9EA09CCF-4EB7-41FB-BFE4-3693A5C2ED1B}" dt="2022-09-22T07:57:40.273" v="694" actId="5793"/>
          <ac:spMkLst>
            <pc:docMk/>
            <pc:sldMk cId="2366367615" sldId="346"/>
            <ac:spMk id="3" creationId="{F384BC2A-6222-E3B2-490B-F9E0DBDB0D1A}"/>
          </ac:spMkLst>
        </pc:spChg>
      </pc:sldChg>
      <pc:sldChg chg="modSp new mod">
        <pc:chgData name="Sara Muneeb" userId="29b624b1-a719-43f5-9b52-388cd4043c04" providerId="ADAL" clId="{9EA09CCF-4EB7-41FB-BFE4-3693A5C2ED1B}" dt="2022-09-22T08:05:41.346" v="1024" actId="20577"/>
        <pc:sldMkLst>
          <pc:docMk/>
          <pc:sldMk cId="1655376747" sldId="347"/>
        </pc:sldMkLst>
        <pc:spChg chg="mod">
          <ac:chgData name="Sara Muneeb" userId="29b624b1-a719-43f5-9b52-388cd4043c04" providerId="ADAL" clId="{9EA09CCF-4EB7-41FB-BFE4-3693A5C2ED1B}" dt="2022-09-22T08:01:17.077" v="736" actId="20577"/>
          <ac:spMkLst>
            <pc:docMk/>
            <pc:sldMk cId="1655376747" sldId="347"/>
            <ac:spMk id="2" creationId="{DA3B5A18-7666-09B7-37E4-629EA04477BB}"/>
          </ac:spMkLst>
        </pc:spChg>
        <pc:spChg chg="mod">
          <ac:chgData name="Sara Muneeb" userId="29b624b1-a719-43f5-9b52-388cd4043c04" providerId="ADAL" clId="{9EA09CCF-4EB7-41FB-BFE4-3693A5C2ED1B}" dt="2022-09-22T08:05:41.346" v="1024" actId="20577"/>
          <ac:spMkLst>
            <pc:docMk/>
            <pc:sldMk cId="1655376747" sldId="347"/>
            <ac:spMk id="3" creationId="{881FBEA2-06B0-3197-2DD0-7DF862946CC8}"/>
          </ac:spMkLst>
        </pc:spChg>
      </pc:sldChg>
      <pc:sldChg chg="modSp new mod">
        <pc:chgData name="Sara Muneeb" userId="29b624b1-a719-43f5-9b52-388cd4043c04" providerId="ADAL" clId="{9EA09CCF-4EB7-41FB-BFE4-3693A5C2ED1B}" dt="2022-09-23T04:10:19.880" v="1677" actId="20577"/>
        <pc:sldMkLst>
          <pc:docMk/>
          <pc:sldMk cId="341212743" sldId="348"/>
        </pc:sldMkLst>
        <pc:spChg chg="mod">
          <ac:chgData name="Sara Muneeb" userId="29b624b1-a719-43f5-9b52-388cd4043c04" providerId="ADAL" clId="{9EA09CCF-4EB7-41FB-BFE4-3693A5C2ED1B}" dt="2022-09-22T08:06:18.841" v="1053" actId="20577"/>
          <ac:spMkLst>
            <pc:docMk/>
            <pc:sldMk cId="341212743" sldId="348"/>
            <ac:spMk id="2" creationId="{11454D60-6B7B-50DD-2AD8-412E40FBB689}"/>
          </ac:spMkLst>
        </pc:spChg>
        <pc:spChg chg="mod">
          <ac:chgData name="Sara Muneeb" userId="29b624b1-a719-43f5-9b52-388cd4043c04" providerId="ADAL" clId="{9EA09CCF-4EB7-41FB-BFE4-3693A5C2ED1B}" dt="2022-09-23T04:10:19.880" v="1677" actId="20577"/>
          <ac:spMkLst>
            <pc:docMk/>
            <pc:sldMk cId="341212743" sldId="348"/>
            <ac:spMk id="3" creationId="{7FACFC41-DFC8-6E4C-F313-D0BE31CCDD5B}"/>
          </ac:spMkLst>
        </pc:spChg>
      </pc:sldChg>
      <pc:sldChg chg="modSp new mod">
        <pc:chgData name="Sara Muneeb" userId="29b624b1-a719-43f5-9b52-388cd4043c04" providerId="ADAL" clId="{9EA09CCF-4EB7-41FB-BFE4-3693A5C2ED1B}" dt="2022-09-22T08:17:33.004" v="1675" actId="20577"/>
        <pc:sldMkLst>
          <pc:docMk/>
          <pc:sldMk cId="451696442" sldId="349"/>
        </pc:sldMkLst>
        <pc:spChg chg="mod">
          <ac:chgData name="Sara Muneeb" userId="29b624b1-a719-43f5-9b52-388cd4043c04" providerId="ADAL" clId="{9EA09CCF-4EB7-41FB-BFE4-3693A5C2ED1B}" dt="2022-09-22T08:13:57.662" v="1396" actId="20577"/>
          <ac:spMkLst>
            <pc:docMk/>
            <pc:sldMk cId="451696442" sldId="349"/>
            <ac:spMk id="2" creationId="{D4825678-25D6-BBBB-4CB2-CC0EB5F247EA}"/>
          </ac:spMkLst>
        </pc:spChg>
        <pc:spChg chg="mod">
          <ac:chgData name="Sara Muneeb" userId="29b624b1-a719-43f5-9b52-388cd4043c04" providerId="ADAL" clId="{9EA09CCF-4EB7-41FB-BFE4-3693A5C2ED1B}" dt="2022-09-22T08:17:33.004" v="1675" actId="20577"/>
          <ac:spMkLst>
            <pc:docMk/>
            <pc:sldMk cId="451696442" sldId="349"/>
            <ac:spMk id="3" creationId="{3C9B9C60-F971-FB78-0C75-1A0D544D57A3}"/>
          </ac:spMkLst>
        </pc:spChg>
      </pc:sldChg>
      <pc:sldChg chg="addSp modSp new mod">
        <pc:chgData name="Sara Muneeb" userId="29b624b1-a719-43f5-9b52-388cd4043c04" providerId="ADAL" clId="{9EA09CCF-4EB7-41FB-BFE4-3693A5C2ED1B}" dt="2022-09-26T11:56:02.996" v="1947" actId="1076"/>
        <pc:sldMkLst>
          <pc:docMk/>
          <pc:sldMk cId="3205214481" sldId="350"/>
        </pc:sldMkLst>
        <pc:spChg chg="mod">
          <ac:chgData name="Sara Muneeb" userId="29b624b1-a719-43f5-9b52-388cd4043c04" providerId="ADAL" clId="{9EA09CCF-4EB7-41FB-BFE4-3693A5C2ED1B}" dt="2022-09-26T11:51:50.468" v="1705" actId="20577"/>
          <ac:spMkLst>
            <pc:docMk/>
            <pc:sldMk cId="3205214481" sldId="350"/>
            <ac:spMk id="2" creationId="{0E8DCFCD-A0A4-AD9E-20B7-7A547162772B}"/>
          </ac:spMkLst>
        </pc:spChg>
        <pc:spChg chg="mod">
          <ac:chgData name="Sara Muneeb" userId="29b624b1-a719-43f5-9b52-388cd4043c04" providerId="ADAL" clId="{9EA09CCF-4EB7-41FB-BFE4-3693A5C2ED1B}" dt="2022-09-26T11:54:49.520" v="1944" actId="20577"/>
          <ac:spMkLst>
            <pc:docMk/>
            <pc:sldMk cId="3205214481" sldId="350"/>
            <ac:spMk id="3" creationId="{6BB7A88A-49CC-3899-CBEF-4A2F3EDCA57F}"/>
          </ac:spMkLst>
        </pc:spChg>
        <pc:picChg chg="add mod">
          <ac:chgData name="Sara Muneeb" userId="29b624b1-a719-43f5-9b52-388cd4043c04" providerId="ADAL" clId="{9EA09CCF-4EB7-41FB-BFE4-3693A5C2ED1B}" dt="2022-09-26T11:56:02.996" v="1947" actId="1076"/>
          <ac:picMkLst>
            <pc:docMk/>
            <pc:sldMk cId="3205214481" sldId="350"/>
            <ac:picMk id="5" creationId="{A61A87CE-D5EC-A5B6-0918-FCC5A2F8EA06}"/>
          </ac:picMkLst>
        </pc:picChg>
      </pc:sldChg>
      <pc:sldChg chg="addSp modSp new mod">
        <pc:chgData name="Sara Muneeb" userId="29b624b1-a719-43f5-9b52-388cd4043c04" providerId="ADAL" clId="{9EA09CCF-4EB7-41FB-BFE4-3693A5C2ED1B}" dt="2022-09-26T12:13:50.285" v="2285" actId="14100"/>
        <pc:sldMkLst>
          <pc:docMk/>
          <pc:sldMk cId="3040880707" sldId="351"/>
        </pc:sldMkLst>
        <pc:spChg chg="mod">
          <ac:chgData name="Sara Muneeb" userId="29b624b1-a719-43f5-9b52-388cd4043c04" providerId="ADAL" clId="{9EA09CCF-4EB7-41FB-BFE4-3693A5C2ED1B}" dt="2022-09-26T12:04:48.887" v="1972" actId="313"/>
          <ac:spMkLst>
            <pc:docMk/>
            <pc:sldMk cId="3040880707" sldId="351"/>
            <ac:spMk id="2" creationId="{CA7B8B5E-896C-4C01-627E-B627C9117C65}"/>
          </ac:spMkLst>
        </pc:spChg>
        <pc:spChg chg="mod">
          <ac:chgData name="Sara Muneeb" userId="29b624b1-a719-43f5-9b52-388cd4043c04" providerId="ADAL" clId="{9EA09CCF-4EB7-41FB-BFE4-3693A5C2ED1B}" dt="2022-09-26T12:13:44.085" v="2283" actId="27636"/>
          <ac:spMkLst>
            <pc:docMk/>
            <pc:sldMk cId="3040880707" sldId="351"/>
            <ac:spMk id="3" creationId="{54292DFC-83CF-A1DC-FDD4-FBC6992FA78E}"/>
          </ac:spMkLst>
        </pc:spChg>
        <pc:picChg chg="add mod">
          <ac:chgData name="Sara Muneeb" userId="29b624b1-a719-43f5-9b52-388cd4043c04" providerId="ADAL" clId="{9EA09CCF-4EB7-41FB-BFE4-3693A5C2ED1B}" dt="2022-09-26T12:13:50.285" v="2285" actId="14100"/>
          <ac:picMkLst>
            <pc:docMk/>
            <pc:sldMk cId="3040880707" sldId="351"/>
            <ac:picMk id="5" creationId="{6124CA89-0899-98E4-92BE-56BD03DD26A5}"/>
          </ac:picMkLst>
        </pc:picChg>
      </pc:sldChg>
      <pc:sldChg chg="addSp modSp new mod">
        <pc:chgData name="Sara Muneeb" userId="29b624b1-a719-43f5-9b52-388cd4043c04" providerId="ADAL" clId="{9EA09CCF-4EB7-41FB-BFE4-3693A5C2ED1B}" dt="2022-09-26T12:24:46.851" v="2336" actId="1076"/>
        <pc:sldMkLst>
          <pc:docMk/>
          <pc:sldMk cId="2346777497" sldId="352"/>
        </pc:sldMkLst>
        <pc:spChg chg="mod">
          <ac:chgData name="Sara Muneeb" userId="29b624b1-a719-43f5-9b52-388cd4043c04" providerId="ADAL" clId="{9EA09CCF-4EB7-41FB-BFE4-3693A5C2ED1B}" dt="2022-09-26T12:20:13.554" v="2325" actId="313"/>
          <ac:spMkLst>
            <pc:docMk/>
            <pc:sldMk cId="2346777497" sldId="352"/>
            <ac:spMk id="2" creationId="{A5AD7DEC-19EA-3581-22A7-BB6724560F1A}"/>
          </ac:spMkLst>
        </pc:spChg>
        <pc:spChg chg="mod">
          <ac:chgData name="Sara Muneeb" userId="29b624b1-a719-43f5-9b52-388cd4043c04" providerId="ADAL" clId="{9EA09CCF-4EB7-41FB-BFE4-3693A5C2ED1B}" dt="2022-09-26T12:24:33.922" v="2332" actId="14100"/>
          <ac:spMkLst>
            <pc:docMk/>
            <pc:sldMk cId="2346777497" sldId="352"/>
            <ac:spMk id="3" creationId="{A470AC2C-F14C-E347-FDF6-6E18002950DA}"/>
          </ac:spMkLst>
        </pc:spChg>
        <pc:picChg chg="add mod">
          <ac:chgData name="Sara Muneeb" userId="29b624b1-a719-43f5-9b52-388cd4043c04" providerId="ADAL" clId="{9EA09CCF-4EB7-41FB-BFE4-3693A5C2ED1B}" dt="2022-09-26T12:24:46.851" v="2336" actId="1076"/>
          <ac:picMkLst>
            <pc:docMk/>
            <pc:sldMk cId="2346777497" sldId="352"/>
            <ac:picMk id="1026" creationId="{0A05C5FD-6F57-949B-4B08-06C4808086D2}"/>
          </ac:picMkLst>
        </pc:picChg>
      </pc:sldChg>
      <pc:sldChg chg="addSp modSp new mod">
        <pc:chgData name="Sara Muneeb" userId="29b624b1-a719-43f5-9b52-388cd4043c04" providerId="ADAL" clId="{9EA09CCF-4EB7-41FB-BFE4-3693A5C2ED1B}" dt="2022-09-26T12:33:53.180" v="2737" actId="1076"/>
        <pc:sldMkLst>
          <pc:docMk/>
          <pc:sldMk cId="647525035" sldId="353"/>
        </pc:sldMkLst>
        <pc:spChg chg="mod">
          <ac:chgData name="Sara Muneeb" userId="29b624b1-a719-43f5-9b52-388cd4043c04" providerId="ADAL" clId="{9EA09CCF-4EB7-41FB-BFE4-3693A5C2ED1B}" dt="2022-09-26T12:25:28.515" v="2355" actId="20577"/>
          <ac:spMkLst>
            <pc:docMk/>
            <pc:sldMk cId="647525035" sldId="353"/>
            <ac:spMk id="2" creationId="{7C0968B7-11E0-77DD-0CAE-DD3B0E4AB3F3}"/>
          </ac:spMkLst>
        </pc:spChg>
        <pc:spChg chg="mod">
          <ac:chgData name="Sara Muneeb" userId="29b624b1-a719-43f5-9b52-388cd4043c04" providerId="ADAL" clId="{9EA09CCF-4EB7-41FB-BFE4-3693A5C2ED1B}" dt="2022-09-26T12:33:49.942" v="2736" actId="27636"/>
          <ac:spMkLst>
            <pc:docMk/>
            <pc:sldMk cId="647525035" sldId="353"/>
            <ac:spMk id="3" creationId="{4941747E-8E50-5CDF-4EFE-972685AECF78}"/>
          </ac:spMkLst>
        </pc:spChg>
        <pc:picChg chg="add mod">
          <ac:chgData name="Sara Muneeb" userId="29b624b1-a719-43f5-9b52-388cd4043c04" providerId="ADAL" clId="{9EA09CCF-4EB7-41FB-BFE4-3693A5C2ED1B}" dt="2022-09-26T12:33:53.180" v="2737" actId="1076"/>
          <ac:picMkLst>
            <pc:docMk/>
            <pc:sldMk cId="647525035" sldId="353"/>
            <ac:picMk id="2050" creationId="{7DF233BE-1876-D4D2-B9EA-985BCFE14E1E}"/>
          </ac:picMkLst>
        </pc:picChg>
      </pc:sldChg>
      <pc:sldChg chg="modSp new mod">
        <pc:chgData name="Sara Muneeb" userId="29b624b1-a719-43f5-9b52-388cd4043c04" providerId="ADAL" clId="{9EA09CCF-4EB7-41FB-BFE4-3693A5C2ED1B}" dt="2022-09-26T12:45:12.650" v="2855" actId="15"/>
        <pc:sldMkLst>
          <pc:docMk/>
          <pc:sldMk cId="1129123376" sldId="354"/>
        </pc:sldMkLst>
        <pc:spChg chg="mod">
          <ac:chgData name="Sara Muneeb" userId="29b624b1-a719-43f5-9b52-388cd4043c04" providerId="ADAL" clId="{9EA09CCF-4EB7-41FB-BFE4-3693A5C2ED1B}" dt="2022-09-26T12:35:25.935" v="2757" actId="20577"/>
          <ac:spMkLst>
            <pc:docMk/>
            <pc:sldMk cId="1129123376" sldId="354"/>
            <ac:spMk id="2" creationId="{28AE8F55-B126-8873-999A-7BDA3BEEA1F4}"/>
          </ac:spMkLst>
        </pc:spChg>
        <pc:spChg chg="mod">
          <ac:chgData name="Sara Muneeb" userId="29b624b1-a719-43f5-9b52-388cd4043c04" providerId="ADAL" clId="{9EA09CCF-4EB7-41FB-BFE4-3693A5C2ED1B}" dt="2022-09-26T12:45:12.650" v="2855" actId="15"/>
          <ac:spMkLst>
            <pc:docMk/>
            <pc:sldMk cId="1129123376" sldId="354"/>
            <ac:spMk id="3" creationId="{C1ECCC8C-CE65-BEDE-4B3A-3CC6076A8462}"/>
          </ac:spMkLst>
        </pc:spChg>
      </pc:sldChg>
      <pc:sldChg chg="addSp modSp add mod">
        <pc:chgData name="Sara Muneeb" userId="29b624b1-a719-43f5-9b52-388cd4043c04" providerId="ADAL" clId="{9EA09CCF-4EB7-41FB-BFE4-3693A5C2ED1B}" dt="2022-09-26T12:48:54.895" v="2894" actId="1076"/>
        <pc:sldMkLst>
          <pc:docMk/>
          <pc:sldMk cId="2529333528" sldId="355"/>
        </pc:sldMkLst>
        <pc:spChg chg="mod">
          <ac:chgData name="Sara Muneeb" userId="29b624b1-a719-43f5-9b52-388cd4043c04" providerId="ADAL" clId="{9EA09CCF-4EB7-41FB-BFE4-3693A5C2ED1B}" dt="2022-09-26T12:48:37.411" v="2888" actId="27636"/>
          <ac:spMkLst>
            <pc:docMk/>
            <pc:sldMk cId="2529333528" sldId="355"/>
            <ac:spMk id="3" creationId="{C1ECCC8C-CE65-BEDE-4B3A-3CC6076A8462}"/>
          </ac:spMkLst>
        </pc:spChg>
        <pc:picChg chg="add mod">
          <ac:chgData name="Sara Muneeb" userId="29b624b1-a719-43f5-9b52-388cd4043c04" providerId="ADAL" clId="{9EA09CCF-4EB7-41FB-BFE4-3693A5C2ED1B}" dt="2022-09-26T12:48:54.895" v="2894" actId="1076"/>
          <ac:picMkLst>
            <pc:docMk/>
            <pc:sldMk cId="2529333528" sldId="355"/>
            <ac:picMk id="4" creationId="{4DAE0C73-5BBB-1FD6-94CE-D4AC1AC86F01}"/>
          </ac:picMkLst>
        </pc:picChg>
      </pc:sldChg>
      <pc:sldChg chg="new del">
        <pc:chgData name="Sara Muneeb" userId="29b624b1-a719-43f5-9b52-388cd4043c04" providerId="ADAL" clId="{9EA09CCF-4EB7-41FB-BFE4-3693A5C2ED1B}" dt="2022-09-26T12:37:01.145" v="2765" actId="47"/>
        <pc:sldMkLst>
          <pc:docMk/>
          <pc:sldMk cId="2494584753" sldId="356"/>
        </pc:sldMkLst>
      </pc:sldChg>
      <pc:sldChg chg="addSp delSp modSp new mod">
        <pc:chgData name="Sara Muneeb" userId="29b624b1-a719-43f5-9b52-388cd4043c04" providerId="ADAL" clId="{9EA09CCF-4EB7-41FB-BFE4-3693A5C2ED1B}" dt="2022-09-26T13:47:24.948" v="3532" actId="20577"/>
        <pc:sldMkLst>
          <pc:docMk/>
          <pc:sldMk cId="4291740093" sldId="356"/>
        </pc:sldMkLst>
        <pc:spChg chg="mod">
          <ac:chgData name="Sara Muneeb" userId="29b624b1-a719-43f5-9b52-388cd4043c04" providerId="ADAL" clId="{9EA09CCF-4EB7-41FB-BFE4-3693A5C2ED1B}" dt="2022-09-26T13:34:15.236" v="3167" actId="20577"/>
          <ac:spMkLst>
            <pc:docMk/>
            <pc:sldMk cId="4291740093" sldId="356"/>
            <ac:spMk id="2" creationId="{CFBFB153-691C-9201-1211-36CFCC640D7C}"/>
          </ac:spMkLst>
        </pc:spChg>
        <pc:spChg chg="mod">
          <ac:chgData name="Sara Muneeb" userId="29b624b1-a719-43f5-9b52-388cd4043c04" providerId="ADAL" clId="{9EA09CCF-4EB7-41FB-BFE4-3693A5C2ED1B}" dt="2022-09-26T13:47:24.948" v="3532" actId="20577"/>
          <ac:spMkLst>
            <pc:docMk/>
            <pc:sldMk cId="4291740093" sldId="356"/>
            <ac:spMk id="3" creationId="{7270C85C-2BE4-E87C-7FCD-10CC7659C68A}"/>
          </ac:spMkLst>
        </pc:spChg>
        <pc:picChg chg="add del">
          <ac:chgData name="Sara Muneeb" userId="29b624b1-a719-43f5-9b52-388cd4043c04" providerId="ADAL" clId="{9EA09CCF-4EB7-41FB-BFE4-3693A5C2ED1B}" dt="2022-09-26T12:48:42.704" v="2889" actId="21"/>
          <ac:picMkLst>
            <pc:docMk/>
            <pc:sldMk cId="4291740093" sldId="356"/>
            <ac:picMk id="3074" creationId="{E1D94CC8-3E59-81D2-D893-06A0E75D18CC}"/>
          </ac:picMkLst>
        </pc:picChg>
      </pc:sldChg>
      <pc:sldChg chg="modSp new mod">
        <pc:chgData name="Sara Muneeb" userId="29b624b1-a719-43f5-9b52-388cd4043c04" providerId="ADAL" clId="{9EA09CCF-4EB7-41FB-BFE4-3693A5C2ED1B}" dt="2022-09-26T12:57:08.820" v="3070" actId="20577"/>
        <pc:sldMkLst>
          <pc:docMk/>
          <pc:sldMk cId="54550552" sldId="357"/>
        </pc:sldMkLst>
        <pc:spChg chg="mod">
          <ac:chgData name="Sara Muneeb" userId="29b624b1-a719-43f5-9b52-388cd4043c04" providerId="ADAL" clId="{9EA09CCF-4EB7-41FB-BFE4-3693A5C2ED1B}" dt="2022-09-26T12:53:36.592" v="2917" actId="20577"/>
          <ac:spMkLst>
            <pc:docMk/>
            <pc:sldMk cId="54550552" sldId="357"/>
            <ac:spMk id="2" creationId="{EF8288DE-2B60-94B2-6CCD-5D48D456248E}"/>
          </ac:spMkLst>
        </pc:spChg>
        <pc:spChg chg="mod">
          <ac:chgData name="Sara Muneeb" userId="29b624b1-a719-43f5-9b52-388cd4043c04" providerId="ADAL" clId="{9EA09CCF-4EB7-41FB-BFE4-3693A5C2ED1B}" dt="2022-09-26T12:57:08.820" v="3070" actId="20577"/>
          <ac:spMkLst>
            <pc:docMk/>
            <pc:sldMk cId="54550552" sldId="357"/>
            <ac:spMk id="3" creationId="{8D818E5A-FBA5-CB41-B3D1-CA93020B03BB}"/>
          </ac:spMkLst>
        </pc:spChg>
      </pc:sldChg>
      <pc:sldChg chg="addSp delSp modSp new mod">
        <pc:chgData name="Sara Muneeb" userId="29b624b1-a719-43f5-9b52-388cd4043c04" providerId="ADAL" clId="{9EA09CCF-4EB7-41FB-BFE4-3693A5C2ED1B}" dt="2022-09-26T13:11:27.434" v="3100" actId="20577"/>
        <pc:sldMkLst>
          <pc:docMk/>
          <pc:sldMk cId="4289276877" sldId="358"/>
        </pc:sldMkLst>
        <pc:spChg chg="mod">
          <ac:chgData name="Sara Muneeb" userId="29b624b1-a719-43f5-9b52-388cd4043c04" providerId="ADAL" clId="{9EA09CCF-4EB7-41FB-BFE4-3693A5C2ED1B}" dt="2022-09-26T13:11:27.434" v="3100" actId="20577"/>
          <ac:spMkLst>
            <pc:docMk/>
            <pc:sldMk cId="4289276877" sldId="358"/>
            <ac:spMk id="2" creationId="{640C19B3-13A4-F146-A359-843938950160}"/>
          </ac:spMkLst>
        </pc:spChg>
        <pc:spChg chg="del">
          <ac:chgData name="Sara Muneeb" userId="29b624b1-a719-43f5-9b52-388cd4043c04" providerId="ADAL" clId="{9EA09CCF-4EB7-41FB-BFE4-3693A5C2ED1B}" dt="2022-09-26T13:11:18.457" v="3077"/>
          <ac:spMkLst>
            <pc:docMk/>
            <pc:sldMk cId="4289276877" sldId="358"/>
            <ac:spMk id="3" creationId="{980744BF-2C22-6E27-7C2B-974063CE010F}"/>
          </ac:spMkLst>
        </pc:spChg>
        <pc:picChg chg="add mod">
          <ac:chgData name="Sara Muneeb" userId="29b624b1-a719-43f5-9b52-388cd4043c04" providerId="ADAL" clId="{9EA09CCF-4EB7-41FB-BFE4-3693A5C2ED1B}" dt="2022-09-26T13:11:18.457" v="3077"/>
          <ac:picMkLst>
            <pc:docMk/>
            <pc:sldMk cId="4289276877" sldId="358"/>
            <ac:picMk id="4" creationId="{394C3760-0196-2419-53C2-26B23E717517}"/>
          </ac:picMkLst>
        </pc:picChg>
      </pc:sldChg>
      <pc:sldChg chg="addSp delSp modSp new mod">
        <pc:chgData name="Sara Muneeb" userId="29b624b1-a719-43f5-9b52-388cd4043c04" providerId="ADAL" clId="{9EA09CCF-4EB7-41FB-BFE4-3693A5C2ED1B}" dt="2022-09-26T13:53:57.154" v="3694" actId="20577"/>
        <pc:sldMkLst>
          <pc:docMk/>
          <pc:sldMk cId="229001700" sldId="359"/>
        </pc:sldMkLst>
        <pc:spChg chg="mod">
          <ac:chgData name="Sara Muneeb" userId="29b624b1-a719-43f5-9b52-388cd4043c04" providerId="ADAL" clId="{9EA09CCF-4EB7-41FB-BFE4-3693A5C2ED1B}" dt="2022-09-26T13:50:16.669" v="3567" actId="20577"/>
          <ac:spMkLst>
            <pc:docMk/>
            <pc:sldMk cId="229001700" sldId="359"/>
            <ac:spMk id="2" creationId="{F98F9137-C1CA-118D-731A-99E5F695D6C0}"/>
          </ac:spMkLst>
        </pc:spChg>
        <pc:spChg chg="add del">
          <ac:chgData name="Sara Muneeb" userId="29b624b1-a719-43f5-9b52-388cd4043c04" providerId="ADAL" clId="{9EA09CCF-4EB7-41FB-BFE4-3693A5C2ED1B}" dt="2022-09-26T13:50:08.150" v="3555"/>
          <ac:spMkLst>
            <pc:docMk/>
            <pc:sldMk cId="229001700" sldId="359"/>
            <ac:spMk id="3" creationId="{44DF56D5-C058-4B45-E3EC-3DF65DB729CB}"/>
          </ac:spMkLst>
        </pc:spChg>
        <pc:spChg chg="add del">
          <ac:chgData name="Sara Muneeb" userId="29b624b1-a719-43f5-9b52-388cd4043c04" providerId="ADAL" clId="{9EA09CCF-4EB7-41FB-BFE4-3693A5C2ED1B}" dt="2022-09-26T13:38:46.500" v="3203"/>
          <ac:spMkLst>
            <pc:docMk/>
            <pc:sldMk cId="229001700" sldId="359"/>
            <ac:spMk id="4" creationId="{11010B25-470A-C69F-920A-71E9AA420A5C}"/>
          </ac:spMkLst>
        </pc:spChg>
        <pc:spChg chg="add del mod">
          <ac:chgData name="Sara Muneeb" userId="29b624b1-a719-43f5-9b52-388cd4043c04" providerId="ADAL" clId="{9EA09CCF-4EB7-41FB-BFE4-3693A5C2ED1B}" dt="2022-09-26T13:51:34.550" v="3623" actId="478"/>
          <ac:spMkLst>
            <pc:docMk/>
            <pc:sldMk cId="229001700" sldId="359"/>
            <ac:spMk id="7" creationId="{55E16647-D2C9-C8CB-D961-62FF293F10D9}"/>
          </ac:spMkLst>
        </pc:spChg>
        <pc:spChg chg="add mod">
          <ac:chgData name="Sara Muneeb" userId="29b624b1-a719-43f5-9b52-388cd4043c04" providerId="ADAL" clId="{9EA09CCF-4EB7-41FB-BFE4-3693A5C2ED1B}" dt="2022-09-26T13:52:59.773" v="3687" actId="1076"/>
          <ac:spMkLst>
            <pc:docMk/>
            <pc:sldMk cId="229001700" sldId="359"/>
            <ac:spMk id="8" creationId="{545ECCA4-8705-72BE-13D0-608ECA22A39D}"/>
          </ac:spMkLst>
        </pc:spChg>
        <pc:spChg chg="add mod">
          <ac:chgData name="Sara Muneeb" userId="29b624b1-a719-43f5-9b52-388cd4043c04" providerId="ADAL" clId="{9EA09CCF-4EB7-41FB-BFE4-3693A5C2ED1B}" dt="2022-09-26T13:53:57.154" v="3694" actId="20577"/>
          <ac:spMkLst>
            <pc:docMk/>
            <pc:sldMk cId="229001700" sldId="359"/>
            <ac:spMk id="9" creationId="{B7B7CAD6-5630-88BA-0B13-59B615A50826}"/>
          </ac:spMkLst>
        </pc:spChg>
        <pc:picChg chg="add mod">
          <ac:chgData name="Sara Muneeb" userId="29b624b1-a719-43f5-9b52-388cd4043c04" providerId="ADAL" clId="{9EA09CCF-4EB7-41FB-BFE4-3693A5C2ED1B}" dt="2022-09-26T13:51:37.883" v="3624" actId="1076"/>
          <ac:picMkLst>
            <pc:docMk/>
            <pc:sldMk cId="229001700" sldId="359"/>
            <ac:picMk id="4" creationId="{0AF5CDAC-9335-7B07-C42D-A5744BA78459}"/>
          </ac:picMkLst>
        </pc:picChg>
        <pc:picChg chg="add del mod">
          <ac:chgData name="Sara Muneeb" userId="29b624b1-a719-43f5-9b52-388cd4043c04" providerId="ADAL" clId="{9EA09CCF-4EB7-41FB-BFE4-3693A5C2ED1B}" dt="2022-09-26T13:50:19.048" v="3568" actId="21"/>
          <ac:picMkLst>
            <pc:docMk/>
            <pc:sldMk cId="229001700" sldId="359"/>
            <ac:picMk id="5" creationId="{619FDB95-4E18-1B5A-F86C-2F88024D15D1}"/>
          </ac:picMkLst>
        </pc:picChg>
        <pc:picChg chg="add del mod">
          <ac:chgData name="Sara Muneeb" userId="29b624b1-a719-43f5-9b52-388cd4043c04" providerId="ADAL" clId="{9EA09CCF-4EB7-41FB-BFE4-3693A5C2ED1B}" dt="2022-09-26T13:49:04.885" v="3554"/>
          <ac:picMkLst>
            <pc:docMk/>
            <pc:sldMk cId="229001700" sldId="359"/>
            <ac:picMk id="1026" creationId="{7524872C-454E-07E0-F7E5-A19CFA300F20}"/>
          </ac:picMkLst>
        </pc:picChg>
        <pc:picChg chg="add mod">
          <ac:chgData name="Sara Muneeb" userId="29b624b1-a719-43f5-9b52-388cd4043c04" providerId="ADAL" clId="{9EA09CCF-4EB7-41FB-BFE4-3693A5C2ED1B}" dt="2022-09-26T13:53:35.303" v="3690" actId="1076"/>
          <ac:picMkLst>
            <pc:docMk/>
            <pc:sldMk cId="229001700" sldId="359"/>
            <ac:picMk id="1028" creationId="{027EF732-E85B-3BD2-22A1-A7705BE0336D}"/>
          </ac:picMkLst>
        </pc:picChg>
      </pc:sldChg>
      <pc:sldChg chg="addSp delSp modSp new mod">
        <pc:chgData name="Sara Muneeb" userId="29b624b1-a719-43f5-9b52-388cd4043c04" providerId="ADAL" clId="{9EA09CCF-4EB7-41FB-BFE4-3693A5C2ED1B}" dt="2022-09-26T13:51:17.410" v="3622" actId="20577"/>
        <pc:sldMkLst>
          <pc:docMk/>
          <pc:sldMk cId="1469553589" sldId="360"/>
        </pc:sldMkLst>
        <pc:spChg chg="mod">
          <ac:chgData name="Sara Muneeb" userId="29b624b1-a719-43f5-9b52-388cd4043c04" providerId="ADAL" clId="{9EA09CCF-4EB7-41FB-BFE4-3693A5C2ED1B}" dt="2022-09-26T13:50:29.026" v="3597" actId="20577"/>
          <ac:spMkLst>
            <pc:docMk/>
            <pc:sldMk cId="1469553589" sldId="360"/>
            <ac:spMk id="2" creationId="{D58BB696-325A-DCD1-4814-0FEA7BBCE833}"/>
          </ac:spMkLst>
        </pc:spChg>
        <pc:spChg chg="del">
          <ac:chgData name="Sara Muneeb" userId="29b624b1-a719-43f5-9b52-388cd4043c04" providerId="ADAL" clId="{9EA09CCF-4EB7-41FB-BFE4-3693A5C2ED1B}" dt="2022-09-26T13:50:30.788" v="3598"/>
          <ac:spMkLst>
            <pc:docMk/>
            <pc:sldMk cId="1469553589" sldId="360"/>
            <ac:spMk id="3" creationId="{04F00A85-D3C9-1943-A7CC-4E46E72BE707}"/>
          </ac:spMkLst>
        </pc:spChg>
        <pc:spChg chg="add mod">
          <ac:chgData name="Sara Muneeb" userId="29b624b1-a719-43f5-9b52-388cd4043c04" providerId="ADAL" clId="{9EA09CCF-4EB7-41FB-BFE4-3693A5C2ED1B}" dt="2022-09-26T13:51:17.410" v="3622" actId="20577"/>
          <ac:spMkLst>
            <pc:docMk/>
            <pc:sldMk cId="1469553589" sldId="360"/>
            <ac:spMk id="5" creationId="{EB9CF960-A730-4344-A5D4-23F15CCDA64A}"/>
          </ac:spMkLst>
        </pc:spChg>
        <pc:picChg chg="add mod">
          <ac:chgData name="Sara Muneeb" userId="29b624b1-a719-43f5-9b52-388cd4043c04" providerId="ADAL" clId="{9EA09CCF-4EB7-41FB-BFE4-3693A5C2ED1B}" dt="2022-09-26T13:50:33.192" v="3599" actId="1076"/>
          <ac:picMkLst>
            <pc:docMk/>
            <pc:sldMk cId="1469553589" sldId="360"/>
            <ac:picMk id="4" creationId="{0484441A-E25E-837D-22C6-1D1AB91CD4CE}"/>
          </ac:picMkLst>
        </pc:picChg>
      </pc:sldChg>
      <pc:sldChg chg="modSp new mod">
        <pc:chgData name="Sara Muneeb" userId="29b624b1-a719-43f5-9b52-388cd4043c04" providerId="ADAL" clId="{9EA09CCF-4EB7-41FB-BFE4-3693A5C2ED1B}" dt="2022-09-26T13:55:48.156" v="3879" actId="20577"/>
        <pc:sldMkLst>
          <pc:docMk/>
          <pc:sldMk cId="2619516327" sldId="361"/>
        </pc:sldMkLst>
        <pc:spChg chg="mod">
          <ac:chgData name="Sara Muneeb" userId="29b624b1-a719-43f5-9b52-388cd4043c04" providerId="ADAL" clId="{9EA09CCF-4EB7-41FB-BFE4-3693A5C2ED1B}" dt="2022-09-26T13:54:14.226" v="3705" actId="20577"/>
          <ac:spMkLst>
            <pc:docMk/>
            <pc:sldMk cId="2619516327" sldId="361"/>
            <ac:spMk id="2" creationId="{55EC64E2-21D2-138F-4D1B-7FB5FC9F9D85}"/>
          </ac:spMkLst>
        </pc:spChg>
        <pc:spChg chg="mod">
          <ac:chgData name="Sara Muneeb" userId="29b624b1-a719-43f5-9b52-388cd4043c04" providerId="ADAL" clId="{9EA09CCF-4EB7-41FB-BFE4-3693A5C2ED1B}" dt="2022-09-26T13:55:48.156" v="3879" actId="20577"/>
          <ac:spMkLst>
            <pc:docMk/>
            <pc:sldMk cId="2619516327" sldId="361"/>
            <ac:spMk id="3" creationId="{EE3035D7-8931-7883-167C-B35ACFE77B5B}"/>
          </ac:spMkLst>
        </pc:spChg>
      </pc:sldChg>
      <pc:sldChg chg="modSp new mod">
        <pc:chgData name="Sara Muneeb" userId="29b624b1-a719-43f5-9b52-388cd4043c04" providerId="ADAL" clId="{9EA09CCF-4EB7-41FB-BFE4-3693A5C2ED1B}" dt="2022-09-26T14:10:47.952" v="4078" actId="20577"/>
        <pc:sldMkLst>
          <pc:docMk/>
          <pc:sldMk cId="4180375240" sldId="362"/>
        </pc:sldMkLst>
        <pc:spChg chg="mod">
          <ac:chgData name="Sara Muneeb" userId="29b624b1-a719-43f5-9b52-388cd4043c04" providerId="ADAL" clId="{9EA09CCF-4EB7-41FB-BFE4-3693A5C2ED1B}" dt="2022-09-26T14:03:23.456" v="3933" actId="20577"/>
          <ac:spMkLst>
            <pc:docMk/>
            <pc:sldMk cId="4180375240" sldId="362"/>
            <ac:spMk id="2" creationId="{9FAD0792-FC14-816B-998F-B15FBB1785A9}"/>
          </ac:spMkLst>
        </pc:spChg>
        <pc:spChg chg="mod">
          <ac:chgData name="Sara Muneeb" userId="29b624b1-a719-43f5-9b52-388cd4043c04" providerId="ADAL" clId="{9EA09CCF-4EB7-41FB-BFE4-3693A5C2ED1B}" dt="2022-09-26T14:10:47.952" v="4078" actId="20577"/>
          <ac:spMkLst>
            <pc:docMk/>
            <pc:sldMk cId="4180375240" sldId="362"/>
            <ac:spMk id="3" creationId="{EAC1B5F1-356A-1A41-0F34-CDFB0D598E21}"/>
          </ac:spMkLst>
        </pc:spChg>
      </pc:sldChg>
    </pc:docChg>
  </pc:docChgLst>
  <pc:docChgLst>
    <pc:chgData name="Sara Muneeb" userId="29b624b1-a719-43f5-9b52-388cd4043c04" providerId="ADAL" clId="{AC3A4FCA-9070-415A-8898-515DB99960A2}"/>
    <pc:docChg chg="undo custSel addSld delSld modSld">
      <pc:chgData name="Sara Muneeb" userId="29b624b1-a719-43f5-9b52-388cd4043c04" providerId="ADAL" clId="{AC3A4FCA-9070-415A-8898-515DB99960A2}" dt="2022-10-10T08:59:14.256" v="176" actId="20577"/>
      <pc:docMkLst>
        <pc:docMk/>
      </pc:docMkLst>
      <pc:sldChg chg="modSp mod">
        <pc:chgData name="Sara Muneeb" userId="29b624b1-a719-43f5-9b52-388cd4043c04" providerId="ADAL" clId="{AC3A4FCA-9070-415A-8898-515DB99960A2}" dt="2022-10-10T08:52:03.518" v="14" actId="20577"/>
        <pc:sldMkLst>
          <pc:docMk/>
          <pc:sldMk cId="2984185032" sldId="256"/>
        </pc:sldMkLst>
        <pc:spChg chg="mod">
          <ac:chgData name="Sara Muneeb" userId="29b624b1-a719-43f5-9b52-388cd4043c04" providerId="ADAL" clId="{AC3A4FCA-9070-415A-8898-515DB99960A2}" dt="2022-10-10T08:52:03.518" v="14" actId="20577"/>
          <ac:spMkLst>
            <pc:docMk/>
            <pc:sldMk cId="2984185032" sldId="256"/>
            <ac:spMk id="2" creationId="{00000000-0000-0000-0000-000000000000}"/>
          </ac:spMkLst>
        </pc:spChg>
      </pc:sldChg>
      <pc:sldChg chg="delSp modSp mod">
        <pc:chgData name="Sara Muneeb" userId="29b624b1-a719-43f5-9b52-388cd4043c04" providerId="ADAL" clId="{AC3A4FCA-9070-415A-8898-515DB99960A2}" dt="2022-10-10T08:58:37.061" v="106" actId="207"/>
        <pc:sldMkLst>
          <pc:docMk/>
          <pc:sldMk cId="3551309204" sldId="257"/>
        </pc:sldMkLst>
        <pc:spChg chg="mod">
          <ac:chgData name="Sara Muneeb" userId="29b624b1-a719-43f5-9b52-388cd4043c04" providerId="ADAL" clId="{AC3A4FCA-9070-415A-8898-515DB99960A2}" dt="2022-10-10T08:58:37.061" v="106" actId="207"/>
          <ac:spMkLst>
            <pc:docMk/>
            <pc:sldMk cId="3551309204" sldId="257"/>
            <ac:spMk id="3" creationId="{A19B700E-6D40-1EE4-AE4F-B0623D89335D}"/>
          </ac:spMkLst>
        </pc:spChg>
        <pc:picChg chg="del">
          <ac:chgData name="Sara Muneeb" userId="29b624b1-a719-43f5-9b52-388cd4043c04" providerId="ADAL" clId="{AC3A4FCA-9070-415A-8898-515DB99960A2}" dt="2022-10-10T08:57:36.705" v="89" actId="478"/>
          <ac:picMkLst>
            <pc:docMk/>
            <pc:sldMk cId="3551309204" sldId="257"/>
            <ac:picMk id="1026" creationId="{0669B95C-8EA7-B4C2-52BC-9C1E1ECD842D}"/>
          </ac:picMkLst>
        </pc:picChg>
      </pc:sldChg>
      <pc:sldChg chg="modSp new mod">
        <pc:chgData name="Sara Muneeb" userId="29b624b1-a719-43f5-9b52-388cd4043c04" providerId="ADAL" clId="{AC3A4FCA-9070-415A-8898-515DB99960A2}" dt="2022-10-10T08:59:14.256" v="176" actId="20577"/>
        <pc:sldMkLst>
          <pc:docMk/>
          <pc:sldMk cId="1458574131" sldId="258"/>
        </pc:sldMkLst>
        <pc:spChg chg="mod">
          <ac:chgData name="Sara Muneeb" userId="29b624b1-a719-43f5-9b52-388cd4043c04" providerId="ADAL" clId="{AC3A4FCA-9070-415A-8898-515DB99960A2}" dt="2022-10-10T08:59:14.256" v="176" actId="20577"/>
          <ac:spMkLst>
            <pc:docMk/>
            <pc:sldMk cId="1458574131" sldId="258"/>
            <ac:spMk id="2" creationId="{7FB2C8A0-83D8-3059-A6D4-AF9DD95646E3}"/>
          </ac:spMkLst>
        </pc:spChg>
      </pc:sldChg>
      <pc:sldChg chg="del">
        <pc:chgData name="Sara Muneeb" userId="29b624b1-a719-43f5-9b52-388cd4043c04" providerId="ADAL" clId="{AC3A4FCA-9070-415A-8898-515DB99960A2}" dt="2022-10-10T08:58:49.793" v="107" actId="47"/>
        <pc:sldMkLst>
          <pc:docMk/>
          <pc:sldMk cId="2024920055" sldId="258"/>
        </pc:sldMkLst>
      </pc:sldChg>
      <pc:sldChg chg="del">
        <pc:chgData name="Sara Muneeb" userId="29b624b1-a719-43f5-9b52-388cd4043c04" providerId="ADAL" clId="{AC3A4FCA-9070-415A-8898-515DB99960A2}" dt="2022-10-10T08:58:49.793" v="107" actId="47"/>
        <pc:sldMkLst>
          <pc:docMk/>
          <pc:sldMk cId="3918807433" sldId="259"/>
        </pc:sldMkLst>
      </pc:sldChg>
      <pc:sldChg chg="del">
        <pc:chgData name="Sara Muneeb" userId="29b624b1-a719-43f5-9b52-388cd4043c04" providerId="ADAL" clId="{AC3A4FCA-9070-415A-8898-515DB99960A2}" dt="2022-10-10T08:58:49.793" v="107" actId="47"/>
        <pc:sldMkLst>
          <pc:docMk/>
          <pc:sldMk cId="4186466395" sldId="260"/>
        </pc:sldMkLst>
      </pc:sldChg>
      <pc:sldChg chg="del">
        <pc:chgData name="Sara Muneeb" userId="29b624b1-a719-43f5-9b52-388cd4043c04" providerId="ADAL" clId="{AC3A4FCA-9070-415A-8898-515DB99960A2}" dt="2022-10-10T08:58:49.793" v="107" actId="47"/>
        <pc:sldMkLst>
          <pc:docMk/>
          <pc:sldMk cId="3337870780" sldId="261"/>
        </pc:sldMkLst>
      </pc:sldChg>
      <pc:sldChg chg="del">
        <pc:chgData name="Sara Muneeb" userId="29b624b1-a719-43f5-9b52-388cd4043c04" providerId="ADAL" clId="{AC3A4FCA-9070-415A-8898-515DB99960A2}" dt="2022-10-10T08:58:49.793" v="107" actId="47"/>
        <pc:sldMkLst>
          <pc:docMk/>
          <pc:sldMk cId="1654318215" sldId="262"/>
        </pc:sldMkLst>
      </pc:sldChg>
      <pc:sldChg chg="del">
        <pc:chgData name="Sara Muneeb" userId="29b624b1-a719-43f5-9b52-388cd4043c04" providerId="ADAL" clId="{AC3A4FCA-9070-415A-8898-515DB99960A2}" dt="2022-10-10T08:58:49.793" v="107" actId="47"/>
        <pc:sldMkLst>
          <pc:docMk/>
          <pc:sldMk cId="4294319554" sldId="263"/>
        </pc:sldMkLst>
      </pc:sldChg>
      <pc:sldChg chg="del">
        <pc:chgData name="Sara Muneeb" userId="29b624b1-a719-43f5-9b52-388cd4043c04" providerId="ADAL" clId="{AC3A4FCA-9070-415A-8898-515DB99960A2}" dt="2022-10-10T08:58:49.793" v="107" actId="47"/>
        <pc:sldMkLst>
          <pc:docMk/>
          <pc:sldMk cId="3609823631" sldId="264"/>
        </pc:sldMkLst>
      </pc:sldChg>
      <pc:sldChg chg="del">
        <pc:chgData name="Sara Muneeb" userId="29b624b1-a719-43f5-9b52-388cd4043c04" providerId="ADAL" clId="{AC3A4FCA-9070-415A-8898-515DB99960A2}" dt="2022-10-10T08:58:49.793" v="107" actId="47"/>
        <pc:sldMkLst>
          <pc:docMk/>
          <pc:sldMk cId="3671922232" sldId="265"/>
        </pc:sldMkLst>
      </pc:sldChg>
      <pc:sldChg chg="del">
        <pc:chgData name="Sara Muneeb" userId="29b624b1-a719-43f5-9b52-388cd4043c04" providerId="ADAL" clId="{AC3A4FCA-9070-415A-8898-515DB99960A2}" dt="2022-10-10T08:58:49.793" v="107" actId="47"/>
        <pc:sldMkLst>
          <pc:docMk/>
          <pc:sldMk cId="1666915946" sldId="266"/>
        </pc:sldMkLst>
      </pc:sldChg>
      <pc:sldChg chg="del">
        <pc:chgData name="Sara Muneeb" userId="29b624b1-a719-43f5-9b52-388cd4043c04" providerId="ADAL" clId="{AC3A4FCA-9070-415A-8898-515DB99960A2}" dt="2022-10-10T08:58:49.793" v="107" actId="47"/>
        <pc:sldMkLst>
          <pc:docMk/>
          <pc:sldMk cId="662440185" sldId="267"/>
        </pc:sldMkLst>
      </pc:sldChg>
      <pc:sldChg chg="del">
        <pc:chgData name="Sara Muneeb" userId="29b624b1-a719-43f5-9b52-388cd4043c04" providerId="ADAL" clId="{AC3A4FCA-9070-415A-8898-515DB99960A2}" dt="2022-10-10T08:58:49.793" v="107" actId="47"/>
        <pc:sldMkLst>
          <pc:docMk/>
          <pc:sldMk cId="1251303979" sldId="268"/>
        </pc:sldMkLst>
      </pc:sldChg>
    </pc:docChg>
  </pc:docChgLst>
  <pc:docChgLst>
    <pc:chgData name="Sara Muneeb" userId="29b624b1-a719-43f5-9b52-388cd4043c04" providerId="ADAL" clId="{F833601C-4E94-4297-94E9-CFBEC71E9353}"/>
    <pc:docChg chg="undo custSel addSld delSld modSld sldOrd">
      <pc:chgData name="Sara Muneeb" userId="29b624b1-a719-43f5-9b52-388cd4043c04" providerId="ADAL" clId="{F833601C-4E94-4297-94E9-CFBEC71E9353}" dt="2022-12-27T04:15:45.994" v="268"/>
      <pc:docMkLst>
        <pc:docMk/>
      </pc:docMkLst>
      <pc:sldChg chg="modSp mod">
        <pc:chgData name="Sara Muneeb" userId="29b624b1-a719-43f5-9b52-388cd4043c04" providerId="ADAL" clId="{F833601C-4E94-4297-94E9-CFBEC71E9353}" dt="2022-12-27T04:07:15.373" v="11"/>
        <pc:sldMkLst>
          <pc:docMk/>
          <pc:sldMk cId="2984185032" sldId="256"/>
        </pc:sldMkLst>
        <pc:spChg chg="mod">
          <ac:chgData name="Sara Muneeb" userId="29b624b1-a719-43f5-9b52-388cd4043c04" providerId="ADAL" clId="{F833601C-4E94-4297-94E9-CFBEC71E9353}" dt="2022-12-27T04:07:15.373" v="11"/>
          <ac:spMkLst>
            <pc:docMk/>
            <pc:sldMk cId="2984185032" sldId="256"/>
            <ac:spMk id="2" creationId="{00000000-0000-0000-0000-000000000000}"/>
          </ac:spMkLst>
        </pc:spChg>
      </pc:sldChg>
      <pc:sldChg chg="modSp add mod">
        <pc:chgData name="Sara Muneeb" userId="29b624b1-a719-43f5-9b52-388cd4043c04" providerId="ADAL" clId="{F833601C-4E94-4297-94E9-CFBEC71E9353}" dt="2022-12-27T04:07:19.912" v="15" actId="20577"/>
        <pc:sldMkLst>
          <pc:docMk/>
          <pc:sldMk cId="4220204206" sldId="258"/>
        </pc:sldMkLst>
        <pc:spChg chg="mod">
          <ac:chgData name="Sara Muneeb" userId="29b624b1-a719-43f5-9b52-388cd4043c04" providerId="ADAL" clId="{F833601C-4E94-4297-94E9-CFBEC71E9353}" dt="2022-12-27T04:07:19.912" v="15" actId="20577"/>
          <ac:spMkLst>
            <pc:docMk/>
            <pc:sldMk cId="4220204206" sldId="258"/>
            <ac:spMk id="2" creationId="{00000000-0000-0000-0000-000000000000}"/>
          </ac:spMkLst>
        </pc:spChg>
      </pc:sldChg>
      <pc:sldChg chg="modSp add mod">
        <pc:chgData name="Sara Muneeb" userId="29b624b1-a719-43f5-9b52-388cd4043c04" providerId="ADAL" clId="{F833601C-4E94-4297-94E9-CFBEC71E9353}" dt="2022-12-27T04:09:00.022" v="70" actId="14100"/>
        <pc:sldMkLst>
          <pc:docMk/>
          <pc:sldMk cId="1021175667" sldId="259"/>
        </pc:sldMkLst>
        <pc:spChg chg="mod">
          <ac:chgData name="Sara Muneeb" userId="29b624b1-a719-43f5-9b52-388cd4043c04" providerId="ADAL" clId="{F833601C-4E94-4297-94E9-CFBEC71E9353}" dt="2022-12-27T04:07:28.649" v="18" actId="20577"/>
          <ac:spMkLst>
            <pc:docMk/>
            <pc:sldMk cId="1021175667" sldId="259"/>
            <ac:spMk id="2" creationId="{00000000-0000-0000-0000-000000000000}"/>
          </ac:spMkLst>
        </pc:spChg>
        <pc:spChg chg="mod">
          <ac:chgData name="Sara Muneeb" userId="29b624b1-a719-43f5-9b52-388cd4043c04" providerId="ADAL" clId="{F833601C-4E94-4297-94E9-CFBEC71E9353}" dt="2022-12-27T04:09:00.022" v="70" actId="14100"/>
          <ac:spMkLst>
            <pc:docMk/>
            <pc:sldMk cId="1021175667" sldId="259"/>
            <ac:spMk id="3" creationId="{00000000-0000-0000-0000-000000000000}"/>
          </ac:spMkLst>
        </pc:spChg>
      </pc:sldChg>
      <pc:sldChg chg="modSp add mod">
        <pc:chgData name="Sara Muneeb" userId="29b624b1-a719-43f5-9b52-388cd4043c04" providerId="ADAL" clId="{F833601C-4E94-4297-94E9-CFBEC71E9353}" dt="2022-12-27T04:08:37.493" v="65" actId="27636"/>
        <pc:sldMkLst>
          <pc:docMk/>
          <pc:sldMk cId="2541520045" sldId="260"/>
        </pc:sldMkLst>
        <pc:spChg chg="mod">
          <ac:chgData name="Sara Muneeb" userId="29b624b1-a719-43f5-9b52-388cd4043c04" providerId="ADAL" clId="{F833601C-4E94-4297-94E9-CFBEC71E9353}" dt="2022-12-27T04:08:01.074" v="40" actId="20577"/>
          <ac:spMkLst>
            <pc:docMk/>
            <pc:sldMk cId="2541520045" sldId="260"/>
            <ac:spMk id="2" creationId="{00000000-0000-0000-0000-000000000000}"/>
          </ac:spMkLst>
        </pc:spChg>
        <pc:spChg chg="mod">
          <ac:chgData name="Sara Muneeb" userId="29b624b1-a719-43f5-9b52-388cd4043c04" providerId="ADAL" clId="{F833601C-4E94-4297-94E9-CFBEC71E9353}" dt="2022-12-27T04:08:37.493" v="65" actId="27636"/>
          <ac:spMkLst>
            <pc:docMk/>
            <pc:sldMk cId="2541520045" sldId="260"/>
            <ac:spMk id="3" creationId="{00000000-0000-0000-0000-000000000000}"/>
          </ac:spMkLst>
        </pc:spChg>
      </pc:sldChg>
      <pc:sldChg chg="modSp add mod">
        <pc:chgData name="Sara Muneeb" userId="29b624b1-a719-43f5-9b52-388cd4043c04" providerId="ADAL" clId="{F833601C-4E94-4297-94E9-CFBEC71E9353}" dt="2022-12-27T04:09:35.399" v="95" actId="27636"/>
        <pc:sldMkLst>
          <pc:docMk/>
          <pc:sldMk cId="3626904152" sldId="261"/>
        </pc:sldMkLst>
        <pc:spChg chg="mod">
          <ac:chgData name="Sara Muneeb" userId="29b624b1-a719-43f5-9b52-388cd4043c04" providerId="ADAL" clId="{F833601C-4E94-4297-94E9-CFBEC71E9353}" dt="2022-12-27T04:09:15.418" v="74" actId="20577"/>
          <ac:spMkLst>
            <pc:docMk/>
            <pc:sldMk cId="3626904152" sldId="261"/>
            <ac:spMk id="2" creationId="{00000000-0000-0000-0000-000000000000}"/>
          </ac:spMkLst>
        </pc:spChg>
        <pc:spChg chg="mod">
          <ac:chgData name="Sara Muneeb" userId="29b624b1-a719-43f5-9b52-388cd4043c04" providerId="ADAL" clId="{F833601C-4E94-4297-94E9-CFBEC71E9353}" dt="2022-12-27T04:09:35.399" v="95" actId="27636"/>
          <ac:spMkLst>
            <pc:docMk/>
            <pc:sldMk cId="3626904152" sldId="261"/>
            <ac:spMk id="3" creationId="{00000000-0000-0000-0000-000000000000}"/>
          </ac:spMkLst>
        </pc:spChg>
      </pc:sldChg>
      <pc:sldChg chg="modSp add mod">
        <pc:chgData name="Sara Muneeb" userId="29b624b1-a719-43f5-9b52-388cd4043c04" providerId="ADAL" clId="{F833601C-4E94-4297-94E9-CFBEC71E9353}" dt="2022-12-27T04:10:14.897" v="116" actId="27636"/>
        <pc:sldMkLst>
          <pc:docMk/>
          <pc:sldMk cId="488503092" sldId="262"/>
        </pc:sldMkLst>
        <pc:spChg chg="mod">
          <ac:chgData name="Sara Muneeb" userId="29b624b1-a719-43f5-9b52-388cd4043c04" providerId="ADAL" clId="{F833601C-4E94-4297-94E9-CFBEC71E9353}" dt="2022-12-27T04:10:06.158" v="112" actId="20577"/>
          <ac:spMkLst>
            <pc:docMk/>
            <pc:sldMk cId="488503092" sldId="262"/>
            <ac:spMk id="2" creationId="{00000000-0000-0000-0000-000000000000}"/>
          </ac:spMkLst>
        </pc:spChg>
        <pc:spChg chg="mod">
          <ac:chgData name="Sara Muneeb" userId="29b624b1-a719-43f5-9b52-388cd4043c04" providerId="ADAL" clId="{F833601C-4E94-4297-94E9-CFBEC71E9353}" dt="2022-12-27T04:10:14.897" v="116" actId="27636"/>
          <ac:spMkLst>
            <pc:docMk/>
            <pc:sldMk cId="488503092" sldId="262"/>
            <ac:spMk id="3" creationId="{00000000-0000-0000-0000-000000000000}"/>
          </ac:spMkLst>
        </pc:spChg>
      </pc:sldChg>
      <pc:sldChg chg="modSp add mod">
        <pc:chgData name="Sara Muneeb" userId="29b624b1-a719-43f5-9b52-388cd4043c04" providerId="ADAL" clId="{F833601C-4E94-4297-94E9-CFBEC71E9353}" dt="2022-12-27T04:10:51.077" v="139" actId="6549"/>
        <pc:sldMkLst>
          <pc:docMk/>
          <pc:sldMk cId="599020243" sldId="263"/>
        </pc:sldMkLst>
        <pc:spChg chg="mod">
          <ac:chgData name="Sara Muneeb" userId="29b624b1-a719-43f5-9b52-388cd4043c04" providerId="ADAL" clId="{F833601C-4E94-4297-94E9-CFBEC71E9353}" dt="2022-12-27T04:10:51.077" v="139" actId="6549"/>
          <ac:spMkLst>
            <pc:docMk/>
            <pc:sldMk cId="599020243" sldId="263"/>
            <ac:spMk id="2" creationId="{00000000-0000-0000-0000-000000000000}"/>
          </ac:spMkLst>
        </pc:spChg>
      </pc:sldChg>
      <pc:sldChg chg="modSp add mod ord">
        <pc:chgData name="Sara Muneeb" userId="29b624b1-a719-43f5-9b52-388cd4043c04" providerId="ADAL" clId="{F833601C-4E94-4297-94E9-CFBEC71E9353}" dt="2022-12-27T04:13:44.893" v="237" actId="20577"/>
        <pc:sldMkLst>
          <pc:docMk/>
          <pc:sldMk cId="604896350" sldId="264"/>
        </pc:sldMkLst>
        <pc:spChg chg="mod">
          <ac:chgData name="Sara Muneeb" userId="29b624b1-a719-43f5-9b52-388cd4043c04" providerId="ADAL" clId="{F833601C-4E94-4297-94E9-CFBEC71E9353}" dt="2022-12-27T04:13:44.893" v="237" actId="20577"/>
          <ac:spMkLst>
            <pc:docMk/>
            <pc:sldMk cId="604896350" sldId="264"/>
            <ac:spMk id="2" creationId="{00000000-0000-0000-0000-000000000000}"/>
          </ac:spMkLst>
        </pc:spChg>
        <pc:spChg chg="mod">
          <ac:chgData name="Sara Muneeb" userId="29b624b1-a719-43f5-9b52-388cd4043c04" providerId="ADAL" clId="{F833601C-4E94-4297-94E9-CFBEC71E9353}" dt="2022-12-27T04:07:04.887" v="4" actId="27636"/>
          <ac:spMkLst>
            <pc:docMk/>
            <pc:sldMk cId="604896350" sldId="264"/>
            <ac:spMk id="3" creationId="{00000000-0000-0000-0000-000000000000}"/>
          </ac:spMkLst>
        </pc:spChg>
      </pc:sldChg>
      <pc:sldChg chg="addSp delSp modSp add mod ord">
        <pc:chgData name="Sara Muneeb" userId="29b624b1-a719-43f5-9b52-388cd4043c04" providerId="ADAL" clId="{F833601C-4E94-4297-94E9-CFBEC71E9353}" dt="2022-12-27T04:13:39.082" v="234"/>
        <pc:sldMkLst>
          <pc:docMk/>
          <pc:sldMk cId="463107510" sldId="265"/>
        </pc:sldMkLst>
        <pc:spChg chg="mod">
          <ac:chgData name="Sara Muneeb" userId="29b624b1-a719-43f5-9b52-388cd4043c04" providerId="ADAL" clId="{F833601C-4E94-4297-94E9-CFBEC71E9353}" dt="2022-12-27T04:11:08.858" v="147" actId="20577"/>
          <ac:spMkLst>
            <pc:docMk/>
            <pc:sldMk cId="463107510" sldId="265"/>
            <ac:spMk id="2" creationId="{00000000-0000-0000-0000-000000000000}"/>
          </ac:spMkLst>
        </pc:spChg>
        <pc:spChg chg="add del mod">
          <ac:chgData name="Sara Muneeb" userId="29b624b1-a719-43f5-9b52-388cd4043c04" providerId="ADAL" clId="{F833601C-4E94-4297-94E9-CFBEC71E9353}" dt="2022-12-27T04:11:07.363" v="144" actId="478"/>
          <ac:spMkLst>
            <pc:docMk/>
            <pc:sldMk cId="463107510" sldId="265"/>
            <ac:spMk id="3" creationId="{00000000-0000-0000-0000-000000000000}"/>
          </ac:spMkLst>
        </pc:spChg>
        <pc:spChg chg="add del mod">
          <ac:chgData name="Sara Muneeb" userId="29b624b1-a719-43f5-9b52-388cd4043c04" providerId="ADAL" clId="{F833601C-4E94-4297-94E9-CFBEC71E9353}" dt="2022-12-27T04:11:07.363" v="144" actId="478"/>
          <ac:spMkLst>
            <pc:docMk/>
            <pc:sldMk cId="463107510" sldId="265"/>
            <ac:spMk id="5" creationId="{E0997E8A-F44A-D942-C91E-5310FAD7B022}"/>
          </ac:spMkLst>
        </pc:spChg>
      </pc:sldChg>
      <pc:sldChg chg="modSp add mod ord">
        <pc:chgData name="Sara Muneeb" userId="29b624b1-a719-43f5-9b52-388cd4043c04" providerId="ADAL" clId="{F833601C-4E94-4297-94E9-CFBEC71E9353}" dt="2022-12-27T04:15:23.727" v="260" actId="20577"/>
        <pc:sldMkLst>
          <pc:docMk/>
          <pc:sldMk cId="2001013956" sldId="266"/>
        </pc:sldMkLst>
        <pc:spChg chg="mod">
          <ac:chgData name="Sara Muneeb" userId="29b624b1-a719-43f5-9b52-388cd4043c04" providerId="ADAL" clId="{F833601C-4E94-4297-94E9-CFBEC71E9353}" dt="2022-12-27T04:11:12.547" v="151" actId="27636"/>
          <ac:spMkLst>
            <pc:docMk/>
            <pc:sldMk cId="2001013956" sldId="266"/>
            <ac:spMk id="2" creationId="{00000000-0000-0000-0000-000000000000}"/>
          </ac:spMkLst>
        </pc:spChg>
        <pc:spChg chg="mod">
          <ac:chgData name="Sara Muneeb" userId="29b624b1-a719-43f5-9b52-388cd4043c04" providerId="ADAL" clId="{F833601C-4E94-4297-94E9-CFBEC71E9353}" dt="2022-12-27T04:15:23.727" v="260" actId="20577"/>
          <ac:spMkLst>
            <pc:docMk/>
            <pc:sldMk cId="2001013956" sldId="266"/>
            <ac:spMk id="3" creationId="{00000000-0000-0000-0000-000000000000}"/>
          </ac:spMkLst>
        </pc:spChg>
        <pc:picChg chg="mod">
          <ac:chgData name="Sara Muneeb" userId="29b624b1-a719-43f5-9b52-388cd4043c04" providerId="ADAL" clId="{F833601C-4E94-4297-94E9-CFBEC71E9353}" dt="2022-12-27T04:11:19.881" v="153" actId="1076"/>
          <ac:picMkLst>
            <pc:docMk/>
            <pc:sldMk cId="2001013956" sldId="266"/>
            <ac:picMk id="1026" creationId="{00000000-0000-0000-0000-000000000000}"/>
          </ac:picMkLst>
        </pc:picChg>
      </pc:sldChg>
      <pc:sldChg chg="addSp modSp add mod ord">
        <pc:chgData name="Sara Muneeb" userId="29b624b1-a719-43f5-9b52-388cd4043c04" providerId="ADAL" clId="{F833601C-4E94-4297-94E9-CFBEC71E9353}" dt="2022-12-27T04:13:39.082" v="234"/>
        <pc:sldMkLst>
          <pc:docMk/>
          <pc:sldMk cId="378684518" sldId="267"/>
        </pc:sldMkLst>
        <pc:spChg chg="mod">
          <ac:chgData name="Sara Muneeb" userId="29b624b1-a719-43f5-9b52-388cd4043c04" providerId="ADAL" clId="{F833601C-4E94-4297-94E9-CFBEC71E9353}" dt="2022-12-27T04:11:24.575" v="166" actId="20577"/>
          <ac:spMkLst>
            <pc:docMk/>
            <pc:sldMk cId="378684518" sldId="267"/>
            <ac:spMk id="2" creationId="{00000000-0000-0000-0000-000000000000}"/>
          </ac:spMkLst>
        </pc:spChg>
        <pc:spChg chg="mod">
          <ac:chgData name="Sara Muneeb" userId="29b624b1-a719-43f5-9b52-388cd4043c04" providerId="ADAL" clId="{F833601C-4E94-4297-94E9-CFBEC71E9353}" dt="2022-12-27T04:11:31.773" v="169" actId="20577"/>
          <ac:spMkLst>
            <pc:docMk/>
            <pc:sldMk cId="378684518" sldId="267"/>
            <ac:spMk id="3" creationId="{00000000-0000-0000-0000-000000000000}"/>
          </ac:spMkLst>
        </pc:spChg>
        <pc:picChg chg="add mod">
          <ac:chgData name="Sara Muneeb" userId="29b624b1-a719-43f5-9b52-388cd4043c04" providerId="ADAL" clId="{F833601C-4E94-4297-94E9-CFBEC71E9353}" dt="2022-12-27T04:11:56.788" v="187" actId="1076"/>
          <ac:picMkLst>
            <pc:docMk/>
            <pc:sldMk cId="378684518" sldId="267"/>
            <ac:picMk id="4" creationId="{969172D0-D90F-6540-F10E-DCB75C779B14}"/>
          </ac:picMkLst>
        </pc:picChg>
        <pc:picChg chg="mod">
          <ac:chgData name="Sara Muneeb" userId="29b624b1-a719-43f5-9b52-388cd4043c04" providerId="ADAL" clId="{F833601C-4E94-4297-94E9-CFBEC71E9353}" dt="2022-12-27T04:12:02.779" v="189" actId="1076"/>
          <ac:picMkLst>
            <pc:docMk/>
            <pc:sldMk cId="378684518" sldId="267"/>
            <ac:picMk id="2050" creationId="{00000000-0000-0000-0000-000000000000}"/>
          </ac:picMkLst>
        </pc:picChg>
      </pc:sldChg>
      <pc:sldChg chg="delSp modSp add del mod">
        <pc:chgData name="Sara Muneeb" userId="29b624b1-a719-43f5-9b52-388cd4043c04" providerId="ADAL" clId="{F833601C-4E94-4297-94E9-CFBEC71E9353}" dt="2022-12-27T04:12:06.888" v="190" actId="47"/>
        <pc:sldMkLst>
          <pc:docMk/>
          <pc:sldMk cId="684110626" sldId="268"/>
        </pc:sldMkLst>
        <pc:spChg chg="mod">
          <ac:chgData name="Sara Muneeb" userId="29b624b1-a719-43f5-9b52-388cd4043c04" providerId="ADAL" clId="{F833601C-4E94-4297-94E9-CFBEC71E9353}" dt="2022-12-27T04:11:37.656" v="181" actId="27636"/>
          <ac:spMkLst>
            <pc:docMk/>
            <pc:sldMk cId="684110626" sldId="268"/>
            <ac:spMk id="2" creationId="{00000000-0000-0000-0000-000000000000}"/>
          </ac:spMkLst>
        </pc:spChg>
        <pc:picChg chg="del mod">
          <ac:chgData name="Sara Muneeb" userId="29b624b1-a719-43f5-9b52-388cd4043c04" providerId="ADAL" clId="{F833601C-4E94-4297-94E9-CFBEC71E9353}" dt="2022-12-27T04:11:50.194" v="185" actId="21"/>
          <ac:picMkLst>
            <pc:docMk/>
            <pc:sldMk cId="684110626" sldId="268"/>
            <ac:picMk id="3074" creationId="{00000000-0000-0000-0000-000000000000}"/>
          </ac:picMkLst>
        </pc:picChg>
      </pc:sldChg>
      <pc:sldChg chg="del">
        <pc:chgData name="Sara Muneeb" userId="29b624b1-a719-43f5-9b52-388cd4043c04" providerId="ADAL" clId="{F833601C-4E94-4297-94E9-CFBEC71E9353}" dt="2022-12-27T04:06:43.540" v="0" actId="47"/>
        <pc:sldMkLst>
          <pc:docMk/>
          <pc:sldMk cId="2741172174" sldId="268"/>
        </pc:sldMkLst>
      </pc:sldChg>
      <pc:sldChg chg="del">
        <pc:chgData name="Sara Muneeb" userId="29b624b1-a719-43f5-9b52-388cd4043c04" providerId="ADAL" clId="{F833601C-4E94-4297-94E9-CFBEC71E9353}" dt="2022-12-27T04:06:43.540" v="0" actId="47"/>
        <pc:sldMkLst>
          <pc:docMk/>
          <pc:sldMk cId="350836077" sldId="269"/>
        </pc:sldMkLst>
      </pc:sldChg>
      <pc:sldChg chg="modSp add mod ord">
        <pc:chgData name="Sara Muneeb" userId="29b624b1-a719-43f5-9b52-388cd4043c04" providerId="ADAL" clId="{F833601C-4E94-4297-94E9-CFBEC71E9353}" dt="2022-12-27T04:15:31.922" v="262"/>
        <pc:sldMkLst>
          <pc:docMk/>
          <pc:sldMk cId="3805835897" sldId="269"/>
        </pc:sldMkLst>
        <pc:spChg chg="mod">
          <ac:chgData name="Sara Muneeb" userId="29b624b1-a719-43f5-9b52-388cd4043c04" providerId="ADAL" clId="{F833601C-4E94-4297-94E9-CFBEC71E9353}" dt="2022-12-27T04:12:10.750" v="194" actId="20577"/>
          <ac:spMkLst>
            <pc:docMk/>
            <pc:sldMk cId="3805835897" sldId="269"/>
            <ac:spMk id="2" creationId="{00000000-0000-0000-0000-000000000000}"/>
          </ac:spMkLst>
        </pc:spChg>
        <pc:spChg chg="mod">
          <ac:chgData name="Sara Muneeb" userId="29b624b1-a719-43f5-9b52-388cd4043c04" providerId="ADAL" clId="{F833601C-4E94-4297-94E9-CFBEC71E9353}" dt="2022-12-27T04:12:25.308" v="205" actId="20577"/>
          <ac:spMkLst>
            <pc:docMk/>
            <pc:sldMk cId="3805835897" sldId="269"/>
            <ac:spMk id="3" creationId="{00000000-0000-0000-0000-000000000000}"/>
          </ac:spMkLst>
        </pc:spChg>
      </pc:sldChg>
      <pc:sldChg chg="modSp add del mod">
        <pc:chgData name="Sara Muneeb" userId="29b624b1-a719-43f5-9b52-388cd4043c04" providerId="ADAL" clId="{F833601C-4E94-4297-94E9-CFBEC71E9353}" dt="2022-12-27T04:12:32.869" v="207" actId="47"/>
        <pc:sldMkLst>
          <pc:docMk/>
          <pc:sldMk cId="1777448284" sldId="270"/>
        </pc:sldMkLst>
        <pc:spChg chg="mod">
          <ac:chgData name="Sara Muneeb" userId="29b624b1-a719-43f5-9b52-388cd4043c04" providerId="ADAL" clId="{F833601C-4E94-4297-94E9-CFBEC71E9353}" dt="2022-12-27T04:07:04.926" v="6" actId="27636"/>
          <ac:spMkLst>
            <pc:docMk/>
            <pc:sldMk cId="1777448284" sldId="270"/>
            <ac:spMk id="2" creationId="{00000000-0000-0000-0000-000000000000}"/>
          </ac:spMkLst>
        </pc:spChg>
        <pc:picChg chg="mod">
          <ac:chgData name="Sara Muneeb" userId="29b624b1-a719-43f5-9b52-388cd4043c04" providerId="ADAL" clId="{F833601C-4E94-4297-94E9-CFBEC71E9353}" dt="2022-12-27T04:12:31.031" v="206" actId="1076"/>
          <ac:picMkLst>
            <pc:docMk/>
            <pc:sldMk cId="1777448284" sldId="270"/>
            <ac:picMk id="4098" creationId="{00000000-0000-0000-0000-000000000000}"/>
          </ac:picMkLst>
        </pc:picChg>
      </pc:sldChg>
      <pc:sldChg chg="del">
        <pc:chgData name="Sara Muneeb" userId="29b624b1-a719-43f5-9b52-388cd4043c04" providerId="ADAL" clId="{F833601C-4E94-4297-94E9-CFBEC71E9353}" dt="2022-12-27T04:06:43.540" v="0" actId="47"/>
        <pc:sldMkLst>
          <pc:docMk/>
          <pc:sldMk cId="2450539573" sldId="270"/>
        </pc:sldMkLst>
      </pc:sldChg>
      <pc:sldChg chg="modSp add mod ord">
        <pc:chgData name="Sara Muneeb" userId="29b624b1-a719-43f5-9b52-388cd4043c04" providerId="ADAL" clId="{F833601C-4E94-4297-94E9-CFBEC71E9353}" dt="2022-12-27T04:15:31.922" v="262"/>
        <pc:sldMkLst>
          <pc:docMk/>
          <pc:sldMk cId="3844315206" sldId="271"/>
        </pc:sldMkLst>
        <pc:spChg chg="mod">
          <ac:chgData name="Sara Muneeb" userId="29b624b1-a719-43f5-9b52-388cd4043c04" providerId="ADAL" clId="{F833601C-4E94-4297-94E9-CFBEC71E9353}" dt="2022-12-27T04:12:41.295" v="213" actId="20577"/>
          <ac:spMkLst>
            <pc:docMk/>
            <pc:sldMk cId="3844315206" sldId="271"/>
            <ac:spMk id="2" creationId="{00000000-0000-0000-0000-000000000000}"/>
          </ac:spMkLst>
        </pc:spChg>
        <pc:picChg chg="mod">
          <ac:chgData name="Sara Muneeb" userId="29b624b1-a719-43f5-9b52-388cd4043c04" providerId="ADAL" clId="{F833601C-4E94-4297-94E9-CFBEC71E9353}" dt="2022-12-27T04:12:38.176" v="209" actId="1076"/>
          <ac:picMkLst>
            <pc:docMk/>
            <pc:sldMk cId="3844315206" sldId="271"/>
            <ac:picMk id="5122" creationId="{00000000-0000-0000-0000-000000000000}"/>
          </ac:picMkLst>
        </pc:picChg>
      </pc:sldChg>
      <pc:sldChg chg="del">
        <pc:chgData name="Sara Muneeb" userId="29b624b1-a719-43f5-9b52-388cd4043c04" providerId="ADAL" clId="{F833601C-4E94-4297-94E9-CFBEC71E9353}" dt="2022-12-27T04:06:43.540" v="0" actId="47"/>
        <pc:sldMkLst>
          <pc:docMk/>
          <pc:sldMk cId="4241012705" sldId="271"/>
        </pc:sldMkLst>
      </pc:sldChg>
      <pc:sldChg chg="modSp add mod ord">
        <pc:chgData name="Sara Muneeb" userId="29b624b1-a719-43f5-9b52-388cd4043c04" providerId="ADAL" clId="{F833601C-4E94-4297-94E9-CFBEC71E9353}" dt="2022-12-27T04:15:38.308" v="264"/>
        <pc:sldMkLst>
          <pc:docMk/>
          <pc:sldMk cId="710063011" sldId="272"/>
        </pc:sldMkLst>
        <pc:spChg chg="mod">
          <ac:chgData name="Sara Muneeb" userId="29b624b1-a719-43f5-9b52-388cd4043c04" providerId="ADAL" clId="{F833601C-4E94-4297-94E9-CFBEC71E9353}" dt="2022-12-27T04:12:47.568" v="215" actId="27636"/>
          <ac:spMkLst>
            <pc:docMk/>
            <pc:sldMk cId="710063011" sldId="272"/>
            <ac:spMk id="2" creationId="{00000000-0000-0000-0000-000000000000}"/>
          </ac:spMkLst>
        </pc:spChg>
        <pc:spChg chg="mod">
          <ac:chgData name="Sara Muneeb" userId="29b624b1-a719-43f5-9b52-388cd4043c04" providerId="ADAL" clId="{F833601C-4E94-4297-94E9-CFBEC71E9353}" dt="2022-12-27T04:12:49.358" v="216" actId="20577"/>
          <ac:spMkLst>
            <pc:docMk/>
            <pc:sldMk cId="710063011" sldId="272"/>
            <ac:spMk id="3" creationId="{00000000-0000-0000-0000-000000000000}"/>
          </ac:spMkLst>
        </pc:spChg>
      </pc:sldChg>
      <pc:sldChg chg="del">
        <pc:chgData name="Sara Muneeb" userId="29b624b1-a719-43f5-9b52-388cd4043c04" providerId="ADAL" clId="{F833601C-4E94-4297-94E9-CFBEC71E9353}" dt="2022-12-27T04:06:43.540" v="0" actId="47"/>
        <pc:sldMkLst>
          <pc:docMk/>
          <pc:sldMk cId="827473895" sldId="272"/>
        </pc:sldMkLst>
      </pc:sldChg>
      <pc:sldChg chg="del">
        <pc:chgData name="Sara Muneeb" userId="29b624b1-a719-43f5-9b52-388cd4043c04" providerId="ADAL" clId="{F833601C-4E94-4297-94E9-CFBEC71E9353}" dt="2022-12-27T04:06:43.540" v="0" actId="47"/>
        <pc:sldMkLst>
          <pc:docMk/>
          <pc:sldMk cId="2455298861" sldId="273"/>
        </pc:sldMkLst>
      </pc:sldChg>
      <pc:sldChg chg="modSp add mod ord">
        <pc:chgData name="Sara Muneeb" userId="29b624b1-a719-43f5-9b52-388cd4043c04" providerId="ADAL" clId="{F833601C-4E94-4297-94E9-CFBEC71E9353}" dt="2022-12-27T04:15:45.994" v="268"/>
        <pc:sldMkLst>
          <pc:docMk/>
          <pc:sldMk cId="2733563646" sldId="273"/>
        </pc:sldMkLst>
        <pc:spChg chg="mod">
          <ac:chgData name="Sara Muneeb" userId="29b624b1-a719-43f5-9b52-388cd4043c04" providerId="ADAL" clId="{F833601C-4E94-4297-94E9-CFBEC71E9353}" dt="2022-12-27T04:12:53.885" v="220" actId="6549"/>
          <ac:spMkLst>
            <pc:docMk/>
            <pc:sldMk cId="2733563646" sldId="273"/>
            <ac:spMk id="2" creationId="{00000000-0000-0000-0000-000000000000}"/>
          </ac:spMkLst>
        </pc:spChg>
      </pc:sldChg>
      <pc:sldChg chg="del">
        <pc:chgData name="Sara Muneeb" userId="29b624b1-a719-43f5-9b52-388cd4043c04" providerId="ADAL" clId="{F833601C-4E94-4297-94E9-CFBEC71E9353}" dt="2022-12-27T04:06:43.540" v="0" actId="47"/>
        <pc:sldMkLst>
          <pc:docMk/>
          <pc:sldMk cId="823044944" sldId="274"/>
        </pc:sldMkLst>
      </pc:sldChg>
      <pc:sldChg chg="del">
        <pc:chgData name="Sara Muneeb" userId="29b624b1-a719-43f5-9b52-388cd4043c04" providerId="ADAL" clId="{F833601C-4E94-4297-94E9-CFBEC71E9353}" dt="2022-12-27T04:06:43.540" v="0" actId="47"/>
        <pc:sldMkLst>
          <pc:docMk/>
          <pc:sldMk cId="471362245" sldId="275"/>
        </pc:sldMkLst>
      </pc:sldChg>
      <pc:sldChg chg="del">
        <pc:chgData name="Sara Muneeb" userId="29b624b1-a719-43f5-9b52-388cd4043c04" providerId="ADAL" clId="{F833601C-4E94-4297-94E9-CFBEC71E9353}" dt="2022-12-27T04:06:43.540" v="0" actId="47"/>
        <pc:sldMkLst>
          <pc:docMk/>
          <pc:sldMk cId="2449818762" sldId="276"/>
        </pc:sldMkLst>
      </pc:sldChg>
      <pc:sldChg chg="addSp modSp add mod ord">
        <pc:chgData name="Sara Muneeb" userId="29b624b1-a719-43f5-9b52-388cd4043c04" providerId="ADAL" clId="{F833601C-4E94-4297-94E9-CFBEC71E9353}" dt="2022-12-27T04:15:05.206" v="254"/>
        <pc:sldMkLst>
          <pc:docMk/>
          <pc:sldMk cId="3606384834" sldId="276"/>
        </pc:sldMkLst>
        <pc:spChg chg="mod">
          <ac:chgData name="Sara Muneeb" userId="29b624b1-a719-43f5-9b52-388cd4043c04" providerId="ADAL" clId="{F833601C-4E94-4297-94E9-CFBEC71E9353}" dt="2022-12-27T04:12:59.571" v="224" actId="20577"/>
          <ac:spMkLst>
            <pc:docMk/>
            <pc:sldMk cId="3606384834" sldId="276"/>
            <ac:spMk id="2" creationId="{00000000-0000-0000-0000-000000000000}"/>
          </ac:spMkLst>
        </pc:spChg>
        <pc:spChg chg="mod">
          <ac:chgData name="Sara Muneeb" userId="29b624b1-a719-43f5-9b52-388cd4043c04" providerId="ADAL" clId="{F833601C-4E94-4297-94E9-CFBEC71E9353}" dt="2022-12-27T04:14:26.910" v="241" actId="404"/>
          <ac:spMkLst>
            <pc:docMk/>
            <pc:sldMk cId="3606384834" sldId="276"/>
            <ac:spMk id="3" creationId="{00000000-0000-0000-0000-000000000000}"/>
          </ac:spMkLst>
        </pc:spChg>
        <pc:picChg chg="add mod">
          <ac:chgData name="Sara Muneeb" userId="29b624b1-a719-43f5-9b52-388cd4043c04" providerId="ADAL" clId="{F833601C-4E94-4297-94E9-CFBEC71E9353}" dt="2022-12-27T04:14:42.655" v="249" actId="14100"/>
          <ac:picMkLst>
            <pc:docMk/>
            <pc:sldMk cId="3606384834" sldId="276"/>
            <ac:picMk id="4" creationId="{F2FD1F26-0BE4-B0BE-BB7B-50CBCC44B3A5}"/>
          </ac:picMkLst>
        </pc:picChg>
      </pc:sldChg>
      <pc:sldChg chg="delSp modSp add del mod ord">
        <pc:chgData name="Sara Muneeb" userId="29b624b1-a719-43f5-9b52-388cd4043c04" providerId="ADAL" clId="{F833601C-4E94-4297-94E9-CFBEC71E9353}" dt="2022-12-27T04:14:54.210" v="252" actId="47"/>
        <pc:sldMkLst>
          <pc:docMk/>
          <pc:sldMk cId="1373903693" sldId="277"/>
        </pc:sldMkLst>
        <pc:spChg chg="mod">
          <ac:chgData name="Sara Muneeb" userId="29b624b1-a719-43f5-9b52-388cd4043c04" providerId="ADAL" clId="{F833601C-4E94-4297-94E9-CFBEC71E9353}" dt="2022-12-27T04:13:09.874" v="229" actId="20577"/>
          <ac:spMkLst>
            <pc:docMk/>
            <pc:sldMk cId="1373903693" sldId="277"/>
            <ac:spMk id="2" creationId="{00000000-0000-0000-0000-000000000000}"/>
          </ac:spMkLst>
        </pc:spChg>
        <pc:spChg chg="mod">
          <ac:chgData name="Sara Muneeb" userId="29b624b1-a719-43f5-9b52-388cd4043c04" providerId="ADAL" clId="{F833601C-4E94-4297-94E9-CFBEC71E9353}" dt="2022-12-27T04:13:13.075" v="231" actId="20577"/>
          <ac:spMkLst>
            <pc:docMk/>
            <pc:sldMk cId="1373903693" sldId="277"/>
            <ac:spMk id="3" creationId="{00000000-0000-0000-0000-000000000000}"/>
          </ac:spMkLst>
        </pc:spChg>
        <pc:picChg chg="del mod">
          <ac:chgData name="Sara Muneeb" userId="29b624b1-a719-43f5-9b52-388cd4043c04" providerId="ADAL" clId="{F833601C-4E94-4297-94E9-CFBEC71E9353}" dt="2022-12-27T04:14:21.826" v="238" actId="21"/>
          <ac:picMkLst>
            <pc:docMk/>
            <pc:sldMk cId="1373903693" sldId="277"/>
            <ac:picMk id="1026" creationId="{00000000-0000-0000-0000-000000000000}"/>
          </ac:picMkLst>
        </pc:picChg>
      </pc:sldChg>
      <pc:sldChg chg="del">
        <pc:chgData name="Sara Muneeb" userId="29b624b1-a719-43f5-9b52-388cd4043c04" providerId="ADAL" clId="{F833601C-4E94-4297-94E9-CFBEC71E9353}" dt="2022-12-27T04:06:43.540" v="0" actId="47"/>
        <pc:sldMkLst>
          <pc:docMk/>
          <pc:sldMk cId="2916474227" sldId="277"/>
        </pc:sldMkLst>
      </pc:sldChg>
      <pc:sldChg chg="modSp new mod">
        <pc:chgData name="Sara Muneeb" userId="29b624b1-a719-43f5-9b52-388cd4043c04" providerId="ADAL" clId="{F833601C-4E94-4297-94E9-CFBEC71E9353}" dt="2022-12-27T04:10:41.666" v="136" actId="207"/>
        <pc:sldMkLst>
          <pc:docMk/>
          <pc:sldMk cId="833125772" sldId="278"/>
        </pc:sldMkLst>
        <pc:spChg chg="mod">
          <ac:chgData name="Sara Muneeb" userId="29b624b1-a719-43f5-9b52-388cd4043c04" providerId="ADAL" clId="{F833601C-4E94-4297-94E9-CFBEC71E9353}" dt="2022-12-27T04:10:23.460" v="117"/>
          <ac:spMkLst>
            <pc:docMk/>
            <pc:sldMk cId="833125772" sldId="278"/>
            <ac:spMk id="2" creationId="{1FA40652-68C0-D57E-2FE2-986C06B27FB4}"/>
          </ac:spMkLst>
        </pc:spChg>
        <pc:spChg chg="mod">
          <ac:chgData name="Sara Muneeb" userId="29b624b1-a719-43f5-9b52-388cd4043c04" providerId="ADAL" clId="{F833601C-4E94-4297-94E9-CFBEC71E9353}" dt="2022-12-27T04:10:41.666" v="136" actId="207"/>
          <ac:spMkLst>
            <pc:docMk/>
            <pc:sldMk cId="833125772" sldId="278"/>
            <ac:spMk id="3" creationId="{BBCC17A6-E061-13FE-0C4E-D24612A1B45F}"/>
          </ac:spMkLst>
        </pc:spChg>
      </pc:sldChg>
      <pc:sldChg chg="del">
        <pc:chgData name="Sara Muneeb" userId="29b624b1-a719-43f5-9b52-388cd4043c04" providerId="ADAL" clId="{F833601C-4E94-4297-94E9-CFBEC71E9353}" dt="2022-12-27T04:06:43.540" v="0" actId="47"/>
        <pc:sldMkLst>
          <pc:docMk/>
          <pc:sldMk cId="1192220349" sldId="278"/>
        </pc:sldMkLst>
      </pc:sldChg>
      <pc:sldChg chg="new del">
        <pc:chgData name="Sara Muneeb" userId="29b624b1-a719-43f5-9b52-388cd4043c04" providerId="ADAL" clId="{F833601C-4E94-4297-94E9-CFBEC71E9353}" dt="2022-12-27T04:09:09.937" v="72" actId="680"/>
        <pc:sldMkLst>
          <pc:docMk/>
          <pc:sldMk cId="3987432553" sldId="278"/>
        </pc:sldMkLst>
      </pc:sldChg>
      <pc:sldChg chg="del">
        <pc:chgData name="Sara Muneeb" userId="29b624b1-a719-43f5-9b52-388cd4043c04" providerId="ADAL" clId="{F833601C-4E94-4297-94E9-CFBEC71E9353}" dt="2022-12-27T04:06:43.540" v="0" actId="47"/>
        <pc:sldMkLst>
          <pc:docMk/>
          <pc:sldMk cId="1967233969" sldId="279"/>
        </pc:sldMkLst>
      </pc:sldChg>
      <pc:sldChg chg="del">
        <pc:chgData name="Sara Muneeb" userId="29b624b1-a719-43f5-9b52-388cd4043c04" providerId="ADAL" clId="{F833601C-4E94-4297-94E9-CFBEC71E9353}" dt="2022-12-27T04:06:43.540" v="0" actId="47"/>
        <pc:sldMkLst>
          <pc:docMk/>
          <pc:sldMk cId="1421929435" sldId="280"/>
        </pc:sldMkLst>
      </pc:sldChg>
      <pc:sldChg chg="del">
        <pc:chgData name="Sara Muneeb" userId="29b624b1-a719-43f5-9b52-388cd4043c04" providerId="ADAL" clId="{F833601C-4E94-4297-94E9-CFBEC71E9353}" dt="2022-12-27T04:06:43.540" v="0" actId="47"/>
        <pc:sldMkLst>
          <pc:docMk/>
          <pc:sldMk cId="514255559" sldId="281"/>
        </pc:sldMkLst>
      </pc:sldChg>
      <pc:sldChg chg="del">
        <pc:chgData name="Sara Muneeb" userId="29b624b1-a719-43f5-9b52-388cd4043c04" providerId="ADAL" clId="{F833601C-4E94-4297-94E9-CFBEC71E9353}" dt="2022-12-27T04:06:43.540" v="0" actId="47"/>
        <pc:sldMkLst>
          <pc:docMk/>
          <pc:sldMk cId="2586857905" sldId="282"/>
        </pc:sldMkLst>
      </pc:sldChg>
      <pc:sldChg chg="del">
        <pc:chgData name="Sara Muneeb" userId="29b624b1-a719-43f5-9b52-388cd4043c04" providerId="ADAL" clId="{F833601C-4E94-4297-94E9-CFBEC71E9353}" dt="2022-12-27T04:06:43.540" v="0" actId="47"/>
        <pc:sldMkLst>
          <pc:docMk/>
          <pc:sldMk cId="40761657" sldId="283"/>
        </pc:sldMkLst>
      </pc:sldChg>
      <pc:sldChg chg="del">
        <pc:chgData name="Sara Muneeb" userId="29b624b1-a719-43f5-9b52-388cd4043c04" providerId="ADAL" clId="{F833601C-4E94-4297-94E9-CFBEC71E9353}" dt="2022-12-27T04:06:43.540" v="0" actId="47"/>
        <pc:sldMkLst>
          <pc:docMk/>
          <pc:sldMk cId="1072055191" sldId="284"/>
        </pc:sldMkLst>
      </pc:sldChg>
      <pc:sldChg chg="del">
        <pc:chgData name="Sara Muneeb" userId="29b624b1-a719-43f5-9b52-388cd4043c04" providerId="ADAL" clId="{F833601C-4E94-4297-94E9-CFBEC71E9353}" dt="2022-12-27T04:06:43.540" v="0" actId="47"/>
        <pc:sldMkLst>
          <pc:docMk/>
          <pc:sldMk cId="2799097354" sldId="285"/>
        </pc:sldMkLst>
      </pc:sldChg>
      <pc:sldChg chg="del">
        <pc:chgData name="Sara Muneeb" userId="29b624b1-a719-43f5-9b52-388cd4043c04" providerId="ADAL" clId="{F833601C-4E94-4297-94E9-CFBEC71E9353}" dt="2022-12-27T04:06:43.540" v="0" actId="47"/>
        <pc:sldMkLst>
          <pc:docMk/>
          <pc:sldMk cId="838917245" sldId="286"/>
        </pc:sldMkLst>
      </pc:sldChg>
      <pc:sldChg chg="del">
        <pc:chgData name="Sara Muneeb" userId="29b624b1-a719-43f5-9b52-388cd4043c04" providerId="ADAL" clId="{F833601C-4E94-4297-94E9-CFBEC71E9353}" dt="2022-12-27T04:06:43.540" v="0" actId="47"/>
        <pc:sldMkLst>
          <pc:docMk/>
          <pc:sldMk cId="2783574531" sldId="287"/>
        </pc:sldMkLst>
      </pc:sldChg>
      <pc:sldChg chg="del">
        <pc:chgData name="Sara Muneeb" userId="29b624b1-a719-43f5-9b52-388cd4043c04" providerId="ADAL" clId="{F833601C-4E94-4297-94E9-CFBEC71E9353}" dt="2022-12-27T04:06:43.540" v="0" actId="47"/>
        <pc:sldMkLst>
          <pc:docMk/>
          <pc:sldMk cId="3593554060" sldId="307"/>
        </pc:sldMkLst>
      </pc:sldChg>
      <pc:sldChg chg="del">
        <pc:chgData name="Sara Muneeb" userId="29b624b1-a719-43f5-9b52-388cd4043c04" providerId="ADAL" clId="{F833601C-4E94-4297-94E9-CFBEC71E9353}" dt="2022-12-27T04:06:43.540" v="0" actId="47"/>
        <pc:sldMkLst>
          <pc:docMk/>
          <pc:sldMk cId="186139388" sldId="312"/>
        </pc:sldMkLst>
      </pc:sldChg>
      <pc:sldChg chg="del">
        <pc:chgData name="Sara Muneeb" userId="29b624b1-a719-43f5-9b52-388cd4043c04" providerId="ADAL" clId="{F833601C-4E94-4297-94E9-CFBEC71E9353}" dt="2022-12-27T04:06:43.540" v="0" actId="47"/>
        <pc:sldMkLst>
          <pc:docMk/>
          <pc:sldMk cId="3504477836" sldId="313"/>
        </pc:sldMkLst>
      </pc:sldChg>
      <pc:sldChg chg="del">
        <pc:chgData name="Sara Muneeb" userId="29b624b1-a719-43f5-9b52-388cd4043c04" providerId="ADAL" clId="{F833601C-4E94-4297-94E9-CFBEC71E9353}" dt="2022-12-27T04:06:43.540" v="0" actId="47"/>
        <pc:sldMkLst>
          <pc:docMk/>
          <pc:sldMk cId="3071664991" sldId="317"/>
        </pc:sldMkLst>
      </pc:sldChg>
      <pc:sldChg chg="del">
        <pc:chgData name="Sara Muneeb" userId="29b624b1-a719-43f5-9b52-388cd4043c04" providerId="ADAL" clId="{F833601C-4E94-4297-94E9-CFBEC71E9353}" dt="2022-12-27T04:06:43.540" v="0" actId="47"/>
        <pc:sldMkLst>
          <pc:docMk/>
          <pc:sldMk cId="696779454" sldId="319"/>
        </pc:sldMkLst>
      </pc:sldChg>
      <pc:sldChg chg="del">
        <pc:chgData name="Sara Muneeb" userId="29b624b1-a719-43f5-9b52-388cd4043c04" providerId="ADAL" clId="{F833601C-4E94-4297-94E9-CFBEC71E9353}" dt="2022-12-27T04:06:43.540" v="0" actId="47"/>
        <pc:sldMkLst>
          <pc:docMk/>
          <pc:sldMk cId="1074741090" sldId="320"/>
        </pc:sldMkLst>
      </pc:sldChg>
      <pc:sldChg chg="del">
        <pc:chgData name="Sara Muneeb" userId="29b624b1-a719-43f5-9b52-388cd4043c04" providerId="ADAL" clId="{F833601C-4E94-4297-94E9-CFBEC71E9353}" dt="2022-12-27T04:06:43.540" v="0" actId="47"/>
        <pc:sldMkLst>
          <pc:docMk/>
          <pc:sldMk cId="520516901" sldId="321"/>
        </pc:sldMkLst>
      </pc:sldChg>
    </pc:docChg>
  </pc:docChgLst>
  <pc:docChgLst>
    <pc:chgData name="Sara Muneeb" userId="29b624b1-a719-43f5-9b52-388cd4043c04" providerId="ADAL" clId="{DB3F8C76-9E84-425C-958D-57243E72E246}"/>
    <pc:docChg chg="undo redo custSel addSld delSld modSld sldOrd">
      <pc:chgData name="Sara Muneeb" userId="29b624b1-a719-43f5-9b52-388cd4043c04" providerId="ADAL" clId="{DB3F8C76-9E84-425C-958D-57243E72E246}" dt="2022-10-05T09:43:51.069" v="4128" actId="20577"/>
      <pc:docMkLst>
        <pc:docMk/>
      </pc:docMkLst>
      <pc:sldChg chg="addSp delSp modSp mod">
        <pc:chgData name="Sara Muneeb" userId="29b624b1-a719-43f5-9b52-388cd4043c04" providerId="ADAL" clId="{DB3F8C76-9E84-425C-958D-57243E72E246}" dt="2022-10-03T07:54:17.662" v="2504" actId="22"/>
        <pc:sldMkLst>
          <pc:docMk/>
          <pc:sldMk cId="2984185032" sldId="256"/>
        </pc:sldMkLst>
        <pc:spChg chg="mod">
          <ac:chgData name="Sara Muneeb" userId="29b624b1-a719-43f5-9b52-388cd4043c04" providerId="ADAL" clId="{DB3F8C76-9E84-425C-958D-57243E72E246}" dt="2022-09-27T04:50:44.953" v="16" actId="20577"/>
          <ac:spMkLst>
            <pc:docMk/>
            <pc:sldMk cId="2984185032" sldId="256"/>
            <ac:spMk id="2" creationId="{00000000-0000-0000-0000-000000000000}"/>
          </ac:spMkLst>
        </pc:spChg>
        <pc:spChg chg="add del">
          <ac:chgData name="Sara Muneeb" userId="29b624b1-a719-43f5-9b52-388cd4043c04" providerId="ADAL" clId="{DB3F8C76-9E84-425C-958D-57243E72E246}" dt="2022-10-03T07:54:17.662" v="2504" actId="22"/>
          <ac:spMkLst>
            <pc:docMk/>
            <pc:sldMk cId="2984185032" sldId="256"/>
            <ac:spMk id="5" creationId="{10F0A209-F952-8584-66C1-21FD3C7CEEF5}"/>
          </ac:spMkLst>
        </pc:spChg>
      </pc:sldChg>
      <pc:sldChg chg="addSp delSp modSp add del mod">
        <pc:chgData name="Sara Muneeb" userId="29b624b1-a719-43f5-9b52-388cd4043c04" providerId="ADAL" clId="{DB3F8C76-9E84-425C-958D-57243E72E246}" dt="2022-09-27T05:08:40.580" v="221" actId="1076"/>
        <pc:sldMkLst>
          <pc:docMk/>
          <pc:sldMk cId="4179302358" sldId="257"/>
        </pc:sldMkLst>
        <pc:spChg chg="mod">
          <ac:chgData name="Sara Muneeb" userId="29b624b1-a719-43f5-9b52-388cd4043c04" providerId="ADAL" clId="{DB3F8C76-9E84-425C-958D-57243E72E246}" dt="2022-09-27T05:05:33.035" v="177" actId="20577"/>
          <ac:spMkLst>
            <pc:docMk/>
            <pc:sldMk cId="4179302358" sldId="257"/>
            <ac:spMk id="2" creationId="{00000000-0000-0000-0000-000000000000}"/>
          </ac:spMkLst>
        </pc:spChg>
        <pc:spChg chg="mod">
          <ac:chgData name="Sara Muneeb" userId="29b624b1-a719-43f5-9b52-388cd4043c04" providerId="ADAL" clId="{DB3F8C76-9E84-425C-958D-57243E72E246}" dt="2022-09-27T05:08:36.504" v="220" actId="404"/>
          <ac:spMkLst>
            <pc:docMk/>
            <pc:sldMk cId="4179302358" sldId="257"/>
            <ac:spMk id="3" creationId="{00000000-0000-0000-0000-000000000000}"/>
          </ac:spMkLst>
        </pc:spChg>
        <pc:picChg chg="add del">
          <ac:chgData name="Sara Muneeb" userId="29b624b1-a719-43f5-9b52-388cd4043c04" providerId="ADAL" clId="{DB3F8C76-9E84-425C-958D-57243E72E246}" dt="2022-09-27T04:56:10.669" v="44" actId="478"/>
          <ac:picMkLst>
            <pc:docMk/>
            <pc:sldMk cId="4179302358" sldId="257"/>
            <ac:picMk id="5" creationId="{76E6F1F1-BB99-4F6B-577E-A83D6140B971}"/>
          </ac:picMkLst>
        </pc:picChg>
        <pc:picChg chg="add mod">
          <ac:chgData name="Sara Muneeb" userId="29b624b1-a719-43f5-9b52-388cd4043c04" providerId="ADAL" clId="{DB3F8C76-9E84-425C-958D-57243E72E246}" dt="2022-09-27T05:08:40.580" v="221" actId="1076"/>
          <ac:picMkLst>
            <pc:docMk/>
            <pc:sldMk cId="4179302358" sldId="257"/>
            <ac:picMk id="2050" creationId="{420C70A2-883E-8127-592B-8623767EC83B}"/>
          </ac:picMkLst>
        </pc:picChg>
      </pc:sldChg>
      <pc:sldChg chg="addSp modSp new mod ord">
        <pc:chgData name="Sara Muneeb" userId="29b624b1-a719-43f5-9b52-388cd4043c04" providerId="ADAL" clId="{DB3F8C76-9E84-425C-958D-57243E72E246}" dt="2022-09-27T05:05:14.481" v="152" actId="1076"/>
        <pc:sldMkLst>
          <pc:docMk/>
          <pc:sldMk cId="896610511" sldId="258"/>
        </pc:sldMkLst>
        <pc:spChg chg="mod">
          <ac:chgData name="Sara Muneeb" userId="29b624b1-a719-43f5-9b52-388cd4043c04" providerId="ADAL" clId="{DB3F8C76-9E84-425C-958D-57243E72E246}" dt="2022-09-27T05:05:02.097" v="148" actId="14100"/>
          <ac:spMkLst>
            <pc:docMk/>
            <pc:sldMk cId="896610511" sldId="258"/>
            <ac:spMk id="2" creationId="{1DBFA201-1A1E-9114-BBB2-05D554A068FF}"/>
          </ac:spMkLst>
        </pc:spChg>
        <pc:spChg chg="mod">
          <ac:chgData name="Sara Muneeb" userId="29b624b1-a719-43f5-9b52-388cd4043c04" providerId="ADAL" clId="{DB3F8C76-9E84-425C-958D-57243E72E246}" dt="2022-09-27T05:01:49.531" v="143" actId="123"/>
          <ac:spMkLst>
            <pc:docMk/>
            <pc:sldMk cId="896610511" sldId="258"/>
            <ac:spMk id="3" creationId="{FF892FFF-E309-B2E1-8FE8-35A659DAF1C8}"/>
          </ac:spMkLst>
        </pc:spChg>
        <pc:picChg chg="add mod">
          <ac:chgData name="Sara Muneeb" userId="29b624b1-a719-43f5-9b52-388cd4043c04" providerId="ADAL" clId="{DB3F8C76-9E84-425C-958D-57243E72E246}" dt="2022-09-27T05:05:14.481" v="152" actId="1076"/>
          <ac:picMkLst>
            <pc:docMk/>
            <pc:sldMk cId="896610511" sldId="258"/>
            <ac:picMk id="1026" creationId="{53BBCE92-56C1-E352-EB0F-B361CC61E674}"/>
          </ac:picMkLst>
        </pc:picChg>
      </pc:sldChg>
      <pc:sldChg chg="add del">
        <pc:chgData name="Sara Muneeb" userId="29b624b1-a719-43f5-9b52-388cd4043c04" providerId="ADAL" clId="{DB3F8C76-9E84-425C-958D-57243E72E246}" dt="2022-09-27T04:55:26.398" v="39" actId="47"/>
        <pc:sldMkLst>
          <pc:docMk/>
          <pc:sldMk cId="2934318247" sldId="258"/>
        </pc:sldMkLst>
      </pc:sldChg>
      <pc:sldChg chg="addSp delSp modSp new mod">
        <pc:chgData name="Sara Muneeb" userId="29b624b1-a719-43f5-9b52-388cd4043c04" providerId="ADAL" clId="{DB3F8C76-9E84-425C-958D-57243E72E246}" dt="2022-09-27T05:13:16.589" v="338" actId="20577"/>
        <pc:sldMkLst>
          <pc:docMk/>
          <pc:sldMk cId="3149991155" sldId="259"/>
        </pc:sldMkLst>
        <pc:spChg chg="mod">
          <ac:chgData name="Sara Muneeb" userId="29b624b1-a719-43f5-9b52-388cd4043c04" providerId="ADAL" clId="{DB3F8C76-9E84-425C-958D-57243E72E246}" dt="2022-09-27T05:05:49.369" v="206" actId="20577"/>
          <ac:spMkLst>
            <pc:docMk/>
            <pc:sldMk cId="3149991155" sldId="259"/>
            <ac:spMk id="2" creationId="{61CE6047-419E-39AA-55EF-692F5E376582}"/>
          </ac:spMkLst>
        </pc:spChg>
        <pc:spChg chg="mod">
          <ac:chgData name="Sara Muneeb" userId="29b624b1-a719-43f5-9b52-388cd4043c04" providerId="ADAL" clId="{DB3F8C76-9E84-425C-958D-57243E72E246}" dt="2022-09-27T05:13:16.589" v="338" actId="20577"/>
          <ac:spMkLst>
            <pc:docMk/>
            <pc:sldMk cId="3149991155" sldId="259"/>
            <ac:spMk id="3" creationId="{6E0F0E07-801A-C245-17DD-3012FACAC0D9}"/>
          </ac:spMkLst>
        </pc:spChg>
        <pc:picChg chg="add del">
          <ac:chgData name="Sara Muneeb" userId="29b624b1-a719-43f5-9b52-388cd4043c04" providerId="ADAL" clId="{DB3F8C76-9E84-425C-958D-57243E72E246}" dt="2022-09-27T05:11:22.290" v="225"/>
          <ac:picMkLst>
            <pc:docMk/>
            <pc:sldMk cId="3149991155" sldId="259"/>
            <ac:picMk id="3074" creationId="{02BF35CC-AD3C-1256-5B57-D67232BEFAD9}"/>
          </ac:picMkLst>
        </pc:picChg>
        <pc:picChg chg="add mod">
          <ac:chgData name="Sara Muneeb" userId="29b624b1-a719-43f5-9b52-388cd4043c04" providerId="ADAL" clId="{DB3F8C76-9E84-425C-958D-57243E72E246}" dt="2022-09-27T05:11:59.152" v="234" actId="1076"/>
          <ac:picMkLst>
            <pc:docMk/>
            <pc:sldMk cId="3149991155" sldId="259"/>
            <ac:picMk id="3076" creationId="{ED6AFE94-507F-8C07-9BC9-F4716204DA89}"/>
          </ac:picMkLst>
        </pc:picChg>
      </pc:sldChg>
      <pc:sldChg chg="addSp modSp new mod">
        <pc:chgData name="Sara Muneeb" userId="29b624b1-a719-43f5-9b52-388cd4043c04" providerId="ADAL" clId="{DB3F8C76-9E84-425C-958D-57243E72E246}" dt="2022-09-30T07:00:46.762" v="800" actId="1036"/>
        <pc:sldMkLst>
          <pc:docMk/>
          <pc:sldMk cId="198138684" sldId="260"/>
        </pc:sldMkLst>
        <pc:spChg chg="mod">
          <ac:chgData name="Sara Muneeb" userId="29b624b1-a719-43f5-9b52-388cd4043c04" providerId="ADAL" clId="{DB3F8C76-9E84-425C-958D-57243E72E246}" dt="2022-09-27T05:31:37.928" v="350" actId="20577"/>
          <ac:spMkLst>
            <pc:docMk/>
            <pc:sldMk cId="198138684" sldId="260"/>
            <ac:spMk id="2" creationId="{4DC9DDD7-C0AD-BCDE-1421-51C2944C463C}"/>
          </ac:spMkLst>
        </pc:spChg>
        <pc:spChg chg="mod">
          <ac:chgData name="Sara Muneeb" userId="29b624b1-a719-43f5-9b52-388cd4043c04" providerId="ADAL" clId="{DB3F8C76-9E84-425C-958D-57243E72E246}" dt="2022-09-30T07:00:37.065" v="797" actId="404"/>
          <ac:spMkLst>
            <pc:docMk/>
            <pc:sldMk cId="198138684" sldId="260"/>
            <ac:spMk id="3" creationId="{7F79777F-629B-B5BE-B882-A5E5B278E310}"/>
          </ac:spMkLst>
        </pc:spChg>
        <pc:picChg chg="add mod">
          <ac:chgData name="Sara Muneeb" userId="29b624b1-a719-43f5-9b52-388cd4043c04" providerId="ADAL" clId="{DB3F8C76-9E84-425C-958D-57243E72E246}" dt="2022-09-30T07:00:46.762" v="800" actId="1036"/>
          <ac:picMkLst>
            <pc:docMk/>
            <pc:sldMk cId="198138684" sldId="260"/>
            <ac:picMk id="1026" creationId="{FE160BF8-3C9C-688C-D19C-9824379B84AE}"/>
          </ac:picMkLst>
        </pc:picChg>
      </pc:sldChg>
      <pc:sldChg chg="addSp modSp new mod">
        <pc:chgData name="Sara Muneeb" userId="29b624b1-a719-43f5-9b52-388cd4043c04" providerId="ADAL" clId="{DB3F8C76-9E84-425C-958D-57243E72E246}" dt="2022-09-27T08:22:01.392" v="600" actId="14100"/>
        <pc:sldMkLst>
          <pc:docMk/>
          <pc:sldMk cId="2876332182" sldId="261"/>
        </pc:sldMkLst>
        <pc:spChg chg="mod">
          <ac:chgData name="Sara Muneeb" userId="29b624b1-a719-43f5-9b52-388cd4043c04" providerId="ADAL" clId="{DB3F8C76-9E84-425C-958D-57243E72E246}" dt="2022-09-27T05:39:46.953" v="416" actId="20577"/>
          <ac:spMkLst>
            <pc:docMk/>
            <pc:sldMk cId="2876332182" sldId="261"/>
            <ac:spMk id="2" creationId="{57797916-F397-C22B-A362-0E6028C6D159}"/>
          </ac:spMkLst>
        </pc:spChg>
        <pc:spChg chg="mod">
          <ac:chgData name="Sara Muneeb" userId="29b624b1-a719-43f5-9b52-388cd4043c04" providerId="ADAL" clId="{DB3F8C76-9E84-425C-958D-57243E72E246}" dt="2022-09-27T08:21:09.746" v="593" actId="20577"/>
          <ac:spMkLst>
            <pc:docMk/>
            <pc:sldMk cId="2876332182" sldId="261"/>
            <ac:spMk id="3" creationId="{27FD187C-4912-4080-A30F-D4BD8842255C}"/>
          </ac:spMkLst>
        </pc:spChg>
        <pc:picChg chg="add mod">
          <ac:chgData name="Sara Muneeb" userId="29b624b1-a719-43f5-9b52-388cd4043c04" providerId="ADAL" clId="{DB3F8C76-9E84-425C-958D-57243E72E246}" dt="2022-09-27T08:21:38.961" v="596" actId="1076"/>
          <ac:picMkLst>
            <pc:docMk/>
            <pc:sldMk cId="2876332182" sldId="261"/>
            <ac:picMk id="5" creationId="{1EBB1349-66A7-7F5F-8409-109C28AA9EBC}"/>
          </ac:picMkLst>
        </pc:picChg>
        <pc:picChg chg="add mod">
          <ac:chgData name="Sara Muneeb" userId="29b624b1-a719-43f5-9b52-388cd4043c04" providerId="ADAL" clId="{DB3F8C76-9E84-425C-958D-57243E72E246}" dt="2022-09-27T08:22:01.392" v="600" actId="14100"/>
          <ac:picMkLst>
            <pc:docMk/>
            <pc:sldMk cId="2876332182" sldId="261"/>
            <ac:picMk id="7" creationId="{3C4D674C-C3F4-AE72-3928-C093036A5531}"/>
          </ac:picMkLst>
        </pc:picChg>
      </pc:sldChg>
      <pc:sldChg chg="modSp new mod">
        <pc:chgData name="Sara Muneeb" userId="29b624b1-a719-43f5-9b52-388cd4043c04" providerId="ADAL" clId="{DB3F8C76-9E84-425C-958D-57243E72E246}" dt="2022-09-30T07:02:28.707" v="860" actId="20577"/>
        <pc:sldMkLst>
          <pc:docMk/>
          <pc:sldMk cId="601268" sldId="262"/>
        </pc:sldMkLst>
        <pc:spChg chg="mod">
          <ac:chgData name="Sara Muneeb" userId="29b624b1-a719-43f5-9b52-388cd4043c04" providerId="ADAL" clId="{DB3F8C76-9E84-425C-958D-57243E72E246}" dt="2022-09-30T07:02:28.707" v="860" actId="20577"/>
          <ac:spMkLst>
            <pc:docMk/>
            <pc:sldMk cId="601268" sldId="262"/>
            <ac:spMk id="2" creationId="{38BBCE8A-7623-7EA9-69AF-AEC8A55B5435}"/>
          </ac:spMkLst>
        </pc:spChg>
        <pc:spChg chg="mod">
          <ac:chgData name="Sara Muneeb" userId="29b624b1-a719-43f5-9b52-388cd4043c04" providerId="ADAL" clId="{DB3F8C76-9E84-425C-958D-57243E72E246}" dt="2022-09-30T06:42:17.413" v="687" actId="5793"/>
          <ac:spMkLst>
            <pc:docMk/>
            <pc:sldMk cId="601268" sldId="262"/>
            <ac:spMk id="3" creationId="{6CF71A2C-0100-0403-9758-45331499B96C}"/>
          </ac:spMkLst>
        </pc:spChg>
      </pc:sldChg>
      <pc:sldChg chg="addSp delSp modSp new mod">
        <pc:chgData name="Sara Muneeb" userId="29b624b1-a719-43f5-9b52-388cd4043c04" providerId="ADAL" clId="{DB3F8C76-9E84-425C-958D-57243E72E246}" dt="2022-09-30T06:59:48.087" v="791" actId="123"/>
        <pc:sldMkLst>
          <pc:docMk/>
          <pc:sldMk cId="2598016477" sldId="263"/>
        </pc:sldMkLst>
        <pc:spChg chg="mod">
          <ac:chgData name="Sara Muneeb" userId="29b624b1-a719-43f5-9b52-388cd4043c04" providerId="ADAL" clId="{DB3F8C76-9E84-425C-958D-57243E72E246}" dt="2022-09-30T06:46:36.403" v="699" actId="20577"/>
          <ac:spMkLst>
            <pc:docMk/>
            <pc:sldMk cId="2598016477" sldId="263"/>
            <ac:spMk id="2" creationId="{77664EA5-FCAF-2175-E475-2C50EDC78F82}"/>
          </ac:spMkLst>
        </pc:spChg>
        <pc:spChg chg="mod">
          <ac:chgData name="Sara Muneeb" userId="29b624b1-a719-43f5-9b52-388cd4043c04" providerId="ADAL" clId="{DB3F8C76-9E84-425C-958D-57243E72E246}" dt="2022-09-30T06:59:48.087" v="791" actId="123"/>
          <ac:spMkLst>
            <pc:docMk/>
            <pc:sldMk cId="2598016477" sldId="263"/>
            <ac:spMk id="3" creationId="{3C09A3EE-E2AD-7B66-78D5-453FF8B9E9F8}"/>
          </ac:spMkLst>
        </pc:spChg>
        <pc:picChg chg="add del">
          <ac:chgData name="Sara Muneeb" userId="29b624b1-a719-43f5-9b52-388cd4043c04" providerId="ADAL" clId="{DB3F8C76-9E84-425C-958D-57243E72E246}" dt="2022-09-30T06:56:16.312" v="745"/>
          <ac:picMkLst>
            <pc:docMk/>
            <pc:sldMk cId="2598016477" sldId="263"/>
            <ac:picMk id="2050" creationId="{7E7CDB23-7AF6-1B93-A7F1-7CCF37E6FEB5}"/>
          </ac:picMkLst>
        </pc:picChg>
        <pc:picChg chg="add del mod">
          <ac:chgData name="Sara Muneeb" userId="29b624b1-a719-43f5-9b52-388cd4043c04" providerId="ADAL" clId="{DB3F8C76-9E84-425C-958D-57243E72E246}" dt="2022-09-30T06:58:06.623" v="756" actId="478"/>
          <ac:picMkLst>
            <pc:docMk/>
            <pc:sldMk cId="2598016477" sldId="263"/>
            <ac:picMk id="2052" creationId="{41E87BC8-2DE6-4F13-DA43-1E6401EA8200}"/>
          </ac:picMkLst>
        </pc:picChg>
        <pc:picChg chg="add del">
          <ac:chgData name="Sara Muneeb" userId="29b624b1-a719-43f5-9b52-388cd4043c04" providerId="ADAL" clId="{DB3F8C76-9E84-425C-958D-57243E72E246}" dt="2022-09-30T06:57:08.327" v="750" actId="21"/>
          <ac:picMkLst>
            <pc:docMk/>
            <pc:sldMk cId="2598016477" sldId="263"/>
            <ac:picMk id="2054" creationId="{29D84C0D-ADDD-93BA-E5C6-4AD79F993FB7}"/>
          </ac:picMkLst>
        </pc:picChg>
        <pc:picChg chg="add del mod">
          <ac:chgData name="Sara Muneeb" userId="29b624b1-a719-43f5-9b52-388cd4043c04" providerId="ADAL" clId="{DB3F8C76-9E84-425C-958D-57243E72E246}" dt="2022-09-30T06:58:07.724" v="757" actId="478"/>
          <ac:picMkLst>
            <pc:docMk/>
            <pc:sldMk cId="2598016477" sldId="263"/>
            <ac:picMk id="2056" creationId="{697152A2-E7FA-E5F3-6527-8C5EC045040E}"/>
          </ac:picMkLst>
        </pc:picChg>
        <pc:picChg chg="add mod">
          <ac:chgData name="Sara Muneeb" userId="29b624b1-a719-43f5-9b52-388cd4043c04" providerId="ADAL" clId="{DB3F8C76-9E84-425C-958D-57243E72E246}" dt="2022-09-30T06:59:35.266" v="789" actId="1076"/>
          <ac:picMkLst>
            <pc:docMk/>
            <pc:sldMk cId="2598016477" sldId="263"/>
            <ac:picMk id="2058" creationId="{0FF28B30-3A3E-B97A-A25A-439235F9FDCA}"/>
          </ac:picMkLst>
        </pc:picChg>
      </pc:sldChg>
      <pc:sldChg chg="modSp new mod">
        <pc:chgData name="Sara Muneeb" userId="29b624b1-a719-43f5-9b52-388cd4043c04" providerId="ADAL" clId="{DB3F8C76-9E84-425C-958D-57243E72E246}" dt="2022-09-30T07:13:07.541" v="909" actId="5793"/>
        <pc:sldMkLst>
          <pc:docMk/>
          <pc:sldMk cId="2320396932" sldId="264"/>
        </pc:sldMkLst>
        <pc:spChg chg="mod">
          <ac:chgData name="Sara Muneeb" userId="29b624b1-a719-43f5-9b52-388cd4043c04" providerId="ADAL" clId="{DB3F8C76-9E84-425C-958D-57243E72E246}" dt="2022-09-30T07:02:22.500" v="858" actId="20577"/>
          <ac:spMkLst>
            <pc:docMk/>
            <pc:sldMk cId="2320396932" sldId="264"/>
            <ac:spMk id="2" creationId="{2ABF492E-40DA-B1B1-3C9E-9479337B0616}"/>
          </ac:spMkLst>
        </pc:spChg>
        <pc:spChg chg="mod">
          <ac:chgData name="Sara Muneeb" userId="29b624b1-a719-43f5-9b52-388cd4043c04" providerId="ADAL" clId="{DB3F8C76-9E84-425C-958D-57243E72E246}" dt="2022-09-30T07:13:07.541" v="909" actId="5793"/>
          <ac:spMkLst>
            <pc:docMk/>
            <pc:sldMk cId="2320396932" sldId="264"/>
            <ac:spMk id="3" creationId="{83A42140-6142-E88C-6D9A-35934E0A5BB6}"/>
          </ac:spMkLst>
        </pc:spChg>
      </pc:sldChg>
      <pc:sldChg chg="addSp delSp modSp new mod">
        <pc:chgData name="Sara Muneeb" userId="29b624b1-a719-43f5-9b52-388cd4043c04" providerId="ADAL" clId="{DB3F8C76-9E84-425C-958D-57243E72E246}" dt="2022-09-30T07:13:35.026" v="919" actId="20577"/>
        <pc:sldMkLst>
          <pc:docMk/>
          <pc:sldMk cId="766487697" sldId="265"/>
        </pc:sldMkLst>
        <pc:spChg chg="mod">
          <ac:chgData name="Sara Muneeb" userId="29b624b1-a719-43f5-9b52-388cd4043c04" providerId="ADAL" clId="{DB3F8C76-9E84-425C-958D-57243E72E246}" dt="2022-09-30T07:13:35.026" v="919" actId="20577"/>
          <ac:spMkLst>
            <pc:docMk/>
            <pc:sldMk cId="766487697" sldId="265"/>
            <ac:spMk id="2" creationId="{424B193B-3459-5F7A-4994-427D27A26801}"/>
          </ac:spMkLst>
        </pc:spChg>
        <pc:spChg chg="del">
          <ac:chgData name="Sara Muneeb" userId="29b624b1-a719-43f5-9b52-388cd4043c04" providerId="ADAL" clId="{DB3F8C76-9E84-425C-958D-57243E72E246}" dt="2022-09-30T07:13:32.280" v="911" actId="22"/>
          <ac:spMkLst>
            <pc:docMk/>
            <pc:sldMk cId="766487697" sldId="265"/>
            <ac:spMk id="3" creationId="{DB0DDE00-A9B6-A4AB-CDCE-08DB2D7EC201}"/>
          </ac:spMkLst>
        </pc:spChg>
        <pc:picChg chg="add mod ord">
          <ac:chgData name="Sara Muneeb" userId="29b624b1-a719-43f5-9b52-388cd4043c04" providerId="ADAL" clId="{DB3F8C76-9E84-425C-958D-57243E72E246}" dt="2022-09-30T07:13:32.280" v="911" actId="22"/>
          <ac:picMkLst>
            <pc:docMk/>
            <pc:sldMk cId="766487697" sldId="265"/>
            <ac:picMk id="5" creationId="{C1C2AD13-B763-9D6B-1C84-69F99E4C79C7}"/>
          </ac:picMkLst>
        </pc:picChg>
      </pc:sldChg>
      <pc:sldChg chg="add del">
        <pc:chgData name="Sara Muneeb" userId="29b624b1-a719-43f5-9b52-388cd4043c04" providerId="ADAL" clId="{DB3F8C76-9E84-425C-958D-57243E72E246}" dt="2022-09-27T04:55:26.398" v="39" actId="47"/>
        <pc:sldMkLst>
          <pc:docMk/>
          <pc:sldMk cId="2349585444" sldId="265"/>
        </pc:sldMkLst>
      </pc:sldChg>
      <pc:sldChg chg="addSp delSp modSp new mod">
        <pc:chgData name="Sara Muneeb" userId="29b624b1-a719-43f5-9b52-388cd4043c04" providerId="ADAL" clId="{DB3F8C76-9E84-425C-958D-57243E72E246}" dt="2022-09-30T07:27:19.787" v="941" actId="1076"/>
        <pc:sldMkLst>
          <pc:docMk/>
          <pc:sldMk cId="1657546060" sldId="266"/>
        </pc:sldMkLst>
        <pc:spChg chg="mod">
          <ac:chgData name="Sara Muneeb" userId="29b624b1-a719-43f5-9b52-388cd4043c04" providerId="ADAL" clId="{DB3F8C76-9E84-425C-958D-57243E72E246}" dt="2022-09-30T07:20:44.655" v="933" actId="20577"/>
          <ac:spMkLst>
            <pc:docMk/>
            <pc:sldMk cId="1657546060" sldId="266"/>
            <ac:spMk id="2" creationId="{1C0024DA-3C67-09C7-61AB-B34D7A697E8E}"/>
          </ac:spMkLst>
        </pc:spChg>
        <pc:spChg chg="del">
          <ac:chgData name="Sara Muneeb" userId="29b624b1-a719-43f5-9b52-388cd4043c04" providerId="ADAL" clId="{DB3F8C76-9E84-425C-958D-57243E72E246}" dt="2022-09-30T07:18:23.318" v="921" actId="931"/>
          <ac:spMkLst>
            <pc:docMk/>
            <pc:sldMk cId="1657546060" sldId="266"/>
            <ac:spMk id="3" creationId="{837DC85E-FA94-BA5D-BEBE-60E33E720277}"/>
          </ac:spMkLst>
        </pc:spChg>
        <pc:picChg chg="add mod modCrop">
          <ac:chgData name="Sara Muneeb" userId="29b624b1-a719-43f5-9b52-388cd4043c04" providerId="ADAL" clId="{DB3F8C76-9E84-425C-958D-57243E72E246}" dt="2022-09-30T07:27:19.787" v="941" actId="1076"/>
          <ac:picMkLst>
            <pc:docMk/>
            <pc:sldMk cId="1657546060" sldId="266"/>
            <ac:picMk id="5" creationId="{9B03CEC9-3355-B4E5-6E3D-E9926D4EE756}"/>
          </ac:picMkLst>
        </pc:picChg>
      </pc:sldChg>
      <pc:sldChg chg="addSp delSp modSp new del mod ord">
        <pc:chgData name="Sara Muneeb" userId="29b624b1-a719-43f5-9b52-388cd4043c04" providerId="ADAL" clId="{DB3F8C76-9E84-425C-958D-57243E72E246}" dt="2022-09-30T07:49:01.927" v="1134" actId="47"/>
        <pc:sldMkLst>
          <pc:docMk/>
          <pc:sldMk cId="2755250312" sldId="267"/>
        </pc:sldMkLst>
        <pc:spChg chg="mod">
          <ac:chgData name="Sara Muneeb" userId="29b624b1-a719-43f5-9b52-388cd4043c04" providerId="ADAL" clId="{DB3F8C76-9E84-425C-958D-57243E72E246}" dt="2022-09-30T07:27:27.140" v="949" actId="20577"/>
          <ac:spMkLst>
            <pc:docMk/>
            <pc:sldMk cId="2755250312" sldId="267"/>
            <ac:spMk id="2" creationId="{2BEFEEFF-7CE8-9BDD-D812-20CA068540BB}"/>
          </ac:spMkLst>
        </pc:spChg>
        <pc:spChg chg="del">
          <ac:chgData name="Sara Muneeb" userId="29b624b1-a719-43f5-9b52-388cd4043c04" providerId="ADAL" clId="{DB3F8C76-9E84-425C-958D-57243E72E246}" dt="2022-09-30T07:27:38.395" v="950" actId="931"/>
          <ac:spMkLst>
            <pc:docMk/>
            <pc:sldMk cId="2755250312" sldId="267"/>
            <ac:spMk id="3" creationId="{473FF9DE-E171-F85F-1461-6413043EDB1A}"/>
          </ac:spMkLst>
        </pc:spChg>
        <pc:spChg chg="add del mod">
          <ac:chgData name="Sara Muneeb" userId="29b624b1-a719-43f5-9b52-388cd4043c04" providerId="ADAL" clId="{DB3F8C76-9E84-425C-958D-57243E72E246}" dt="2022-09-30T07:28:10.696" v="954" actId="931"/>
          <ac:spMkLst>
            <pc:docMk/>
            <pc:sldMk cId="2755250312" sldId="267"/>
            <ac:spMk id="7" creationId="{788ACAD7-EE8A-B71F-9648-D50711D23EEC}"/>
          </ac:spMkLst>
        </pc:spChg>
        <pc:spChg chg="add del mod">
          <ac:chgData name="Sara Muneeb" userId="29b624b1-a719-43f5-9b52-388cd4043c04" providerId="ADAL" clId="{DB3F8C76-9E84-425C-958D-57243E72E246}" dt="2022-09-30T07:28:18.034" v="956" actId="931"/>
          <ac:spMkLst>
            <pc:docMk/>
            <pc:sldMk cId="2755250312" sldId="267"/>
            <ac:spMk id="11" creationId="{4BFBFAD5-B24A-3125-0E64-1EF727421041}"/>
          </ac:spMkLst>
        </pc:spChg>
        <pc:picChg chg="add del mod">
          <ac:chgData name="Sara Muneeb" userId="29b624b1-a719-43f5-9b52-388cd4043c04" providerId="ADAL" clId="{DB3F8C76-9E84-425C-958D-57243E72E246}" dt="2022-09-30T07:28:00.535" v="953" actId="478"/>
          <ac:picMkLst>
            <pc:docMk/>
            <pc:sldMk cId="2755250312" sldId="267"/>
            <ac:picMk id="5" creationId="{81E7BB62-0A7E-B4DC-9427-974E9A174361}"/>
          </ac:picMkLst>
        </pc:picChg>
        <pc:picChg chg="add del mod">
          <ac:chgData name="Sara Muneeb" userId="29b624b1-a719-43f5-9b52-388cd4043c04" providerId="ADAL" clId="{DB3F8C76-9E84-425C-958D-57243E72E246}" dt="2022-09-30T07:28:12.224" v="955" actId="478"/>
          <ac:picMkLst>
            <pc:docMk/>
            <pc:sldMk cId="2755250312" sldId="267"/>
            <ac:picMk id="9" creationId="{1E037131-DC60-07ED-A02B-FA895CD42922}"/>
          </ac:picMkLst>
        </pc:picChg>
        <pc:picChg chg="add mod">
          <ac:chgData name="Sara Muneeb" userId="29b624b1-a719-43f5-9b52-388cd4043c04" providerId="ADAL" clId="{DB3F8C76-9E84-425C-958D-57243E72E246}" dt="2022-09-30T07:28:19.260" v="958" actId="962"/>
          <ac:picMkLst>
            <pc:docMk/>
            <pc:sldMk cId="2755250312" sldId="267"/>
            <ac:picMk id="13" creationId="{D0168AE9-BDA6-63F5-DA71-FE8943A74528}"/>
          </ac:picMkLst>
        </pc:picChg>
      </pc:sldChg>
      <pc:sldChg chg="add">
        <pc:chgData name="Sara Muneeb" userId="29b624b1-a719-43f5-9b52-388cd4043c04" providerId="ADAL" clId="{DB3F8C76-9E84-425C-958D-57243E72E246}" dt="2022-10-03T08:41:05.849" v="2745"/>
        <pc:sldMkLst>
          <pc:docMk/>
          <pc:sldMk cId="3390644009" sldId="267"/>
        </pc:sldMkLst>
      </pc:sldChg>
      <pc:sldChg chg="add del">
        <pc:chgData name="Sara Muneeb" userId="29b624b1-a719-43f5-9b52-388cd4043c04" providerId="ADAL" clId="{DB3F8C76-9E84-425C-958D-57243E72E246}" dt="2022-09-30T09:37:38.309" v="1748" actId="47"/>
        <pc:sldMkLst>
          <pc:docMk/>
          <pc:sldMk cId="4026094092" sldId="267"/>
        </pc:sldMkLst>
      </pc:sldChg>
      <pc:sldChg chg="addSp delSp modSp new mod">
        <pc:chgData name="Sara Muneeb" userId="29b624b1-a719-43f5-9b52-388cd4043c04" providerId="ADAL" clId="{DB3F8C76-9E84-425C-958D-57243E72E246}" dt="2022-09-30T07:29:12.984" v="980" actId="1076"/>
        <pc:sldMkLst>
          <pc:docMk/>
          <pc:sldMk cId="3167281788" sldId="268"/>
        </pc:sldMkLst>
        <pc:spChg chg="mod">
          <ac:chgData name="Sara Muneeb" userId="29b624b1-a719-43f5-9b52-388cd4043c04" providerId="ADAL" clId="{DB3F8C76-9E84-425C-958D-57243E72E246}" dt="2022-09-30T07:28:34.698" v="970" actId="20577"/>
          <ac:spMkLst>
            <pc:docMk/>
            <pc:sldMk cId="3167281788" sldId="268"/>
            <ac:spMk id="2" creationId="{DAC72BB2-A330-4380-0646-7B10DA2ABE61}"/>
          </ac:spMkLst>
        </pc:spChg>
        <pc:spChg chg="del">
          <ac:chgData name="Sara Muneeb" userId="29b624b1-a719-43f5-9b52-388cd4043c04" providerId="ADAL" clId="{DB3F8C76-9E84-425C-958D-57243E72E246}" dt="2022-09-30T07:28:45.705" v="971" actId="931"/>
          <ac:spMkLst>
            <pc:docMk/>
            <pc:sldMk cId="3167281788" sldId="268"/>
            <ac:spMk id="3" creationId="{6827322B-01D6-BD1D-1578-3D78D68C6E52}"/>
          </ac:spMkLst>
        </pc:spChg>
        <pc:picChg chg="add mod">
          <ac:chgData name="Sara Muneeb" userId="29b624b1-a719-43f5-9b52-388cd4043c04" providerId="ADAL" clId="{DB3F8C76-9E84-425C-958D-57243E72E246}" dt="2022-09-30T07:29:12.984" v="980" actId="1076"/>
          <ac:picMkLst>
            <pc:docMk/>
            <pc:sldMk cId="3167281788" sldId="268"/>
            <ac:picMk id="5" creationId="{8860F711-5D42-18EB-E55D-7389521AE9AE}"/>
          </ac:picMkLst>
        </pc:picChg>
        <pc:picChg chg="add mod">
          <ac:chgData name="Sara Muneeb" userId="29b624b1-a719-43f5-9b52-388cd4043c04" providerId="ADAL" clId="{DB3F8C76-9E84-425C-958D-57243E72E246}" dt="2022-09-30T07:29:10.395" v="979" actId="1076"/>
          <ac:picMkLst>
            <pc:docMk/>
            <pc:sldMk cId="3167281788" sldId="268"/>
            <ac:picMk id="7" creationId="{94309AF5-EA75-FA8A-B264-641632B8EAC9}"/>
          </ac:picMkLst>
        </pc:picChg>
      </pc:sldChg>
      <pc:sldChg chg="addSp delSp modSp new mod">
        <pc:chgData name="Sara Muneeb" userId="29b624b1-a719-43f5-9b52-388cd4043c04" providerId="ADAL" clId="{DB3F8C76-9E84-425C-958D-57243E72E246}" dt="2022-09-30T07:30:50.593" v="1011" actId="1076"/>
        <pc:sldMkLst>
          <pc:docMk/>
          <pc:sldMk cId="3448848701" sldId="269"/>
        </pc:sldMkLst>
        <pc:spChg chg="mod">
          <ac:chgData name="Sara Muneeb" userId="29b624b1-a719-43f5-9b52-388cd4043c04" providerId="ADAL" clId="{DB3F8C76-9E84-425C-958D-57243E72E246}" dt="2022-09-30T07:29:24.133" v="988" actId="20577"/>
          <ac:spMkLst>
            <pc:docMk/>
            <pc:sldMk cId="3448848701" sldId="269"/>
            <ac:spMk id="2" creationId="{DC9928DB-761C-C86A-6F55-2519438579FE}"/>
          </ac:spMkLst>
        </pc:spChg>
        <pc:spChg chg="del">
          <ac:chgData name="Sara Muneeb" userId="29b624b1-a719-43f5-9b52-388cd4043c04" providerId="ADAL" clId="{DB3F8C76-9E84-425C-958D-57243E72E246}" dt="2022-09-30T07:29:30.810" v="989" actId="931"/>
          <ac:spMkLst>
            <pc:docMk/>
            <pc:sldMk cId="3448848701" sldId="269"/>
            <ac:spMk id="3" creationId="{59165B4E-ABEB-3818-BD71-1BF1C9D3142D}"/>
          </ac:spMkLst>
        </pc:spChg>
        <pc:picChg chg="add mod modCrop">
          <ac:chgData name="Sara Muneeb" userId="29b624b1-a719-43f5-9b52-388cd4043c04" providerId="ADAL" clId="{DB3F8C76-9E84-425C-958D-57243E72E246}" dt="2022-09-30T07:30:50.593" v="1011" actId="1076"/>
          <ac:picMkLst>
            <pc:docMk/>
            <pc:sldMk cId="3448848701" sldId="269"/>
            <ac:picMk id="5" creationId="{5C22C30A-66AD-DAA1-0F07-764797943574}"/>
          </ac:picMkLst>
        </pc:picChg>
        <pc:picChg chg="add mod">
          <ac:chgData name="Sara Muneeb" userId="29b624b1-a719-43f5-9b52-388cd4043c04" providerId="ADAL" clId="{DB3F8C76-9E84-425C-958D-57243E72E246}" dt="2022-09-30T07:30:46.636" v="1010" actId="1076"/>
          <ac:picMkLst>
            <pc:docMk/>
            <pc:sldMk cId="3448848701" sldId="269"/>
            <ac:picMk id="6" creationId="{07B26EC4-FA25-BC71-3666-D2DEA2A89C24}"/>
          </ac:picMkLst>
        </pc:picChg>
      </pc:sldChg>
      <pc:sldChg chg="addSp delSp modSp new mod">
        <pc:chgData name="Sara Muneeb" userId="29b624b1-a719-43f5-9b52-388cd4043c04" providerId="ADAL" clId="{DB3F8C76-9E84-425C-958D-57243E72E246}" dt="2022-09-30T07:52:04.719" v="1167" actId="1076"/>
        <pc:sldMkLst>
          <pc:docMk/>
          <pc:sldMk cId="4245632414" sldId="270"/>
        </pc:sldMkLst>
        <pc:spChg chg="mod">
          <ac:chgData name="Sara Muneeb" userId="29b624b1-a719-43f5-9b52-388cd4043c04" providerId="ADAL" clId="{DB3F8C76-9E84-425C-958D-57243E72E246}" dt="2022-09-30T07:35:13.664" v="1022" actId="20577"/>
          <ac:spMkLst>
            <pc:docMk/>
            <pc:sldMk cId="4245632414" sldId="270"/>
            <ac:spMk id="2" creationId="{39BFB678-AAED-8080-783D-D871E3AAD5C8}"/>
          </ac:spMkLst>
        </pc:spChg>
        <pc:spChg chg="del">
          <ac:chgData name="Sara Muneeb" userId="29b624b1-a719-43f5-9b52-388cd4043c04" providerId="ADAL" clId="{DB3F8C76-9E84-425C-958D-57243E72E246}" dt="2022-09-30T07:30:08.323" v="995" actId="931"/>
          <ac:spMkLst>
            <pc:docMk/>
            <pc:sldMk cId="4245632414" sldId="270"/>
            <ac:spMk id="3" creationId="{EAE398E3-3FF9-EC30-0F19-D415569EF8D7}"/>
          </ac:spMkLst>
        </pc:spChg>
        <pc:spChg chg="add del mod">
          <ac:chgData name="Sara Muneeb" userId="29b624b1-a719-43f5-9b52-388cd4043c04" providerId="ADAL" clId="{DB3F8C76-9E84-425C-958D-57243E72E246}" dt="2022-09-30T07:31:08.510" v="1012" actId="931"/>
          <ac:spMkLst>
            <pc:docMk/>
            <pc:sldMk cId="4245632414" sldId="270"/>
            <ac:spMk id="7" creationId="{AED58527-A207-23F7-BE9D-C04219061144}"/>
          </ac:spMkLst>
        </pc:spChg>
        <pc:spChg chg="add mod">
          <ac:chgData name="Sara Muneeb" userId="29b624b1-a719-43f5-9b52-388cd4043c04" providerId="ADAL" clId="{DB3F8C76-9E84-425C-958D-57243E72E246}" dt="2022-09-30T07:52:04.719" v="1167" actId="1076"/>
          <ac:spMkLst>
            <pc:docMk/>
            <pc:sldMk cId="4245632414" sldId="270"/>
            <ac:spMk id="12" creationId="{E9CBC40E-595C-A5B8-809E-C916C99655A8}"/>
          </ac:spMkLst>
        </pc:spChg>
        <pc:spChg chg="add mod">
          <ac:chgData name="Sara Muneeb" userId="29b624b1-a719-43f5-9b52-388cd4043c04" providerId="ADAL" clId="{DB3F8C76-9E84-425C-958D-57243E72E246}" dt="2022-09-30T07:52:00.303" v="1166" actId="1076"/>
          <ac:spMkLst>
            <pc:docMk/>
            <pc:sldMk cId="4245632414" sldId="270"/>
            <ac:spMk id="13" creationId="{1D11ACA7-D9BD-0217-1C80-8E73E2BEDC20}"/>
          </ac:spMkLst>
        </pc:spChg>
        <pc:picChg chg="add del mod">
          <ac:chgData name="Sara Muneeb" userId="29b624b1-a719-43f5-9b52-388cd4043c04" providerId="ADAL" clId="{DB3F8C76-9E84-425C-958D-57243E72E246}" dt="2022-09-30T07:30:21.841" v="1001" actId="21"/>
          <ac:picMkLst>
            <pc:docMk/>
            <pc:sldMk cId="4245632414" sldId="270"/>
            <ac:picMk id="5" creationId="{D78B7DB6-BCE8-3B20-07A4-57D1693A7437}"/>
          </ac:picMkLst>
        </pc:picChg>
        <pc:picChg chg="add mod modCrop">
          <ac:chgData name="Sara Muneeb" userId="29b624b1-a719-43f5-9b52-388cd4043c04" providerId="ADAL" clId="{DB3F8C76-9E84-425C-958D-57243E72E246}" dt="2022-09-30T07:51:25.843" v="1143" actId="732"/>
          <ac:picMkLst>
            <pc:docMk/>
            <pc:sldMk cId="4245632414" sldId="270"/>
            <ac:picMk id="9" creationId="{1C327852-3661-F7BD-42A5-249DFC68948E}"/>
          </ac:picMkLst>
        </pc:picChg>
        <pc:picChg chg="add mod">
          <ac:chgData name="Sara Muneeb" userId="29b624b1-a719-43f5-9b52-388cd4043c04" providerId="ADAL" clId="{DB3F8C76-9E84-425C-958D-57243E72E246}" dt="2022-09-30T07:51:12.865" v="1141" actId="1076"/>
          <ac:picMkLst>
            <pc:docMk/>
            <pc:sldMk cId="4245632414" sldId="270"/>
            <ac:picMk id="11" creationId="{118B4784-1423-ECA2-F25B-0883652E7962}"/>
          </ac:picMkLst>
        </pc:picChg>
      </pc:sldChg>
      <pc:sldChg chg="addSp delSp modSp new mod modAnim">
        <pc:chgData name="Sara Muneeb" userId="29b624b1-a719-43f5-9b52-388cd4043c04" providerId="ADAL" clId="{DB3F8C76-9E84-425C-958D-57243E72E246}" dt="2022-09-30T07:45:06.046" v="1082"/>
        <pc:sldMkLst>
          <pc:docMk/>
          <pc:sldMk cId="4006803244" sldId="271"/>
        </pc:sldMkLst>
        <pc:spChg chg="mod">
          <ac:chgData name="Sara Muneeb" userId="29b624b1-a719-43f5-9b52-388cd4043c04" providerId="ADAL" clId="{DB3F8C76-9E84-425C-958D-57243E72E246}" dt="2022-09-30T07:43:40.653" v="1069" actId="20577"/>
          <ac:spMkLst>
            <pc:docMk/>
            <pc:sldMk cId="4006803244" sldId="271"/>
            <ac:spMk id="2" creationId="{9EB6A928-53BE-3E47-7722-9CAA1C5272DC}"/>
          </ac:spMkLst>
        </pc:spChg>
        <pc:spChg chg="del">
          <ac:chgData name="Sara Muneeb" userId="29b624b1-a719-43f5-9b52-388cd4043c04" providerId="ADAL" clId="{DB3F8C76-9E84-425C-958D-57243E72E246}" dt="2022-09-30T07:35:45.192" v="1024" actId="931"/>
          <ac:spMkLst>
            <pc:docMk/>
            <pc:sldMk cId="4006803244" sldId="271"/>
            <ac:spMk id="3" creationId="{6F21A77E-24ED-9AB4-8E9C-AADBFACF7579}"/>
          </ac:spMkLst>
        </pc:spChg>
        <pc:spChg chg="add del mod">
          <ac:chgData name="Sara Muneeb" userId="29b624b1-a719-43f5-9b52-388cd4043c04" providerId="ADAL" clId="{DB3F8C76-9E84-425C-958D-57243E72E246}" dt="2022-09-30T07:43:57.346" v="1071" actId="931"/>
          <ac:spMkLst>
            <pc:docMk/>
            <pc:sldMk cId="4006803244" sldId="271"/>
            <ac:spMk id="7" creationId="{A6DDAF87-E745-36B8-C36B-19C3694A682A}"/>
          </ac:spMkLst>
        </pc:spChg>
        <pc:spChg chg="add del mod">
          <ac:chgData name="Sara Muneeb" userId="29b624b1-a719-43f5-9b52-388cd4043c04" providerId="ADAL" clId="{DB3F8C76-9E84-425C-958D-57243E72E246}" dt="2022-09-30T07:44:10.680" v="1073" actId="931"/>
          <ac:spMkLst>
            <pc:docMk/>
            <pc:sldMk cId="4006803244" sldId="271"/>
            <ac:spMk id="11" creationId="{2A293B4C-C976-2A0D-6980-98E59C180DE1}"/>
          </ac:spMkLst>
        </pc:spChg>
        <pc:spChg chg="add mod">
          <ac:chgData name="Sara Muneeb" userId="29b624b1-a719-43f5-9b52-388cd4043c04" providerId="ADAL" clId="{DB3F8C76-9E84-425C-958D-57243E72E246}" dt="2022-09-30T07:44:47.067" v="1078" actId="208"/>
          <ac:spMkLst>
            <pc:docMk/>
            <pc:sldMk cId="4006803244" sldId="271"/>
            <ac:spMk id="14" creationId="{EE253486-8B85-A872-1C9F-A7B6C6E8F906}"/>
          </ac:spMkLst>
        </pc:spChg>
        <pc:picChg chg="add del mod modCrop">
          <ac:chgData name="Sara Muneeb" userId="29b624b1-a719-43f5-9b52-388cd4043c04" providerId="ADAL" clId="{DB3F8C76-9E84-425C-958D-57243E72E246}" dt="2022-09-30T07:43:36.746" v="1062" actId="478"/>
          <ac:picMkLst>
            <pc:docMk/>
            <pc:sldMk cId="4006803244" sldId="271"/>
            <ac:picMk id="5" creationId="{6D4DBFA4-4112-B1EA-D791-0E1D4E12CD10}"/>
          </ac:picMkLst>
        </pc:picChg>
        <pc:picChg chg="add del mod">
          <ac:chgData name="Sara Muneeb" userId="29b624b1-a719-43f5-9b52-388cd4043c04" providerId="ADAL" clId="{DB3F8C76-9E84-425C-958D-57243E72E246}" dt="2022-09-30T07:43:59.356" v="1072" actId="478"/>
          <ac:picMkLst>
            <pc:docMk/>
            <pc:sldMk cId="4006803244" sldId="271"/>
            <ac:picMk id="9" creationId="{A8174382-4BE4-9293-5825-20C41FE56DA7}"/>
          </ac:picMkLst>
        </pc:picChg>
        <pc:picChg chg="add mod">
          <ac:chgData name="Sara Muneeb" userId="29b624b1-a719-43f5-9b52-388cd4043c04" providerId="ADAL" clId="{DB3F8C76-9E84-425C-958D-57243E72E246}" dt="2022-09-30T07:45:02.381" v="1081" actId="1076"/>
          <ac:picMkLst>
            <pc:docMk/>
            <pc:sldMk cId="4006803244" sldId="271"/>
            <ac:picMk id="13" creationId="{595199DE-C673-B0A5-103B-FE9E7AAE3F9C}"/>
          </ac:picMkLst>
        </pc:picChg>
      </pc:sldChg>
      <pc:sldChg chg="addSp delSp modSp new mod modAnim">
        <pc:chgData name="Sara Muneeb" userId="29b624b1-a719-43f5-9b52-388cd4043c04" providerId="ADAL" clId="{DB3F8C76-9E84-425C-958D-57243E72E246}" dt="2022-09-30T07:47:21.780" v="1111"/>
        <pc:sldMkLst>
          <pc:docMk/>
          <pc:sldMk cId="1424118343" sldId="272"/>
        </pc:sldMkLst>
        <pc:spChg chg="mod">
          <ac:chgData name="Sara Muneeb" userId="29b624b1-a719-43f5-9b52-388cd4043c04" providerId="ADAL" clId="{DB3F8C76-9E84-425C-958D-57243E72E246}" dt="2022-09-30T07:45:19.373" v="1090" actId="20577"/>
          <ac:spMkLst>
            <pc:docMk/>
            <pc:sldMk cId="1424118343" sldId="272"/>
            <ac:spMk id="2" creationId="{11F82EBB-97B5-5317-D7D9-C3FF74AB159C}"/>
          </ac:spMkLst>
        </pc:spChg>
        <pc:spChg chg="del">
          <ac:chgData name="Sara Muneeb" userId="29b624b1-a719-43f5-9b52-388cd4043c04" providerId="ADAL" clId="{DB3F8C76-9E84-425C-958D-57243E72E246}" dt="2022-09-30T07:45:30.730" v="1091" actId="931"/>
          <ac:spMkLst>
            <pc:docMk/>
            <pc:sldMk cId="1424118343" sldId="272"/>
            <ac:spMk id="3" creationId="{DE600EFF-B9A6-C300-5101-EFAFF588EF67}"/>
          </ac:spMkLst>
        </pc:spChg>
        <pc:spChg chg="add mod">
          <ac:chgData name="Sara Muneeb" userId="29b624b1-a719-43f5-9b52-388cd4043c04" providerId="ADAL" clId="{DB3F8C76-9E84-425C-958D-57243E72E246}" dt="2022-09-30T07:47:01.264" v="1110" actId="1076"/>
          <ac:spMkLst>
            <pc:docMk/>
            <pc:sldMk cId="1424118343" sldId="272"/>
            <ac:spMk id="8" creationId="{22C7AC43-CE20-D134-3DF6-2B066D95DF0F}"/>
          </ac:spMkLst>
        </pc:spChg>
        <pc:picChg chg="add mod">
          <ac:chgData name="Sara Muneeb" userId="29b624b1-a719-43f5-9b52-388cd4043c04" providerId="ADAL" clId="{DB3F8C76-9E84-425C-958D-57243E72E246}" dt="2022-09-30T07:45:41.382" v="1094" actId="1076"/>
          <ac:picMkLst>
            <pc:docMk/>
            <pc:sldMk cId="1424118343" sldId="272"/>
            <ac:picMk id="5" creationId="{1D0A59BC-9F9A-387E-EE04-B7DDFEAB1290}"/>
          </ac:picMkLst>
        </pc:picChg>
        <pc:picChg chg="add mod">
          <ac:chgData name="Sara Muneeb" userId="29b624b1-a719-43f5-9b52-388cd4043c04" providerId="ADAL" clId="{DB3F8C76-9E84-425C-958D-57243E72E246}" dt="2022-09-30T07:46:53.889" v="1109" actId="1076"/>
          <ac:picMkLst>
            <pc:docMk/>
            <pc:sldMk cId="1424118343" sldId="272"/>
            <ac:picMk id="7" creationId="{D04346AB-343F-9E84-8293-706D714C95AA}"/>
          </ac:picMkLst>
        </pc:picChg>
      </pc:sldChg>
      <pc:sldChg chg="addSp delSp modSp new mod">
        <pc:chgData name="Sara Muneeb" userId="29b624b1-a719-43f5-9b52-388cd4043c04" providerId="ADAL" clId="{DB3F8C76-9E84-425C-958D-57243E72E246}" dt="2022-09-30T07:48:27.698" v="1122" actId="962"/>
        <pc:sldMkLst>
          <pc:docMk/>
          <pc:sldMk cId="999133735" sldId="273"/>
        </pc:sldMkLst>
        <pc:spChg chg="mod">
          <ac:chgData name="Sara Muneeb" userId="29b624b1-a719-43f5-9b52-388cd4043c04" providerId="ADAL" clId="{DB3F8C76-9E84-425C-958D-57243E72E246}" dt="2022-09-30T07:47:36.640" v="1118" actId="20577"/>
          <ac:spMkLst>
            <pc:docMk/>
            <pc:sldMk cId="999133735" sldId="273"/>
            <ac:spMk id="2" creationId="{3B1A46A0-76D4-1FAB-6D57-CEDDBAB9EFE5}"/>
          </ac:spMkLst>
        </pc:spChg>
        <pc:spChg chg="del">
          <ac:chgData name="Sara Muneeb" userId="29b624b1-a719-43f5-9b52-388cd4043c04" providerId="ADAL" clId="{DB3F8C76-9E84-425C-958D-57243E72E246}" dt="2022-09-30T07:48:21.221" v="1119" actId="931"/>
          <ac:spMkLst>
            <pc:docMk/>
            <pc:sldMk cId="999133735" sldId="273"/>
            <ac:spMk id="3" creationId="{40C80F07-923F-DAC0-E66A-4E761C1EFA9F}"/>
          </ac:spMkLst>
        </pc:spChg>
        <pc:picChg chg="add mod">
          <ac:chgData name="Sara Muneeb" userId="29b624b1-a719-43f5-9b52-388cd4043c04" providerId="ADAL" clId="{DB3F8C76-9E84-425C-958D-57243E72E246}" dt="2022-09-30T07:48:27.698" v="1122" actId="962"/>
          <ac:picMkLst>
            <pc:docMk/>
            <pc:sldMk cId="999133735" sldId="273"/>
            <ac:picMk id="5" creationId="{B6A8878A-4819-E5E1-E073-8D55060623ED}"/>
          </ac:picMkLst>
        </pc:picChg>
      </pc:sldChg>
      <pc:sldChg chg="addSp delSp modSp new mod">
        <pc:chgData name="Sara Muneeb" userId="29b624b1-a719-43f5-9b52-388cd4043c04" providerId="ADAL" clId="{DB3F8C76-9E84-425C-958D-57243E72E246}" dt="2022-09-30T07:48:46.183" v="1133" actId="962"/>
        <pc:sldMkLst>
          <pc:docMk/>
          <pc:sldMk cId="2742577211" sldId="274"/>
        </pc:sldMkLst>
        <pc:spChg chg="mod">
          <ac:chgData name="Sara Muneeb" userId="29b624b1-a719-43f5-9b52-388cd4043c04" providerId="ADAL" clId="{DB3F8C76-9E84-425C-958D-57243E72E246}" dt="2022-09-30T07:48:32.110" v="1130" actId="20577"/>
          <ac:spMkLst>
            <pc:docMk/>
            <pc:sldMk cId="2742577211" sldId="274"/>
            <ac:spMk id="2" creationId="{5B13115B-716B-37C0-785D-0C1C8079C1EA}"/>
          </ac:spMkLst>
        </pc:spChg>
        <pc:spChg chg="del">
          <ac:chgData name="Sara Muneeb" userId="29b624b1-a719-43f5-9b52-388cd4043c04" providerId="ADAL" clId="{DB3F8C76-9E84-425C-958D-57243E72E246}" dt="2022-09-30T07:48:44.983" v="1131" actId="931"/>
          <ac:spMkLst>
            <pc:docMk/>
            <pc:sldMk cId="2742577211" sldId="274"/>
            <ac:spMk id="3" creationId="{A68E1FED-515C-1666-4F62-D2D3D35AD6C7}"/>
          </ac:spMkLst>
        </pc:spChg>
        <pc:picChg chg="add mod">
          <ac:chgData name="Sara Muneeb" userId="29b624b1-a719-43f5-9b52-388cd4043c04" providerId="ADAL" clId="{DB3F8C76-9E84-425C-958D-57243E72E246}" dt="2022-09-30T07:48:46.183" v="1133" actId="962"/>
          <ac:picMkLst>
            <pc:docMk/>
            <pc:sldMk cId="2742577211" sldId="274"/>
            <ac:picMk id="5" creationId="{CCD98EC6-F883-A72F-C242-88AC3512E466}"/>
          </ac:picMkLst>
        </pc:picChg>
      </pc:sldChg>
      <pc:sldChg chg="addSp modSp new mod">
        <pc:chgData name="Sara Muneeb" userId="29b624b1-a719-43f5-9b52-388cd4043c04" providerId="ADAL" clId="{DB3F8C76-9E84-425C-958D-57243E72E246}" dt="2022-09-30T08:35:04.424" v="1259" actId="1076"/>
        <pc:sldMkLst>
          <pc:docMk/>
          <pc:sldMk cId="3394791061" sldId="275"/>
        </pc:sldMkLst>
        <pc:spChg chg="mod">
          <ac:chgData name="Sara Muneeb" userId="29b624b1-a719-43f5-9b52-388cd4043c04" providerId="ADAL" clId="{DB3F8C76-9E84-425C-958D-57243E72E246}" dt="2022-09-30T07:53:29.945" v="1174" actId="20577"/>
          <ac:spMkLst>
            <pc:docMk/>
            <pc:sldMk cId="3394791061" sldId="275"/>
            <ac:spMk id="2" creationId="{F44ABA31-794F-4BD6-8D92-B7D1C1B8A392}"/>
          </ac:spMkLst>
        </pc:spChg>
        <pc:spChg chg="mod">
          <ac:chgData name="Sara Muneeb" userId="29b624b1-a719-43f5-9b52-388cd4043c04" providerId="ADAL" clId="{DB3F8C76-9E84-425C-958D-57243E72E246}" dt="2022-09-30T08:34:57.396" v="1258" actId="207"/>
          <ac:spMkLst>
            <pc:docMk/>
            <pc:sldMk cId="3394791061" sldId="275"/>
            <ac:spMk id="3" creationId="{A778FDB5-F19B-32BF-004F-16E319FF8A7D}"/>
          </ac:spMkLst>
        </pc:spChg>
        <pc:picChg chg="add mod">
          <ac:chgData name="Sara Muneeb" userId="29b624b1-a719-43f5-9b52-388cd4043c04" providerId="ADAL" clId="{DB3F8C76-9E84-425C-958D-57243E72E246}" dt="2022-09-30T08:35:04.424" v="1259" actId="1076"/>
          <ac:picMkLst>
            <pc:docMk/>
            <pc:sldMk cId="3394791061" sldId="275"/>
            <ac:picMk id="3074" creationId="{AC5D098A-E968-A073-061D-C8F0E69180A6}"/>
          </ac:picMkLst>
        </pc:picChg>
      </pc:sldChg>
      <pc:sldChg chg="addSp modSp new mod">
        <pc:chgData name="Sara Muneeb" userId="29b624b1-a719-43f5-9b52-388cd4043c04" providerId="ADAL" clId="{DB3F8C76-9E84-425C-958D-57243E72E246}" dt="2022-09-30T09:29:17.784" v="1648" actId="1076"/>
        <pc:sldMkLst>
          <pc:docMk/>
          <pc:sldMk cId="2278341385" sldId="276"/>
        </pc:sldMkLst>
        <pc:spChg chg="mod">
          <ac:chgData name="Sara Muneeb" userId="29b624b1-a719-43f5-9b52-388cd4043c04" providerId="ADAL" clId="{DB3F8C76-9E84-425C-958D-57243E72E246}" dt="2022-09-30T08:37:24.953" v="1366" actId="27636"/>
          <ac:spMkLst>
            <pc:docMk/>
            <pc:sldMk cId="2278341385" sldId="276"/>
            <ac:spMk id="2" creationId="{53243FD3-1EBC-EF79-D98D-83E32758046E}"/>
          </ac:spMkLst>
        </pc:spChg>
        <pc:spChg chg="mod">
          <ac:chgData name="Sara Muneeb" userId="29b624b1-a719-43f5-9b52-388cd4043c04" providerId="ADAL" clId="{DB3F8C76-9E84-425C-958D-57243E72E246}" dt="2022-09-30T09:29:13.722" v="1647" actId="404"/>
          <ac:spMkLst>
            <pc:docMk/>
            <pc:sldMk cId="2278341385" sldId="276"/>
            <ac:spMk id="3" creationId="{A1F344B6-3358-9FD9-DD5A-21060195BD6A}"/>
          </ac:spMkLst>
        </pc:spChg>
        <pc:picChg chg="add mod">
          <ac:chgData name="Sara Muneeb" userId="29b624b1-a719-43f5-9b52-388cd4043c04" providerId="ADAL" clId="{DB3F8C76-9E84-425C-958D-57243E72E246}" dt="2022-09-30T09:29:17.784" v="1648" actId="1076"/>
          <ac:picMkLst>
            <pc:docMk/>
            <pc:sldMk cId="2278341385" sldId="276"/>
            <ac:picMk id="4098" creationId="{24D75010-A97B-5A1D-215C-07DC08DF8B98}"/>
          </ac:picMkLst>
        </pc:picChg>
      </pc:sldChg>
      <pc:sldChg chg="addSp delSp modSp new mod">
        <pc:chgData name="Sara Muneeb" userId="29b624b1-a719-43f5-9b52-388cd4043c04" providerId="ADAL" clId="{DB3F8C76-9E84-425C-958D-57243E72E246}" dt="2022-09-30T09:32:58.463" v="1663" actId="1076"/>
        <pc:sldMkLst>
          <pc:docMk/>
          <pc:sldMk cId="1238051902" sldId="277"/>
        </pc:sldMkLst>
        <pc:spChg chg="mod">
          <ac:chgData name="Sara Muneeb" userId="29b624b1-a719-43f5-9b52-388cd4043c04" providerId="ADAL" clId="{DB3F8C76-9E84-425C-958D-57243E72E246}" dt="2022-09-30T09:29:58" v="1656" actId="20577"/>
          <ac:spMkLst>
            <pc:docMk/>
            <pc:sldMk cId="1238051902" sldId="277"/>
            <ac:spMk id="2" creationId="{CEC39E0F-20CB-CB55-2ED6-EC37245A60EB}"/>
          </ac:spMkLst>
        </pc:spChg>
        <pc:spChg chg="del mod">
          <ac:chgData name="Sara Muneeb" userId="29b624b1-a719-43f5-9b52-388cd4043c04" providerId="ADAL" clId="{DB3F8C76-9E84-425C-958D-57243E72E246}" dt="2022-09-30T09:30:16.645" v="1658" actId="22"/>
          <ac:spMkLst>
            <pc:docMk/>
            <pc:sldMk cId="1238051902" sldId="277"/>
            <ac:spMk id="3" creationId="{26C0DABC-A2D0-EE9F-C513-7AD872F24FB6}"/>
          </ac:spMkLst>
        </pc:spChg>
        <pc:spChg chg="add del mod">
          <ac:chgData name="Sara Muneeb" userId="29b624b1-a719-43f5-9b52-388cd4043c04" providerId="ADAL" clId="{DB3F8C76-9E84-425C-958D-57243E72E246}" dt="2022-09-30T09:32:53.178" v="1662" actId="478"/>
          <ac:spMkLst>
            <pc:docMk/>
            <pc:sldMk cId="1238051902" sldId="277"/>
            <ac:spMk id="9" creationId="{1A250871-A4CF-46DA-3F3C-3CA171C432DE}"/>
          </ac:spMkLst>
        </pc:spChg>
        <pc:picChg chg="add del mod ord">
          <ac:chgData name="Sara Muneeb" userId="29b624b1-a719-43f5-9b52-388cd4043c04" providerId="ADAL" clId="{DB3F8C76-9E84-425C-958D-57243E72E246}" dt="2022-09-30T09:32:44.786" v="1661" actId="478"/>
          <ac:picMkLst>
            <pc:docMk/>
            <pc:sldMk cId="1238051902" sldId="277"/>
            <ac:picMk id="5" creationId="{0332B971-3DD9-384F-39B9-F4BB1EC93D03}"/>
          </ac:picMkLst>
        </pc:picChg>
        <pc:picChg chg="add mod">
          <ac:chgData name="Sara Muneeb" userId="29b624b1-a719-43f5-9b52-388cd4043c04" providerId="ADAL" clId="{DB3F8C76-9E84-425C-958D-57243E72E246}" dt="2022-09-30T09:32:58.463" v="1663" actId="1076"/>
          <ac:picMkLst>
            <pc:docMk/>
            <pc:sldMk cId="1238051902" sldId="277"/>
            <ac:picMk id="7" creationId="{EB768C8D-0F7A-BE74-050D-242454231168}"/>
          </ac:picMkLst>
        </pc:picChg>
      </pc:sldChg>
      <pc:sldChg chg="addSp delSp modSp new mod">
        <pc:chgData name="Sara Muneeb" userId="29b624b1-a719-43f5-9b52-388cd4043c04" providerId="ADAL" clId="{DB3F8C76-9E84-425C-958D-57243E72E246}" dt="2022-09-30T09:35:37.845" v="1687" actId="1076"/>
        <pc:sldMkLst>
          <pc:docMk/>
          <pc:sldMk cId="1237888567" sldId="278"/>
        </pc:sldMkLst>
        <pc:spChg chg="mod">
          <ac:chgData name="Sara Muneeb" userId="29b624b1-a719-43f5-9b52-388cd4043c04" providerId="ADAL" clId="{DB3F8C76-9E84-425C-958D-57243E72E246}" dt="2022-09-30T09:34:59.194" v="1671" actId="20577"/>
          <ac:spMkLst>
            <pc:docMk/>
            <pc:sldMk cId="1237888567" sldId="278"/>
            <ac:spMk id="2" creationId="{BC73BCD1-F9C1-E666-21CE-8BCCB8375639}"/>
          </ac:spMkLst>
        </pc:spChg>
        <pc:spChg chg="del">
          <ac:chgData name="Sara Muneeb" userId="29b624b1-a719-43f5-9b52-388cd4043c04" providerId="ADAL" clId="{DB3F8C76-9E84-425C-958D-57243E72E246}" dt="2022-09-30T09:35:08.534" v="1672" actId="931"/>
          <ac:spMkLst>
            <pc:docMk/>
            <pc:sldMk cId="1237888567" sldId="278"/>
            <ac:spMk id="3" creationId="{C12A84B6-068C-99EF-2C74-E2ABEAE1FAE9}"/>
          </ac:spMkLst>
        </pc:spChg>
        <pc:picChg chg="add mod">
          <ac:chgData name="Sara Muneeb" userId="29b624b1-a719-43f5-9b52-388cd4043c04" providerId="ADAL" clId="{DB3F8C76-9E84-425C-958D-57243E72E246}" dt="2022-09-30T09:35:37.845" v="1687" actId="1076"/>
          <ac:picMkLst>
            <pc:docMk/>
            <pc:sldMk cId="1237888567" sldId="278"/>
            <ac:picMk id="5" creationId="{7CD2090F-A4DF-7FED-6A50-FA104D16022B}"/>
          </ac:picMkLst>
        </pc:picChg>
        <pc:picChg chg="add mod">
          <ac:chgData name="Sara Muneeb" userId="29b624b1-a719-43f5-9b52-388cd4043c04" providerId="ADAL" clId="{DB3F8C76-9E84-425C-958D-57243E72E246}" dt="2022-09-30T09:35:34.744" v="1686" actId="1076"/>
          <ac:picMkLst>
            <pc:docMk/>
            <pc:sldMk cId="1237888567" sldId="278"/>
            <ac:picMk id="7" creationId="{32DDC936-90F8-3629-706F-43DAEA768688}"/>
          </ac:picMkLst>
        </pc:picChg>
      </pc:sldChg>
      <pc:sldChg chg="addSp delSp modSp new del mod">
        <pc:chgData name="Sara Muneeb" userId="29b624b1-a719-43f5-9b52-388cd4043c04" providerId="ADAL" clId="{DB3F8C76-9E84-425C-958D-57243E72E246}" dt="2022-09-30T09:37:00.477" v="1721" actId="47"/>
        <pc:sldMkLst>
          <pc:docMk/>
          <pc:sldMk cId="24293221" sldId="279"/>
        </pc:sldMkLst>
        <pc:spChg chg="mod">
          <ac:chgData name="Sara Muneeb" userId="29b624b1-a719-43f5-9b52-388cd4043c04" providerId="ADAL" clId="{DB3F8C76-9E84-425C-958D-57243E72E246}" dt="2022-09-30T09:35:57.088" v="1717" actId="20577"/>
          <ac:spMkLst>
            <pc:docMk/>
            <pc:sldMk cId="24293221" sldId="279"/>
            <ac:spMk id="2" creationId="{588ED398-42EE-233A-28EC-487A56D66029}"/>
          </ac:spMkLst>
        </pc:spChg>
        <pc:picChg chg="add del">
          <ac:chgData name="Sara Muneeb" userId="29b624b1-a719-43f5-9b52-388cd4043c04" providerId="ADAL" clId="{DB3F8C76-9E84-425C-958D-57243E72E246}" dt="2022-09-30T09:36:48.603" v="1719" actId="22"/>
          <ac:picMkLst>
            <pc:docMk/>
            <pc:sldMk cId="24293221" sldId="279"/>
            <ac:picMk id="5" creationId="{00BAAE01-767D-4091-6F4E-6EC0CE92A487}"/>
          </ac:picMkLst>
        </pc:picChg>
      </pc:sldChg>
      <pc:sldChg chg="addSp delSp modSp add mod ord">
        <pc:chgData name="Sara Muneeb" userId="29b624b1-a719-43f5-9b52-388cd4043c04" providerId="ADAL" clId="{DB3F8C76-9E84-425C-958D-57243E72E246}" dt="2022-09-30T10:35:34.372" v="1771" actId="207"/>
        <pc:sldMkLst>
          <pc:docMk/>
          <pc:sldMk cId="3087496290" sldId="280"/>
        </pc:sldMkLst>
        <pc:spChg chg="mod">
          <ac:chgData name="Sara Muneeb" userId="29b624b1-a719-43f5-9b52-388cd4043c04" providerId="ADAL" clId="{DB3F8C76-9E84-425C-958D-57243E72E246}" dt="2022-09-30T09:37:18.968" v="1745" actId="21"/>
          <ac:spMkLst>
            <pc:docMk/>
            <pc:sldMk cId="3087496290" sldId="280"/>
            <ac:spMk id="2" creationId="{00000000-0000-0000-0000-000000000000}"/>
          </ac:spMkLst>
        </pc:spChg>
        <pc:spChg chg="add del mod">
          <ac:chgData name="Sara Muneeb" userId="29b624b1-a719-43f5-9b52-388cd4043c04" providerId="ADAL" clId="{DB3F8C76-9E84-425C-958D-57243E72E246}" dt="2022-09-30T09:38:32.952" v="1752" actId="478"/>
          <ac:spMkLst>
            <pc:docMk/>
            <pc:sldMk cId="3087496290" sldId="280"/>
            <ac:spMk id="3" creationId="{71373625-5279-19D1-8D79-2976E9CEBC08}"/>
          </ac:spMkLst>
        </pc:spChg>
        <pc:spChg chg="add mod">
          <ac:chgData name="Sara Muneeb" userId="29b624b1-a719-43f5-9b52-388cd4043c04" providerId="ADAL" clId="{DB3F8C76-9E84-425C-958D-57243E72E246}" dt="2022-09-30T10:35:34.372" v="1771" actId="207"/>
          <ac:spMkLst>
            <pc:docMk/>
            <pc:sldMk cId="3087496290" sldId="280"/>
            <ac:spMk id="4" creationId="{EE0A407C-4F82-C6AA-4743-F08CA2DB49D7}"/>
          </ac:spMkLst>
        </pc:spChg>
        <pc:picChg chg="add mod">
          <ac:chgData name="Sara Muneeb" userId="29b624b1-a719-43f5-9b52-388cd4043c04" providerId="ADAL" clId="{DB3F8C76-9E84-425C-958D-57243E72E246}" dt="2022-09-30T10:35:04.850" v="1769" actId="1076"/>
          <ac:picMkLst>
            <pc:docMk/>
            <pc:sldMk cId="3087496290" sldId="280"/>
            <ac:picMk id="5" creationId="{08F8134F-F3AE-4493-CA39-43E5BF9FD8AD}"/>
          </ac:picMkLst>
        </pc:picChg>
        <pc:picChg chg="add del mod">
          <ac:chgData name="Sara Muneeb" userId="29b624b1-a719-43f5-9b52-388cd4043c04" providerId="ADAL" clId="{DB3F8C76-9E84-425C-958D-57243E72E246}" dt="2022-09-30T09:38:37.453" v="1753" actId="21"/>
          <ac:picMkLst>
            <pc:docMk/>
            <pc:sldMk cId="3087496290" sldId="280"/>
            <ac:picMk id="8195" creationId="{00000000-0000-0000-0000-000000000000}"/>
          </ac:picMkLst>
        </pc:picChg>
      </pc:sldChg>
      <pc:sldChg chg="addSp delSp modSp add del ord">
        <pc:chgData name="Sara Muneeb" userId="29b624b1-a719-43f5-9b52-388cd4043c04" providerId="ADAL" clId="{DB3F8C76-9E84-425C-958D-57243E72E246}" dt="2022-10-05T09:38:35.379" v="4006" actId="47"/>
        <pc:sldMkLst>
          <pc:docMk/>
          <pc:sldMk cId="682799263" sldId="281"/>
        </pc:sldMkLst>
        <pc:picChg chg="add del mod">
          <ac:chgData name="Sara Muneeb" userId="29b624b1-a719-43f5-9b52-388cd4043c04" providerId="ADAL" clId="{DB3F8C76-9E84-425C-958D-57243E72E246}" dt="2022-09-30T10:34:59.864" v="1767" actId="21"/>
          <ac:picMkLst>
            <pc:docMk/>
            <pc:sldMk cId="682799263" sldId="281"/>
            <ac:picMk id="3" creationId="{A25269C2-7BCD-5DFB-CC99-FF92629A15BB}"/>
          </ac:picMkLst>
        </pc:picChg>
      </pc:sldChg>
      <pc:sldChg chg="add del">
        <pc:chgData name="Sara Muneeb" userId="29b624b1-a719-43f5-9b52-388cd4043c04" providerId="ADAL" clId="{DB3F8C76-9E84-425C-958D-57243E72E246}" dt="2022-10-03T08:55:36.018" v="2985" actId="47"/>
        <pc:sldMkLst>
          <pc:docMk/>
          <pc:sldMk cId="2342829795" sldId="282"/>
        </pc:sldMkLst>
      </pc:sldChg>
      <pc:sldChg chg="add del">
        <pc:chgData name="Sara Muneeb" userId="29b624b1-a719-43f5-9b52-388cd4043c04" providerId="ADAL" clId="{DB3F8C76-9E84-425C-958D-57243E72E246}" dt="2022-09-30T10:36:19.593" v="1774" actId="47"/>
        <pc:sldMkLst>
          <pc:docMk/>
          <pc:sldMk cId="2989175404" sldId="282"/>
        </pc:sldMkLst>
      </pc:sldChg>
      <pc:sldChg chg="add del ord">
        <pc:chgData name="Sara Muneeb" userId="29b624b1-a719-43f5-9b52-388cd4043c04" providerId="ADAL" clId="{DB3F8C76-9E84-425C-958D-57243E72E246}" dt="2022-10-03T09:02:47.954" v="3023" actId="47"/>
        <pc:sldMkLst>
          <pc:docMk/>
          <pc:sldMk cId="84272025" sldId="283"/>
        </pc:sldMkLst>
      </pc:sldChg>
      <pc:sldChg chg="add del">
        <pc:chgData name="Sara Muneeb" userId="29b624b1-a719-43f5-9b52-388cd4043c04" providerId="ADAL" clId="{DB3F8C76-9E84-425C-958D-57243E72E246}" dt="2022-09-30T10:36:21.754" v="1775" actId="47"/>
        <pc:sldMkLst>
          <pc:docMk/>
          <pc:sldMk cId="642507062" sldId="283"/>
        </pc:sldMkLst>
      </pc:sldChg>
      <pc:sldChg chg="modSp add mod ord">
        <pc:chgData name="Sara Muneeb" userId="29b624b1-a719-43f5-9b52-388cd4043c04" providerId="ADAL" clId="{DB3F8C76-9E84-425C-958D-57243E72E246}" dt="2022-09-30T10:37:04.438" v="1780"/>
        <pc:sldMkLst>
          <pc:docMk/>
          <pc:sldMk cId="938039169" sldId="284"/>
        </pc:sldMkLst>
        <pc:spChg chg="mod">
          <ac:chgData name="Sara Muneeb" userId="29b624b1-a719-43f5-9b52-388cd4043c04" providerId="ADAL" clId="{DB3F8C76-9E84-425C-958D-57243E72E246}" dt="2022-09-30T10:36:28.335" v="1776" actId="20577"/>
          <ac:spMkLst>
            <pc:docMk/>
            <pc:sldMk cId="938039169" sldId="284"/>
            <ac:spMk id="2" creationId="{00000000-0000-0000-0000-000000000000}"/>
          </ac:spMkLst>
        </pc:spChg>
      </pc:sldChg>
      <pc:sldChg chg="addSp delSp modSp add del">
        <pc:chgData name="Sara Muneeb" userId="29b624b1-a719-43f5-9b52-388cd4043c04" providerId="ADAL" clId="{DB3F8C76-9E84-425C-958D-57243E72E246}" dt="2022-09-30T10:44:00.240" v="1919" actId="47"/>
        <pc:sldMkLst>
          <pc:docMk/>
          <pc:sldMk cId="1064415316" sldId="285"/>
        </pc:sldMkLst>
        <pc:spChg chg="add mod">
          <ac:chgData name="Sara Muneeb" userId="29b624b1-a719-43f5-9b52-388cd4043c04" providerId="ADAL" clId="{DB3F8C76-9E84-425C-958D-57243E72E246}" dt="2022-09-30T10:43:46.086" v="1915" actId="21"/>
          <ac:spMkLst>
            <pc:docMk/>
            <pc:sldMk cId="1064415316" sldId="285"/>
            <ac:spMk id="3" creationId="{79E5B953-B904-86A0-81B6-ECD65CA80F6F}"/>
          </ac:spMkLst>
        </pc:spChg>
        <pc:picChg chg="del">
          <ac:chgData name="Sara Muneeb" userId="29b624b1-a719-43f5-9b52-388cd4043c04" providerId="ADAL" clId="{DB3F8C76-9E84-425C-958D-57243E72E246}" dt="2022-09-30T10:43:46.086" v="1915" actId="21"/>
          <ac:picMkLst>
            <pc:docMk/>
            <pc:sldMk cId="1064415316" sldId="285"/>
            <ac:picMk id="14338" creationId="{00000000-0000-0000-0000-000000000000}"/>
          </ac:picMkLst>
        </pc:picChg>
      </pc:sldChg>
      <pc:sldChg chg="modSp add mod">
        <pc:chgData name="Sara Muneeb" userId="29b624b1-a719-43f5-9b52-388cd4043c04" providerId="ADAL" clId="{DB3F8C76-9E84-425C-958D-57243E72E246}" dt="2022-09-30T10:44:58.715" v="1952" actId="1076"/>
        <pc:sldMkLst>
          <pc:docMk/>
          <pc:sldMk cId="2063745838" sldId="286"/>
        </pc:sldMkLst>
        <pc:spChg chg="mod">
          <ac:chgData name="Sara Muneeb" userId="29b624b1-a719-43f5-9b52-388cd4043c04" providerId="ADAL" clId="{DB3F8C76-9E84-425C-958D-57243E72E246}" dt="2022-09-30T10:44:09.257" v="1928" actId="20577"/>
          <ac:spMkLst>
            <pc:docMk/>
            <pc:sldMk cId="2063745838" sldId="286"/>
            <ac:spMk id="2" creationId="{00000000-0000-0000-0000-000000000000}"/>
          </ac:spMkLst>
        </pc:spChg>
        <pc:picChg chg="mod">
          <ac:chgData name="Sara Muneeb" userId="29b624b1-a719-43f5-9b52-388cd4043c04" providerId="ADAL" clId="{DB3F8C76-9E84-425C-958D-57243E72E246}" dt="2022-09-30T10:44:58.715" v="1952" actId="1076"/>
          <ac:picMkLst>
            <pc:docMk/>
            <pc:sldMk cId="2063745838" sldId="286"/>
            <ac:picMk id="15362" creationId="{00000000-0000-0000-0000-000000000000}"/>
          </ac:picMkLst>
        </pc:picChg>
      </pc:sldChg>
      <pc:sldChg chg="modSp add mod">
        <pc:chgData name="Sara Muneeb" userId="29b624b1-a719-43f5-9b52-388cd4043c04" providerId="ADAL" clId="{DB3F8C76-9E84-425C-958D-57243E72E246}" dt="2022-09-30T10:44:14.885" v="1937" actId="20577"/>
        <pc:sldMkLst>
          <pc:docMk/>
          <pc:sldMk cId="1044308845" sldId="287"/>
        </pc:sldMkLst>
        <pc:spChg chg="mod">
          <ac:chgData name="Sara Muneeb" userId="29b624b1-a719-43f5-9b52-388cd4043c04" providerId="ADAL" clId="{DB3F8C76-9E84-425C-958D-57243E72E246}" dt="2022-09-30T10:44:14.885" v="1937" actId="20577"/>
          <ac:spMkLst>
            <pc:docMk/>
            <pc:sldMk cId="1044308845" sldId="287"/>
            <ac:spMk id="2" creationId="{00000000-0000-0000-0000-000000000000}"/>
          </ac:spMkLst>
        </pc:spChg>
      </pc:sldChg>
      <pc:sldChg chg="addSp delSp modSp add del mod ord">
        <pc:chgData name="Sara Muneeb" userId="29b624b1-a719-43f5-9b52-388cd4043c04" providerId="ADAL" clId="{DB3F8C76-9E84-425C-958D-57243E72E246}" dt="2022-10-03T08:59:50.467" v="3012" actId="47"/>
        <pc:sldMkLst>
          <pc:docMk/>
          <pc:sldMk cId="879983306" sldId="288"/>
        </pc:sldMkLst>
        <pc:picChg chg="add del mod">
          <ac:chgData name="Sara Muneeb" userId="29b624b1-a719-43f5-9b52-388cd4043c04" providerId="ADAL" clId="{DB3F8C76-9E84-425C-958D-57243E72E246}" dt="2022-10-03T08:55:17.380" v="2979" actId="21"/>
          <ac:picMkLst>
            <pc:docMk/>
            <pc:sldMk cId="879983306" sldId="288"/>
            <ac:picMk id="3" creationId="{1DC4E51A-7B2B-4B26-89F4-CC4280598BC8}"/>
          </ac:picMkLst>
        </pc:picChg>
        <pc:picChg chg="mod">
          <ac:chgData name="Sara Muneeb" userId="29b624b1-a719-43f5-9b52-388cd4043c04" providerId="ADAL" clId="{DB3F8C76-9E84-425C-958D-57243E72E246}" dt="2022-10-03T08:55:30.621" v="2983" actId="1076"/>
          <ac:picMkLst>
            <pc:docMk/>
            <pc:sldMk cId="879983306" sldId="288"/>
            <ac:picMk id="2050" creationId="{00000000-0000-0000-0000-000000000000}"/>
          </ac:picMkLst>
        </pc:picChg>
      </pc:sldChg>
      <pc:sldChg chg="addSp delSp modSp add del mod ord">
        <pc:chgData name="Sara Muneeb" userId="29b624b1-a719-43f5-9b52-388cd4043c04" providerId="ADAL" clId="{DB3F8C76-9E84-425C-958D-57243E72E246}" dt="2022-10-03T08:59:54.890" v="3014"/>
        <pc:sldMkLst>
          <pc:docMk/>
          <pc:sldMk cId="1104968559" sldId="289"/>
        </pc:sldMkLst>
        <pc:picChg chg="add del mod">
          <ac:chgData name="Sara Muneeb" userId="29b624b1-a719-43f5-9b52-388cd4043c04" providerId="ADAL" clId="{DB3F8C76-9E84-425C-958D-57243E72E246}" dt="2022-10-03T08:56:32.827" v="2990" actId="21"/>
          <ac:picMkLst>
            <pc:docMk/>
            <pc:sldMk cId="1104968559" sldId="289"/>
            <ac:picMk id="4" creationId="{1710497A-8DD6-7A9C-494C-0DE7430E6B1C}"/>
          </ac:picMkLst>
        </pc:picChg>
        <pc:picChg chg="mod">
          <ac:chgData name="Sara Muneeb" userId="29b624b1-a719-43f5-9b52-388cd4043c04" providerId="ADAL" clId="{DB3F8C76-9E84-425C-958D-57243E72E246}" dt="2022-10-03T08:54:51.622" v="2972" actId="1076"/>
          <ac:picMkLst>
            <pc:docMk/>
            <pc:sldMk cId="1104968559" sldId="289"/>
            <ac:picMk id="3074" creationId="{00000000-0000-0000-0000-000000000000}"/>
          </ac:picMkLst>
        </pc:picChg>
        <pc:picChg chg="mod">
          <ac:chgData name="Sara Muneeb" userId="29b624b1-a719-43f5-9b52-388cd4043c04" providerId="ADAL" clId="{DB3F8C76-9E84-425C-958D-57243E72E246}" dt="2022-10-03T08:54:40.915" v="2969" actId="14100"/>
          <ac:picMkLst>
            <pc:docMk/>
            <pc:sldMk cId="1104968559" sldId="289"/>
            <ac:picMk id="3075" creationId="{00000000-0000-0000-0000-000000000000}"/>
          </ac:picMkLst>
        </pc:picChg>
      </pc:sldChg>
      <pc:sldChg chg="add">
        <pc:chgData name="Sara Muneeb" userId="29b624b1-a719-43f5-9b52-388cd4043c04" providerId="ADAL" clId="{DB3F8C76-9E84-425C-958D-57243E72E246}" dt="2022-10-03T08:41:05.849" v="2745"/>
        <pc:sldMkLst>
          <pc:docMk/>
          <pc:sldMk cId="52606917" sldId="292"/>
        </pc:sldMkLst>
      </pc:sldChg>
      <pc:sldChg chg="modSp add mod">
        <pc:chgData name="Sara Muneeb" userId="29b624b1-a719-43f5-9b52-388cd4043c04" providerId="ADAL" clId="{DB3F8C76-9E84-425C-958D-57243E72E246}" dt="2022-09-30T10:44:23.212" v="1945" actId="20577"/>
        <pc:sldMkLst>
          <pc:docMk/>
          <pc:sldMk cId="1356901708" sldId="293"/>
        </pc:sldMkLst>
        <pc:spChg chg="mod">
          <ac:chgData name="Sara Muneeb" userId="29b624b1-a719-43f5-9b52-388cd4043c04" providerId="ADAL" clId="{DB3F8C76-9E84-425C-958D-57243E72E246}" dt="2022-09-30T10:44:23.212" v="1945" actId="20577"/>
          <ac:spMkLst>
            <pc:docMk/>
            <pc:sldMk cId="1356901708" sldId="293"/>
            <ac:spMk id="2" creationId="{00000000-0000-0000-0000-000000000000}"/>
          </ac:spMkLst>
        </pc:spChg>
      </pc:sldChg>
      <pc:sldChg chg="modSp add">
        <pc:chgData name="Sara Muneeb" userId="29b624b1-a719-43f5-9b52-388cd4043c04" providerId="ADAL" clId="{DB3F8C76-9E84-425C-958D-57243E72E246}" dt="2022-09-30T10:44:38.471" v="1947" actId="1076"/>
        <pc:sldMkLst>
          <pc:docMk/>
          <pc:sldMk cId="3263305752" sldId="294"/>
        </pc:sldMkLst>
        <pc:picChg chg="mod">
          <ac:chgData name="Sara Muneeb" userId="29b624b1-a719-43f5-9b52-388cd4043c04" providerId="ADAL" clId="{DB3F8C76-9E84-425C-958D-57243E72E246}" dt="2022-09-30T10:44:38.471" v="1947" actId="1076"/>
          <ac:picMkLst>
            <pc:docMk/>
            <pc:sldMk cId="3263305752" sldId="294"/>
            <ac:picMk id="17410" creationId="{00000000-0000-0000-0000-000000000000}"/>
          </ac:picMkLst>
        </pc:picChg>
      </pc:sldChg>
      <pc:sldChg chg="modSp add">
        <pc:chgData name="Sara Muneeb" userId="29b624b1-a719-43f5-9b52-388cd4043c04" providerId="ADAL" clId="{DB3F8C76-9E84-425C-958D-57243E72E246}" dt="2022-09-30T10:44:46.999" v="1949" actId="1076"/>
        <pc:sldMkLst>
          <pc:docMk/>
          <pc:sldMk cId="415582154" sldId="295"/>
        </pc:sldMkLst>
        <pc:picChg chg="mod">
          <ac:chgData name="Sara Muneeb" userId="29b624b1-a719-43f5-9b52-388cd4043c04" providerId="ADAL" clId="{DB3F8C76-9E84-425C-958D-57243E72E246}" dt="2022-09-30T10:44:46.999" v="1949" actId="1076"/>
          <ac:picMkLst>
            <pc:docMk/>
            <pc:sldMk cId="415582154" sldId="295"/>
            <ac:picMk id="18435" creationId="{00000000-0000-0000-0000-000000000000}"/>
          </ac:picMkLst>
        </pc:picChg>
      </pc:sldChg>
      <pc:sldChg chg="modSp add">
        <pc:chgData name="Sara Muneeb" userId="29b624b1-a719-43f5-9b52-388cd4043c04" providerId="ADAL" clId="{DB3F8C76-9E84-425C-958D-57243E72E246}" dt="2022-09-30T10:45:11.809" v="1954" actId="1076"/>
        <pc:sldMkLst>
          <pc:docMk/>
          <pc:sldMk cId="4129240445" sldId="296"/>
        </pc:sldMkLst>
        <pc:picChg chg="mod">
          <ac:chgData name="Sara Muneeb" userId="29b624b1-a719-43f5-9b52-388cd4043c04" providerId="ADAL" clId="{DB3F8C76-9E84-425C-958D-57243E72E246}" dt="2022-09-30T10:45:11.809" v="1954" actId="1076"/>
          <ac:picMkLst>
            <pc:docMk/>
            <pc:sldMk cId="4129240445" sldId="296"/>
            <ac:picMk id="19458" creationId="{00000000-0000-0000-0000-000000000000}"/>
          </ac:picMkLst>
        </pc:picChg>
      </pc:sldChg>
      <pc:sldChg chg="modSp add">
        <pc:chgData name="Sara Muneeb" userId="29b624b1-a719-43f5-9b52-388cd4043c04" providerId="ADAL" clId="{DB3F8C76-9E84-425C-958D-57243E72E246}" dt="2022-09-30T10:45:38.842" v="1959" actId="1076"/>
        <pc:sldMkLst>
          <pc:docMk/>
          <pc:sldMk cId="538218730" sldId="297"/>
        </pc:sldMkLst>
        <pc:picChg chg="mod">
          <ac:chgData name="Sara Muneeb" userId="29b624b1-a719-43f5-9b52-388cd4043c04" providerId="ADAL" clId="{DB3F8C76-9E84-425C-958D-57243E72E246}" dt="2022-09-30T10:45:38.842" v="1959" actId="1076"/>
          <ac:picMkLst>
            <pc:docMk/>
            <pc:sldMk cId="538218730" sldId="297"/>
            <ac:picMk id="20482" creationId="{00000000-0000-0000-0000-000000000000}"/>
          </ac:picMkLst>
        </pc:picChg>
        <pc:picChg chg="mod">
          <ac:chgData name="Sara Muneeb" userId="29b624b1-a719-43f5-9b52-388cd4043c04" providerId="ADAL" clId="{DB3F8C76-9E84-425C-958D-57243E72E246}" dt="2022-09-30T10:45:38.842" v="1959" actId="1076"/>
          <ac:picMkLst>
            <pc:docMk/>
            <pc:sldMk cId="538218730" sldId="297"/>
            <ac:picMk id="20483" creationId="{00000000-0000-0000-0000-000000000000}"/>
          </ac:picMkLst>
        </pc:picChg>
      </pc:sldChg>
      <pc:sldChg chg="modSp add">
        <pc:chgData name="Sara Muneeb" userId="29b624b1-a719-43f5-9b52-388cd4043c04" providerId="ADAL" clId="{DB3F8C76-9E84-425C-958D-57243E72E246}" dt="2022-09-30T10:45:19.795" v="1956" actId="1076"/>
        <pc:sldMkLst>
          <pc:docMk/>
          <pc:sldMk cId="2682898875" sldId="298"/>
        </pc:sldMkLst>
        <pc:picChg chg="mod">
          <ac:chgData name="Sara Muneeb" userId="29b624b1-a719-43f5-9b52-388cd4043c04" providerId="ADAL" clId="{DB3F8C76-9E84-425C-958D-57243E72E246}" dt="2022-09-30T10:45:19.795" v="1956" actId="1076"/>
          <ac:picMkLst>
            <pc:docMk/>
            <pc:sldMk cId="2682898875" sldId="298"/>
            <ac:picMk id="21506" creationId="{00000000-0000-0000-0000-000000000000}"/>
          </ac:picMkLst>
        </pc:picChg>
      </pc:sldChg>
      <pc:sldChg chg="add del">
        <pc:chgData name="Sara Muneeb" userId="29b624b1-a719-43f5-9b52-388cd4043c04" providerId="ADAL" clId="{DB3F8C76-9E84-425C-958D-57243E72E246}" dt="2022-09-30T10:45:46.637" v="1960" actId="47"/>
        <pc:sldMkLst>
          <pc:docMk/>
          <pc:sldMk cId="2822380657" sldId="299"/>
        </pc:sldMkLst>
      </pc:sldChg>
      <pc:sldChg chg="add del">
        <pc:chgData name="Sara Muneeb" userId="29b624b1-a719-43f5-9b52-388cd4043c04" providerId="ADAL" clId="{DB3F8C76-9E84-425C-958D-57243E72E246}" dt="2022-09-30T11:34:08.052" v="2446" actId="47"/>
        <pc:sldMkLst>
          <pc:docMk/>
          <pc:sldMk cId="8593176" sldId="300"/>
        </pc:sldMkLst>
      </pc:sldChg>
      <pc:sldChg chg="add del">
        <pc:chgData name="Sara Muneeb" userId="29b624b1-a719-43f5-9b52-388cd4043c04" providerId="ADAL" clId="{DB3F8C76-9E84-425C-958D-57243E72E246}" dt="2022-09-27T04:55:26.398" v="39" actId="47"/>
        <pc:sldMkLst>
          <pc:docMk/>
          <pc:sldMk cId="2970711622" sldId="301"/>
        </pc:sldMkLst>
      </pc:sldChg>
      <pc:sldChg chg="addSp modSp new mod">
        <pc:chgData name="Sara Muneeb" userId="29b624b1-a719-43f5-9b52-388cd4043c04" providerId="ADAL" clId="{DB3F8C76-9E84-425C-958D-57243E72E246}" dt="2022-09-30T10:43:53.044" v="1918" actId="1076"/>
        <pc:sldMkLst>
          <pc:docMk/>
          <pc:sldMk cId="3403539787" sldId="301"/>
        </pc:sldMkLst>
        <pc:spChg chg="mod">
          <ac:chgData name="Sara Muneeb" userId="29b624b1-a719-43f5-9b52-388cd4043c04" providerId="ADAL" clId="{DB3F8C76-9E84-425C-958D-57243E72E246}" dt="2022-09-30T10:37:59.709" v="1813" actId="20577"/>
          <ac:spMkLst>
            <pc:docMk/>
            <pc:sldMk cId="3403539787" sldId="301"/>
            <ac:spMk id="2" creationId="{69B42A3F-A1A1-7E52-759D-87A60C33A1B8}"/>
          </ac:spMkLst>
        </pc:spChg>
        <pc:spChg chg="mod">
          <ac:chgData name="Sara Muneeb" userId="29b624b1-a719-43f5-9b52-388cd4043c04" providerId="ADAL" clId="{DB3F8C76-9E84-425C-958D-57243E72E246}" dt="2022-09-30T10:43:35.586" v="1914" actId="20577"/>
          <ac:spMkLst>
            <pc:docMk/>
            <pc:sldMk cId="3403539787" sldId="301"/>
            <ac:spMk id="3" creationId="{833315EF-3EED-87A1-D4EF-5D7BFB1D91B0}"/>
          </ac:spMkLst>
        </pc:spChg>
        <pc:picChg chg="add mod">
          <ac:chgData name="Sara Muneeb" userId="29b624b1-a719-43f5-9b52-388cd4043c04" providerId="ADAL" clId="{DB3F8C76-9E84-425C-958D-57243E72E246}" dt="2022-09-30T10:43:53.044" v="1918" actId="1076"/>
          <ac:picMkLst>
            <pc:docMk/>
            <pc:sldMk cId="3403539787" sldId="301"/>
            <ac:picMk id="4" creationId="{9429FA95-63CD-B985-E60C-8B2DD9677452}"/>
          </ac:picMkLst>
        </pc:picChg>
      </pc:sldChg>
      <pc:sldChg chg="addSp modSp new mod">
        <pc:chgData name="Sara Muneeb" userId="29b624b1-a719-43f5-9b52-388cd4043c04" providerId="ADAL" clId="{DB3F8C76-9E84-425C-958D-57243E72E246}" dt="2022-09-30T10:50:27.256" v="2054" actId="167"/>
        <pc:sldMkLst>
          <pc:docMk/>
          <pc:sldMk cId="3637490053" sldId="302"/>
        </pc:sldMkLst>
        <pc:spChg chg="mod">
          <ac:chgData name="Sara Muneeb" userId="29b624b1-a719-43f5-9b52-388cd4043c04" providerId="ADAL" clId="{DB3F8C76-9E84-425C-958D-57243E72E246}" dt="2022-09-30T10:46:02.299" v="1970" actId="20577"/>
          <ac:spMkLst>
            <pc:docMk/>
            <pc:sldMk cId="3637490053" sldId="302"/>
            <ac:spMk id="2" creationId="{DE3C9C45-FDB6-3179-DA05-18F5649D1CB9}"/>
          </ac:spMkLst>
        </pc:spChg>
        <pc:spChg chg="mod">
          <ac:chgData name="Sara Muneeb" userId="29b624b1-a719-43f5-9b52-388cd4043c04" providerId="ADAL" clId="{DB3F8C76-9E84-425C-958D-57243E72E246}" dt="2022-09-30T10:50:12.630" v="2051" actId="27636"/>
          <ac:spMkLst>
            <pc:docMk/>
            <pc:sldMk cId="3637490053" sldId="302"/>
            <ac:spMk id="3" creationId="{AE3D4DF1-A508-47E4-6A15-83DC507267AA}"/>
          </ac:spMkLst>
        </pc:spChg>
        <pc:picChg chg="add mod">
          <ac:chgData name="Sara Muneeb" userId="29b624b1-a719-43f5-9b52-388cd4043c04" providerId="ADAL" clId="{DB3F8C76-9E84-425C-958D-57243E72E246}" dt="2022-09-30T10:50:27.256" v="2054" actId="167"/>
          <ac:picMkLst>
            <pc:docMk/>
            <pc:sldMk cId="3637490053" sldId="302"/>
            <ac:picMk id="5122" creationId="{A3BAECEE-5369-3576-702F-F5E233F8D173}"/>
          </ac:picMkLst>
        </pc:picChg>
      </pc:sldChg>
      <pc:sldChg chg="modSp new mod">
        <pc:chgData name="Sara Muneeb" userId="29b624b1-a719-43f5-9b52-388cd4043c04" providerId="ADAL" clId="{DB3F8C76-9E84-425C-958D-57243E72E246}" dt="2022-09-30T10:51:30.854" v="2105" actId="404"/>
        <pc:sldMkLst>
          <pc:docMk/>
          <pc:sldMk cId="2876852152" sldId="303"/>
        </pc:sldMkLst>
        <pc:spChg chg="mod">
          <ac:chgData name="Sara Muneeb" userId="29b624b1-a719-43f5-9b52-388cd4043c04" providerId="ADAL" clId="{DB3F8C76-9E84-425C-958D-57243E72E246}" dt="2022-09-30T10:50:51.050" v="2090" actId="20577"/>
          <ac:spMkLst>
            <pc:docMk/>
            <pc:sldMk cId="2876852152" sldId="303"/>
            <ac:spMk id="2" creationId="{6B54EF0F-763F-F365-28F4-006742E94F5C}"/>
          </ac:spMkLst>
        </pc:spChg>
        <pc:spChg chg="mod">
          <ac:chgData name="Sara Muneeb" userId="29b624b1-a719-43f5-9b52-388cd4043c04" providerId="ADAL" clId="{DB3F8C76-9E84-425C-958D-57243E72E246}" dt="2022-09-30T10:51:30.854" v="2105" actId="404"/>
          <ac:spMkLst>
            <pc:docMk/>
            <pc:sldMk cId="2876852152" sldId="303"/>
            <ac:spMk id="3" creationId="{0484DCC7-BFE4-6F59-0A8D-8408B3D0719C}"/>
          </ac:spMkLst>
        </pc:spChg>
      </pc:sldChg>
      <pc:sldChg chg="addSp delSp modSp new mod">
        <pc:chgData name="Sara Muneeb" userId="29b624b1-a719-43f5-9b52-388cd4043c04" providerId="ADAL" clId="{DB3F8C76-9E84-425C-958D-57243E72E246}" dt="2022-09-30T11:08:58.812" v="2137" actId="22"/>
        <pc:sldMkLst>
          <pc:docMk/>
          <pc:sldMk cId="86923313" sldId="304"/>
        </pc:sldMkLst>
        <pc:spChg chg="mod">
          <ac:chgData name="Sara Muneeb" userId="29b624b1-a719-43f5-9b52-388cd4043c04" providerId="ADAL" clId="{DB3F8C76-9E84-425C-958D-57243E72E246}" dt="2022-09-30T11:03:44.361" v="2115" actId="20577"/>
          <ac:spMkLst>
            <pc:docMk/>
            <pc:sldMk cId="86923313" sldId="304"/>
            <ac:spMk id="2" creationId="{EA4E158F-3768-5AE7-050B-B9E5A46DAB48}"/>
          </ac:spMkLst>
        </pc:spChg>
        <pc:spChg chg="del">
          <ac:chgData name="Sara Muneeb" userId="29b624b1-a719-43f5-9b52-388cd4043c04" providerId="ADAL" clId="{DB3F8C76-9E84-425C-958D-57243E72E246}" dt="2022-09-30T11:06:44.317" v="2116" actId="931"/>
          <ac:spMkLst>
            <pc:docMk/>
            <pc:sldMk cId="86923313" sldId="304"/>
            <ac:spMk id="3" creationId="{8208184B-C00A-9902-87D9-AEEA4EB12FA2}"/>
          </ac:spMkLst>
        </pc:spChg>
        <pc:spChg chg="add del mod">
          <ac:chgData name="Sara Muneeb" userId="29b624b1-a719-43f5-9b52-388cd4043c04" providerId="ADAL" clId="{DB3F8C76-9E84-425C-958D-57243E72E246}" dt="2022-09-30T11:08:58.812" v="2137" actId="22"/>
          <ac:spMkLst>
            <pc:docMk/>
            <pc:sldMk cId="86923313" sldId="304"/>
            <ac:spMk id="7" creationId="{ADCC6D01-518C-2808-B2EC-4367173A48D2}"/>
          </ac:spMkLst>
        </pc:spChg>
        <pc:spChg chg="add del">
          <ac:chgData name="Sara Muneeb" userId="29b624b1-a719-43f5-9b52-388cd4043c04" providerId="ADAL" clId="{DB3F8C76-9E84-425C-958D-57243E72E246}" dt="2022-09-30T11:08:41.295" v="2136"/>
          <ac:spMkLst>
            <pc:docMk/>
            <pc:sldMk cId="86923313" sldId="304"/>
            <ac:spMk id="8" creationId="{99A25F69-1293-3585-8D47-07B28F449A36}"/>
          </ac:spMkLst>
        </pc:spChg>
        <pc:picChg chg="add del mod">
          <ac:chgData name="Sara Muneeb" userId="29b624b1-a719-43f5-9b52-388cd4043c04" providerId="ADAL" clId="{DB3F8C76-9E84-425C-958D-57243E72E246}" dt="2022-09-30T11:08:38.101" v="2134" actId="478"/>
          <ac:picMkLst>
            <pc:docMk/>
            <pc:sldMk cId="86923313" sldId="304"/>
            <ac:picMk id="5" creationId="{26417066-F32B-8E7F-44D0-AF0D755CFC7A}"/>
          </ac:picMkLst>
        </pc:picChg>
        <pc:picChg chg="add mod ord">
          <ac:chgData name="Sara Muneeb" userId="29b624b1-a719-43f5-9b52-388cd4043c04" providerId="ADAL" clId="{DB3F8C76-9E84-425C-958D-57243E72E246}" dt="2022-09-30T11:08:58.812" v="2137" actId="22"/>
          <ac:picMkLst>
            <pc:docMk/>
            <pc:sldMk cId="86923313" sldId="304"/>
            <ac:picMk id="10" creationId="{D3E00E07-1CF9-8A9B-174E-B27FDC828001}"/>
          </ac:picMkLst>
        </pc:picChg>
      </pc:sldChg>
      <pc:sldChg chg="addSp delSp modSp new mod">
        <pc:chgData name="Sara Muneeb" userId="29b624b1-a719-43f5-9b52-388cd4043c04" providerId="ADAL" clId="{DB3F8C76-9E84-425C-958D-57243E72E246}" dt="2022-09-30T11:07:10.911" v="2133" actId="1076"/>
        <pc:sldMkLst>
          <pc:docMk/>
          <pc:sldMk cId="4106586161" sldId="305"/>
        </pc:sldMkLst>
        <pc:spChg chg="mod">
          <ac:chgData name="Sara Muneeb" userId="29b624b1-a719-43f5-9b52-388cd4043c04" providerId="ADAL" clId="{DB3F8C76-9E84-425C-958D-57243E72E246}" dt="2022-09-30T11:06:56.169" v="2128" actId="20577"/>
          <ac:spMkLst>
            <pc:docMk/>
            <pc:sldMk cId="4106586161" sldId="305"/>
            <ac:spMk id="2" creationId="{FC40C399-77D8-6A49-D969-CC3CFB207347}"/>
          </ac:spMkLst>
        </pc:spChg>
        <pc:spChg chg="del">
          <ac:chgData name="Sara Muneeb" userId="29b624b1-a719-43f5-9b52-388cd4043c04" providerId="ADAL" clId="{DB3F8C76-9E84-425C-958D-57243E72E246}" dt="2022-09-30T11:07:04.246" v="2129" actId="931"/>
          <ac:spMkLst>
            <pc:docMk/>
            <pc:sldMk cId="4106586161" sldId="305"/>
            <ac:spMk id="3" creationId="{049CBD86-5AD8-90FA-469E-6C5840FFE0D7}"/>
          </ac:spMkLst>
        </pc:spChg>
        <pc:picChg chg="add mod">
          <ac:chgData name="Sara Muneeb" userId="29b624b1-a719-43f5-9b52-388cd4043c04" providerId="ADAL" clId="{DB3F8C76-9E84-425C-958D-57243E72E246}" dt="2022-09-30T11:07:10.911" v="2133" actId="1076"/>
          <ac:picMkLst>
            <pc:docMk/>
            <pc:sldMk cId="4106586161" sldId="305"/>
            <ac:picMk id="5" creationId="{FD83C9B8-4477-54AE-C1D8-1C109B6C6F48}"/>
          </ac:picMkLst>
        </pc:picChg>
      </pc:sldChg>
      <pc:sldChg chg="addSp delSp modSp new add del mod">
        <pc:chgData name="Sara Muneeb" userId="29b624b1-a719-43f5-9b52-388cd4043c04" providerId="ADAL" clId="{DB3F8C76-9E84-425C-958D-57243E72E246}" dt="2022-09-30T11:21:15.256" v="2274" actId="1076"/>
        <pc:sldMkLst>
          <pc:docMk/>
          <pc:sldMk cId="4157403971" sldId="306"/>
        </pc:sldMkLst>
        <pc:spChg chg="mod">
          <ac:chgData name="Sara Muneeb" userId="29b624b1-a719-43f5-9b52-388cd4043c04" providerId="ADAL" clId="{DB3F8C76-9E84-425C-958D-57243E72E246}" dt="2022-09-30T11:14:04.043" v="2173" actId="20577"/>
          <ac:spMkLst>
            <pc:docMk/>
            <pc:sldMk cId="4157403971" sldId="306"/>
            <ac:spMk id="2" creationId="{9F152DDC-953C-3C40-E6F5-026440D6D3D2}"/>
          </ac:spMkLst>
        </pc:spChg>
        <pc:spChg chg="del">
          <ac:chgData name="Sara Muneeb" userId="29b624b1-a719-43f5-9b52-388cd4043c04" providerId="ADAL" clId="{DB3F8C76-9E84-425C-958D-57243E72E246}" dt="2022-09-30T11:14:07.162" v="2174"/>
          <ac:spMkLst>
            <pc:docMk/>
            <pc:sldMk cId="4157403971" sldId="306"/>
            <ac:spMk id="3" creationId="{F5B1166C-19CC-78B2-EBDE-81BF8E143A35}"/>
          </ac:spMkLst>
        </pc:spChg>
        <pc:spChg chg="add mod">
          <ac:chgData name="Sara Muneeb" userId="29b624b1-a719-43f5-9b52-388cd4043c04" providerId="ADAL" clId="{DB3F8C76-9E84-425C-958D-57243E72E246}" dt="2022-09-30T11:21:00.197" v="2271" actId="1076"/>
          <ac:spMkLst>
            <pc:docMk/>
            <pc:sldMk cId="4157403971" sldId="306"/>
            <ac:spMk id="4" creationId="{4A30ABF4-6B58-546A-40E6-5986C5B4E3D2}"/>
          </ac:spMkLst>
        </pc:spChg>
        <pc:picChg chg="add del mod">
          <ac:chgData name="Sara Muneeb" userId="29b624b1-a719-43f5-9b52-388cd4043c04" providerId="ADAL" clId="{DB3F8C76-9E84-425C-958D-57243E72E246}" dt="2022-09-30T11:17:25.682" v="2233" actId="21"/>
          <ac:picMkLst>
            <pc:docMk/>
            <pc:sldMk cId="4157403971" sldId="306"/>
            <ac:picMk id="7170" creationId="{D1BF4F38-EF8E-3491-0676-2A494375E3F1}"/>
          </ac:picMkLst>
        </pc:picChg>
        <pc:picChg chg="add mod">
          <ac:chgData name="Sara Muneeb" userId="29b624b1-a719-43f5-9b52-388cd4043c04" providerId="ADAL" clId="{DB3F8C76-9E84-425C-958D-57243E72E246}" dt="2022-09-30T11:21:15.256" v="2274" actId="1076"/>
          <ac:picMkLst>
            <pc:docMk/>
            <pc:sldMk cId="4157403971" sldId="306"/>
            <ac:picMk id="7172" creationId="{1A339B99-D608-CCFD-1CE0-0A159E50E7A2}"/>
          </ac:picMkLst>
        </pc:picChg>
      </pc:sldChg>
      <pc:sldChg chg="modSp new mod">
        <pc:chgData name="Sara Muneeb" userId="29b624b1-a719-43f5-9b52-388cd4043c04" providerId="ADAL" clId="{DB3F8C76-9E84-425C-958D-57243E72E246}" dt="2022-09-30T11:17:01.870" v="2232" actId="404"/>
        <pc:sldMkLst>
          <pc:docMk/>
          <pc:sldMk cId="3279694682" sldId="307"/>
        </pc:sldMkLst>
        <pc:spChg chg="mod">
          <ac:chgData name="Sara Muneeb" userId="29b624b1-a719-43f5-9b52-388cd4043c04" providerId="ADAL" clId="{DB3F8C76-9E84-425C-958D-57243E72E246}" dt="2022-09-30T11:15:01.962" v="2206" actId="20577"/>
          <ac:spMkLst>
            <pc:docMk/>
            <pc:sldMk cId="3279694682" sldId="307"/>
            <ac:spMk id="2" creationId="{6571EA19-7D82-98AC-9994-CA1EA231116D}"/>
          </ac:spMkLst>
        </pc:spChg>
        <pc:spChg chg="mod">
          <ac:chgData name="Sara Muneeb" userId="29b624b1-a719-43f5-9b52-388cd4043c04" providerId="ADAL" clId="{DB3F8C76-9E84-425C-958D-57243E72E246}" dt="2022-09-30T11:17:01.870" v="2232" actId="404"/>
          <ac:spMkLst>
            <pc:docMk/>
            <pc:sldMk cId="3279694682" sldId="307"/>
            <ac:spMk id="3" creationId="{6531A40D-554F-B707-E039-1016C6842DF2}"/>
          </ac:spMkLst>
        </pc:spChg>
      </pc:sldChg>
      <pc:sldChg chg="add del">
        <pc:chgData name="Sara Muneeb" userId="29b624b1-a719-43f5-9b52-388cd4043c04" providerId="ADAL" clId="{DB3F8C76-9E84-425C-958D-57243E72E246}" dt="2022-09-30T11:17:36.326" v="2237"/>
        <pc:sldMkLst>
          <pc:docMk/>
          <pc:sldMk cId="1996025691" sldId="308"/>
        </pc:sldMkLst>
      </pc:sldChg>
      <pc:sldChg chg="add del">
        <pc:chgData name="Sara Muneeb" userId="29b624b1-a719-43f5-9b52-388cd4043c04" providerId="ADAL" clId="{DB3F8C76-9E84-425C-958D-57243E72E246}" dt="2022-09-30T11:17:33.461" v="2235"/>
        <pc:sldMkLst>
          <pc:docMk/>
          <pc:sldMk cId="2640086440" sldId="308"/>
        </pc:sldMkLst>
      </pc:sldChg>
      <pc:sldChg chg="addSp modSp new mod">
        <pc:chgData name="Sara Muneeb" userId="29b624b1-a719-43f5-9b52-388cd4043c04" providerId="ADAL" clId="{DB3F8C76-9E84-425C-958D-57243E72E246}" dt="2022-09-30T11:33:53.186" v="2445" actId="1076"/>
        <pc:sldMkLst>
          <pc:docMk/>
          <pc:sldMk cId="3534911287" sldId="308"/>
        </pc:sldMkLst>
        <pc:spChg chg="mod">
          <ac:chgData name="Sara Muneeb" userId="29b624b1-a719-43f5-9b52-388cd4043c04" providerId="ADAL" clId="{DB3F8C76-9E84-425C-958D-57243E72E246}" dt="2022-09-30T11:21:48.259" v="2336" actId="20577"/>
          <ac:spMkLst>
            <pc:docMk/>
            <pc:sldMk cId="3534911287" sldId="308"/>
            <ac:spMk id="2" creationId="{9A73CB06-E6F4-D8EA-17A5-63DE0836A621}"/>
          </ac:spMkLst>
        </pc:spChg>
        <pc:spChg chg="mod">
          <ac:chgData name="Sara Muneeb" userId="29b624b1-a719-43f5-9b52-388cd4043c04" providerId="ADAL" clId="{DB3F8C76-9E84-425C-958D-57243E72E246}" dt="2022-09-30T11:32:31.405" v="2438" actId="20577"/>
          <ac:spMkLst>
            <pc:docMk/>
            <pc:sldMk cId="3534911287" sldId="308"/>
            <ac:spMk id="3" creationId="{EDDA6EF6-7DA3-EB82-E961-B767805C414A}"/>
          </ac:spMkLst>
        </pc:spChg>
        <pc:picChg chg="add mod">
          <ac:chgData name="Sara Muneeb" userId="29b624b1-a719-43f5-9b52-388cd4043c04" providerId="ADAL" clId="{DB3F8C76-9E84-425C-958D-57243E72E246}" dt="2022-09-30T11:33:53.186" v="2445" actId="1076"/>
          <ac:picMkLst>
            <pc:docMk/>
            <pc:sldMk cId="3534911287" sldId="308"/>
            <ac:picMk id="4" creationId="{8E831EFC-472A-BDB9-495F-AEB2BBF854C2}"/>
          </ac:picMkLst>
        </pc:picChg>
      </pc:sldChg>
      <pc:sldChg chg="addSp delSp modSp new mod">
        <pc:chgData name="Sara Muneeb" userId="29b624b1-a719-43f5-9b52-388cd4043c04" providerId="ADAL" clId="{DB3F8C76-9E84-425C-958D-57243E72E246}" dt="2022-09-30T11:37:59.240" v="2502" actId="20577"/>
        <pc:sldMkLst>
          <pc:docMk/>
          <pc:sldMk cId="342350972" sldId="309"/>
        </pc:sldMkLst>
        <pc:spChg chg="mod">
          <ac:chgData name="Sara Muneeb" userId="29b624b1-a719-43f5-9b52-388cd4043c04" providerId="ADAL" clId="{DB3F8C76-9E84-425C-958D-57243E72E246}" dt="2022-09-30T11:27:31.450" v="2381" actId="27636"/>
          <ac:spMkLst>
            <pc:docMk/>
            <pc:sldMk cId="342350972" sldId="309"/>
            <ac:spMk id="2" creationId="{1ACC1270-1223-76A0-0378-4886E6636DB9}"/>
          </ac:spMkLst>
        </pc:spChg>
        <pc:spChg chg="mod">
          <ac:chgData name="Sara Muneeb" userId="29b624b1-a719-43f5-9b52-388cd4043c04" providerId="ADAL" clId="{DB3F8C76-9E84-425C-958D-57243E72E246}" dt="2022-09-30T11:37:59.240" v="2502" actId="20577"/>
          <ac:spMkLst>
            <pc:docMk/>
            <pc:sldMk cId="342350972" sldId="309"/>
            <ac:spMk id="3" creationId="{E9198B8F-D562-A0C6-6310-7F86BD99DD98}"/>
          </ac:spMkLst>
        </pc:spChg>
        <pc:picChg chg="add del">
          <ac:chgData name="Sara Muneeb" userId="29b624b1-a719-43f5-9b52-388cd4043c04" providerId="ADAL" clId="{DB3F8C76-9E84-425C-958D-57243E72E246}" dt="2022-09-30T11:33:04.372" v="2439" actId="21"/>
          <ac:picMkLst>
            <pc:docMk/>
            <pc:sldMk cId="342350972" sldId="309"/>
            <ac:picMk id="8194" creationId="{C1C18E72-9234-4630-3D04-D5649666537A}"/>
          </ac:picMkLst>
        </pc:picChg>
      </pc:sldChg>
      <pc:sldChg chg="addSp delSp modSp new mod">
        <pc:chgData name="Sara Muneeb" userId="29b624b1-a719-43f5-9b52-388cd4043c04" providerId="ADAL" clId="{DB3F8C76-9E84-425C-958D-57243E72E246}" dt="2022-09-30T11:37:22.195" v="2463" actId="20577"/>
        <pc:sldMkLst>
          <pc:docMk/>
          <pc:sldMk cId="3045204456" sldId="310"/>
        </pc:sldMkLst>
        <pc:spChg chg="mod">
          <ac:chgData name="Sara Muneeb" userId="29b624b1-a719-43f5-9b52-388cd4043c04" providerId="ADAL" clId="{DB3F8C76-9E84-425C-958D-57243E72E246}" dt="2022-09-30T11:37:22.195" v="2463" actId="20577"/>
          <ac:spMkLst>
            <pc:docMk/>
            <pc:sldMk cId="3045204456" sldId="310"/>
            <ac:spMk id="2" creationId="{A4E60751-2FA0-5E9C-BA60-A61BAB26661B}"/>
          </ac:spMkLst>
        </pc:spChg>
        <pc:spChg chg="del">
          <ac:chgData name="Sara Muneeb" userId="29b624b1-a719-43f5-9b52-388cd4043c04" providerId="ADAL" clId="{DB3F8C76-9E84-425C-958D-57243E72E246}" dt="2022-09-30T11:35:14.468" v="2450" actId="931"/>
          <ac:spMkLst>
            <pc:docMk/>
            <pc:sldMk cId="3045204456" sldId="310"/>
            <ac:spMk id="3" creationId="{B6C47C78-D2B3-3B7C-5629-3272BC6A496F}"/>
          </ac:spMkLst>
        </pc:spChg>
        <pc:spChg chg="add del mod">
          <ac:chgData name="Sara Muneeb" userId="29b624b1-a719-43f5-9b52-388cd4043c04" providerId="ADAL" clId="{DB3F8C76-9E84-425C-958D-57243E72E246}" dt="2022-09-30T11:37:18.503" v="2454" actId="931"/>
          <ac:spMkLst>
            <pc:docMk/>
            <pc:sldMk cId="3045204456" sldId="310"/>
            <ac:spMk id="7" creationId="{6E73DA4B-4278-63F1-F6CE-94BAC8271ED9}"/>
          </ac:spMkLst>
        </pc:spChg>
        <pc:picChg chg="add del mod">
          <ac:chgData name="Sara Muneeb" userId="29b624b1-a719-43f5-9b52-388cd4043c04" providerId="ADAL" clId="{DB3F8C76-9E84-425C-958D-57243E72E246}" dt="2022-09-30T11:37:12.656" v="2453" actId="478"/>
          <ac:picMkLst>
            <pc:docMk/>
            <pc:sldMk cId="3045204456" sldId="310"/>
            <ac:picMk id="5" creationId="{CDDF55C9-C969-1DFE-35DB-7497D2958212}"/>
          </ac:picMkLst>
        </pc:picChg>
        <pc:picChg chg="add mod">
          <ac:chgData name="Sara Muneeb" userId="29b624b1-a719-43f5-9b52-388cd4043c04" providerId="ADAL" clId="{DB3F8C76-9E84-425C-958D-57243E72E246}" dt="2022-09-30T11:37:21.077" v="2455" actId="27614"/>
          <ac:picMkLst>
            <pc:docMk/>
            <pc:sldMk cId="3045204456" sldId="310"/>
            <ac:picMk id="9" creationId="{514700B3-88EC-4B5D-8EBB-6D9BE9652705}"/>
          </ac:picMkLst>
        </pc:picChg>
      </pc:sldChg>
      <pc:sldChg chg="addSp delSp modSp new mod">
        <pc:chgData name="Sara Muneeb" userId="29b624b1-a719-43f5-9b52-388cd4043c04" providerId="ADAL" clId="{DB3F8C76-9E84-425C-958D-57243E72E246}" dt="2022-10-03T07:54:26.741" v="2506" actId="22"/>
        <pc:sldMkLst>
          <pc:docMk/>
          <pc:sldMk cId="1345374263" sldId="311"/>
        </pc:sldMkLst>
        <pc:spChg chg="mod">
          <ac:chgData name="Sara Muneeb" userId="29b624b1-a719-43f5-9b52-388cd4043c04" providerId="ADAL" clId="{DB3F8C76-9E84-425C-958D-57243E72E246}" dt="2022-09-30T11:37:25.984" v="2471" actId="20577"/>
          <ac:spMkLst>
            <pc:docMk/>
            <pc:sldMk cId="1345374263" sldId="311"/>
            <ac:spMk id="2" creationId="{854B68EE-61FE-BD1C-76C3-A7C3DA5B852D}"/>
          </ac:spMkLst>
        </pc:spChg>
        <pc:spChg chg="del">
          <ac:chgData name="Sara Muneeb" userId="29b624b1-a719-43f5-9b52-388cd4043c04" providerId="ADAL" clId="{DB3F8C76-9E84-425C-958D-57243E72E246}" dt="2022-09-30T11:37:36.113" v="2472" actId="931"/>
          <ac:spMkLst>
            <pc:docMk/>
            <pc:sldMk cId="1345374263" sldId="311"/>
            <ac:spMk id="3" creationId="{0F8F4BC8-F2C9-720F-B07E-A5BA5D3054B4}"/>
          </ac:spMkLst>
        </pc:spChg>
        <pc:spChg chg="add del">
          <ac:chgData name="Sara Muneeb" userId="29b624b1-a719-43f5-9b52-388cd4043c04" providerId="ADAL" clId="{DB3F8C76-9E84-425C-958D-57243E72E246}" dt="2022-10-03T07:54:26.741" v="2506" actId="22"/>
          <ac:spMkLst>
            <pc:docMk/>
            <pc:sldMk cId="1345374263" sldId="311"/>
            <ac:spMk id="4" creationId="{38E5D484-3F1C-E555-F91E-1239AF7ADB0B}"/>
          </ac:spMkLst>
        </pc:spChg>
        <pc:picChg chg="add mod">
          <ac:chgData name="Sara Muneeb" userId="29b624b1-a719-43f5-9b52-388cd4043c04" providerId="ADAL" clId="{DB3F8C76-9E84-425C-958D-57243E72E246}" dt="2022-09-30T11:37:39.856" v="2474" actId="1076"/>
          <ac:picMkLst>
            <pc:docMk/>
            <pc:sldMk cId="1345374263" sldId="311"/>
            <ac:picMk id="5" creationId="{60B714FE-CC7B-6ECE-B3AF-9F3075E25455}"/>
          </ac:picMkLst>
        </pc:picChg>
      </pc:sldChg>
      <pc:sldChg chg="modSp new mod">
        <pc:chgData name="Sara Muneeb" userId="29b624b1-a719-43f5-9b52-388cd4043c04" providerId="ADAL" clId="{DB3F8C76-9E84-425C-958D-57243E72E246}" dt="2022-10-03T07:58:44.783" v="2726" actId="20577"/>
        <pc:sldMkLst>
          <pc:docMk/>
          <pc:sldMk cId="2694764269" sldId="312"/>
        </pc:sldMkLst>
        <pc:spChg chg="mod">
          <ac:chgData name="Sara Muneeb" userId="29b624b1-a719-43f5-9b52-388cd4043c04" providerId="ADAL" clId="{DB3F8C76-9E84-425C-958D-57243E72E246}" dt="2022-10-03T07:54:49.573" v="2548" actId="20577"/>
          <ac:spMkLst>
            <pc:docMk/>
            <pc:sldMk cId="2694764269" sldId="312"/>
            <ac:spMk id="2" creationId="{6BDAFC30-CA56-F1AB-B8AE-D3E4686B058A}"/>
          </ac:spMkLst>
        </pc:spChg>
        <pc:spChg chg="mod">
          <ac:chgData name="Sara Muneeb" userId="29b624b1-a719-43f5-9b52-388cd4043c04" providerId="ADAL" clId="{DB3F8C76-9E84-425C-958D-57243E72E246}" dt="2022-10-03T07:58:44.783" v="2726" actId="20577"/>
          <ac:spMkLst>
            <pc:docMk/>
            <pc:sldMk cId="2694764269" sldId="312"/>
            <ac:spMk id="3" creationId="{D4B97FC1-9C11-E0AB-25B7-85F36F67E73F}"/>
          </ac:spMkLst>
        </pc:spChg>
      </pc:sldChg>
      <pc:sldChg chg="modSp new del mod">
        <pc:chgData name="Sara Muneeb" userId="29b624b1-a719-43f5-9b52-388cd4043c04" providerId="ADAL" clId="{DB3F8C76-9E84-425C-958D-57243E72E246}" dt="2022-10-03T08:32:25.391" v="2742" actId="47"/>
        <pc:sldMkLst>
          <pc:docMk/>
          <pc:sldMk cId="4287223368" sldId="313"/>
        </pc:sldMkLst>
        <pc:spChg chg="mod">
          <ac:chgData name="Sara Muneeb" userId="29b624b1-a719-43f5-9b52-388cd4043c04" providerId="ADAL" clId="{DB3F8C76-9E84-425C-958D-57243E72E246}" dt="2022-10-03T07:58:50.647" v="2740" actId="20577"/>
          <ac:spMkLst>
            <pc:docMk/>
            <pc:sldMk cId="4287223368" sldId="313"/>
            <ac:spMk id="2" creationId="{AA182EEB-AAF5-ABCF-30EC-DB4D50BC5DE2}"/>
          </ac:spMkLst>
        </pc:spChg>
      </pc:sldChg>
      <pc:sldChg chg="add ord">
        <pc:chgData name="Sara Muneeb" userId="29b624b1-a719-43f5-9b52-388cd4043c04" providerId="ADAL" clId="{DB3F8C76-9E84-425C-958D-57243E72E246}" dt="2022-10-05T08:26:07.268" v="3469"/>
        <pc:sldMkLst>
          <pc:docMk/>
          <pc:sldMk cId="2773881193" sldId="314"/>
        </pc:sldMkLst>
      </pc:sldChg>
      <pc:sldChg chg="modSp add del mod">
        <pc:chgData name="Sara Muneeb" userId="29b624b1-a719-43f5-9b52-388cd4043c04" providerId="ADAL" clId="{DB3F8C76-9E84-425C-958D-57243E72E246}" dt="2022-10-05T09:43:19.577" v="4110" actId="47"/>
        <pc:sldMkLst>
          <pc:docMk/>
          <pc:sldMk cId="1482266729" sldId="315"/>
        </pc:sldMkLst>
        <pc:spChg chg="mod">
          <ac:chgData name="Sara Muneeb" userId="29b624b1-a719-43f5-9b52-388cd4043c04" providerId="ADAL" clId="{DB3F8C76-9E84-425C-958D-57243E72E246}" dt="2022-10-05T09:43:11.319" v="4108" actId="20577"/>
          <ac:spMkLst>
            <pc:docMk/>
            <pc:sldMk cId="1482266729" sldId="315"/>
            <ac:spMk id="3" creationId="{00000000-0000-0000-0000-000000000000}"/>
          </ac:spMkLst>
        </pc:spChg>
      </pc:sldChg>
      <pc:sldChg chg="add del">
        <pc:chgData name="Sara Muneeb" userId="29b624b1-a719-43f5-9b52-388cd4043c04" providerId="ADAL" clId="{DB3F8C76-9E84-425C-958D-57243E72E246}" dt="2022-09-27T04:55:26.398" v="39" actId="47"/>
        <pc:sldMkLst>
          <pc:docMk/>
          <pc:sldMk cId="3978508472" sldId="315"/>
        </pc:sldMkLst>
      </pc:sldChg>
      <pc:sldChg chg="modSp add del mod">
        <pc:chgData name="Sara Muneeb" userId="29b624b1-a719-43f5-9b52-388cd4043c04" providerId="ADAL" clId="{DB3F8C76-9E84-425C-958D-57243E72E246}" dt="2022-10-05T09:43:21.153" v="4111" actId="47"/>
        <pc:sldMkLst>
          <pc:docMk/>
          <pc:sldMk cId="2687923633" sldId="316"/>
        </pc:sldMkLst>
        <pc:spChg chg="mod">
          <ac:chgData name="Sara Muneeb" userId="29b624b1-a719-43f5-9b52-388cd4043c04" providerId="ADAL" clId="{DB3F8C76-9E84-425C-958D-57243E72E246}" dt="2022-10-05T09:41:50.756" v="4023" actId="21"/>
          <ac:spMkLst>
            <pc:docMk/>
            <pc:sldMk cId="2687923633" sldId="316"/>
            <ac:spMk id="3" creationId="{00000000-0000-0000-0000-000000000000}"/>
          </ac:spMkLst>
        </pc:spChg>
      </pc:sldChg>
      <pc:sldChg chg="modSp add del mod">
        <pc:chgData name="Sara Muneeb" userId="29b624b1-a719-43f5-9b52-388cd4043c04" providerId="ADAL" clId="{DB3F8C76-9E84-425C-958D-57243E72E246}" dt="2022-10-05T09:43:39.748" v="4114" actId="47"/>
        <pc:sldMkLst>
          <pc:docMk/>
          <pc:sldMk cId="2649403169" sldId="317"/>
        </pc:sldMkLst>
        <pc:spChg chg="mod">
          <ac:chgData name="Sara Muneeb" userId="29b624b1-a719-43f5-9b52-388cd4043c04" providerId="ADAL" clId="{DB3F8C76-9E84-425C-958D-57243E72E246}" dt="2022-10-05T09:43:34.523" v="4113" actId="6549"/>
          <ac:spMkLst>
            <pc:docMk/>
            <pc:sldMk cId="2649403169" sldId="317"/>
            <ac:spMk id="3" creationId="{00000000-0000-0000-0000-000000000000}"/>
          </ac:spMkLst>
        </pc:spChg>
      </pc:sldChg>
      <pc:sldChg chg="modSp add mod">
        <pc:chgData name="Sara Muneeb" userId="29b624b1-a719-43f5-9b52-388cd4043c04" providerId="ADAL" clId="{DB3F8C76-9E84-425C-958D-57243E72E246}" dt="2022-10-05T09:43:51.069" v="4128" actId="20577"/>
        <pc:sldMkLst>
          <pc:docMk/>
          <pc:sldMk cId="34162203" sldId="318"/>
        </pc:sldMkLst>
        <pc:spChg chg="mod">
          <ac:chgData name="Sara Muneeb" userId="29b624b1-a719-43f5-9b52-388cd4043c04" providerId="ADAL" clId="{DB3F8C76-9E84-425C-958D-57243E72E246}" dt="2022-10-05T09:43:51.069" v="4128" actId="20577"/>
          <ac:spMkLst>
            <pc:docMk/>
            <pc:sldMk cId="34162203" sldId="318"/>
            <ac:spMk id="2" creationId="{00000000-0000-0000-0000-000000000000}"/>
          </ac:spMkLst>
        </pc:spChg>
      </pc:sldChg>
      <pc:sldChg chg="add">
        <pc:chgData name="Sara Muneeb" userId="29b624b1-a719-43f5-9b52-388cd4043c04" providerId="ADAL" clId="{DB3F8C76-9E84-425C-958D-57243E72E246}" dt="2022-10-03T08:32:28.013" v="2743"/>
        <pc:sldMkLst>
          <pc:docMk/>
          <pc:sldMk cId="2945653139" sldId="319"/>
        </pc:sldMkLst>
      </pc:sldChg>
      <pc:sldChg chg="addSp delSp modSp add mod">
        <pc:chgData name="Sara Muneeb" userId="29b624b1-a719-43f5-9b52-388cd4043c04" providerId="ADAL" clId="{DB3F8C76-9E84-425C-958D-57243E72E246}" dt="2022-10-05T09:09:16.988" v="3735" actId="20577"/>
        <pc:sldMkLst>
          <pc:docMk/>
          <pc:sldMk cId="854609834" sldId="320"/>
        </pc:sldMkLst>
        <pc:spChg chg="mod">
          <ac:chgData name="Sara Muneeb" userId="29b624b1-a719-43f5-9b52-388cd4043c04" providerId="ADAL" clId="{DB3F8C76-9E84-425C-958D-57243E72E246}" dt="2022-10-05T09:09:16.988" v="3735" actId="20577"/>
          <ac:spMkLst>
            <pc:docMk/>
            <pc:sldMk cId="854609834" sldId="320"/>
            <ac:spMk id="2" creationId="{9503276D-DA16-4EA9-93A4-5F16D0DF3875}"/>
          </ac:spMkLst>
        </pc:spChg>
        <pc:spChg chg="add del">
          <ac:chgData name="Sara Muneeb" userId="29b624b1-a719-43f5-9b52-388cd4043c04" providerId="ADAL" clId="{DB3F8C76-9E84-425C-958D-57243E72E246}" dt="2022-10-05T09:02:58.030" v="3714" actId="21"/>
          <ac:spMkLst>
            <pc:docMk/>
            <pc:sldMk cId="854609834" sldId="320"/>
            <ac:spMk id="3" creationId="{09145D55-CB9C-3337-1014-5778751F7F87}"/>
          </ac:spMkLst>
        </pc:spChg>
        <pc:spChg chg="add del mod">
          <ac:chgData name="Sara Muneeb" userId="29b624b1-a719-43f5-9b52-388cd4043c04" providerId="ADAL" clId="{DB3F8C76-9E84-425C-958D-57243E72E246}" dt="2022-10-05T09:06:05.496" v="3718" actId="931"/>
          <ac:spMkLst>
            <pc:docMk/>
            <pc:sldMk cId="854609834" sldId="320"/>
            <ac:spMk id="7" creationId="{0900F1AB-36B2-40E4-BC73-6482A66CB19D}"/>
          </ac:spMkLst>
        </pc:spChg>
        <pc:spChg chg="add del mod">
          <ac:chgData name="Sara Muneeb" userId="29b624b1-a719-43f5-9b52-388cd4043c04" providerId="ADAL" clId="{DB3F8C76-9E84-425C-958D-57243E72E246}" dt="2022-10-05T09:06:19.436" v="3722" actId="931"/>
          <ac:spMkLst>
            <pc:docMk/>
            <pc:sldMk cId="854609834" sldId="320"/>
            <ac:spMk id="11" creationId="{16738BD0-A6C8-E59A-97F9-C29333D82FD5}"/>
          </ac:spMkLst>
        </pc:spChg>
        <pc:picChg chg="del mod">
          <ac:chgData name="Sara Muneeb" userId="29b624b1-a719-43f5-9b52-388cd4043c04" providerId="ADAL" clId="{DB3F8C76-9E84-425C-958D-57243E72E246}" dt="2022-10-05T09:05:59.288" v="3717" actId="478"/>
          <ac:picMkLst>
            <pc:docMk/>
            <pc:sldMk cId="854609834" sldId="320"/>
            <ac:picMk id="4" creationId="{0644885C-E19B-4847-B53A-61E094CD61C0}"/>
          </ac:picMkLst>
        </pc:picChg>
        <pc:picChg chg="del mod">
          <ac:chgData name="Sara Muneeb" userId="29b624b1-a719-43f5-9b52-388cd4043c04" providerId="ADAL" clId="{DB3F8C76-9E84-425C-958D-57243E72E246}" dt="2022-10-05T09:02:51.457" v="3712" actId="478"/>
          <ac:picMkLst>
            <pc:docMk/>
            <pc:sldMk cId="854609834" sldId="320"/>
            <ac:picMk id="5" creationId="{BA20838B-E9FE-481A-82C9-A4BD9A30908F}"/>
          </ac:picMkLst>
        </pc:picChg>
        <pc:picChg chg="add del mod">
          <ac:chgData name="Sara Muneeb" userId="29b624b1-a719-43f5-9b52-388cd4043c04" providerId="ADAL" clId="{DB3F8C76-9E84-425C-958D-57243E72E246}" dt="2022-10-05T09:06:09.745" v="3721" actId="478"/>
          <ac:picMkLst>
            <pc:docMk/>
            <pc:sldMk cId="854609834" sldId="320"/>
            <ac:picMk id="9" creationId="{F3BA7766-7801-9EF2-D279-604FF74DE4A3}"/>
          </ac:picMkLst>
        </pc:picChg>
        <pc:picChg chg="add mod">
          <ac:chgData name="Sara Muneeb" userId="29b624b1-a719-43f5-9b52-388cd4043c04" providerId="ADAL" clId="{DB3F8C76-9E84-425C-958D-57243E72E246}" dt="2022-10-05T09:08:59.492" v="3729" actId="1076"/>
          <ac:picMkLst>
            <pc:docMk/>
            <pc:sldMk cId="854609834" sldId="320"/>
            <ac:picMk id="13" creationId="{4EF693B5-9EF3-77E0-6A1A-72224F034E14}"/>
          </ac:picMkLst>
        </pc:picChg>
        <pc:picChg chg="add mod">
          <ac:chgData name="Sara Muneeb" userId="29b624b1-a719-43f5-9b52-388cd4043c04" providerId="ADAL" clId="{DB3F8C76-9E84-425C-958D-57243E72E246}" dt="2022-10-05T09:09:15.459" v="3734" actId="27614"/>
          <ac:picMkLst>
            <pc:docMk/>
            <pc:sldMk cId="854609834" sldId="320"/>
            <ac:picMk id="15" creationId="{3E6715EE-F7E5-5669-B7AE-AFA03A82E991}"/>
          </ac:picMkLst>
        </pc:picChg>
        <pc:picChg chg="add mod">
          <ac:chgData name="Sara Muneeb" userId="29b624b1-a719-43f5-9b52-388cd4043c04" providerId="ADAL" clId="{DB3F8C76-9E84-425C-958D-57243E72E246}" dt="2022-10-05T09:09:01.290" v="3730" actId="1076"/>
          <ac:picMkLst>
            <pc:docMk/>
            <pc:sldMk cId="854609834" sldId="320"/>
            <ac:picMk id="3076" creationId="{B67FE095-22E1-0CFB-02FF-B23B1C186ED1}"/>
          </ac:picMkLst>
        </pc:picChg>
      </pc:sldChg>
      <pc:sldChg chg="addSp modSp add mod">
        <pc:chgData name="Sara Muneeb" userId="29b624b1-a719-43f5-9b52-388cd4043c04" providerId="ADAL" clId="{DB3F8C76-9E84-425C-958D-57243E72E246}" dt="2022-10-05T08:32:22.853" v="3485" actId="1076"/>
        <pc:sldMkLst>
          <pc:docMk/>
          <pc:sldMk cId="406449667" sldId="321"/>
        </pc:sldMkLst>
        <pc:picChg chg="add mod">
          <ac:chgData name="Sara Muneeb" userId="29b624b1-a719-43f5-9b52-388cd4043c04" providerId="ADAL" clId="{DB3F8C76-9E84-425C-958D-57243E72E246}" dt="2022-10-05T08:32:20.466" v="3484" actId="1076"/>
          <ac:picMkLst>
            <pc:docMk/>
            <pc:sldMk cId="406449667" sldId="321"/>
            <ac:picMk id="3" creationId="{01D37097-8753-7955-2136-074CC135495C}"/>
          </ac:picMkLst>
        </pc:picChg>
        <pc:picChg chg="mod">
          <ac:chgData name="Sara Muneeb" userId="29b624b1-a719-43f5-9b52-388cd4043c04" providerId="ADAL" clId="{DB3F8C76-9E84-425C-958D-57243E72E246}" dt="2022-10-05T08:32:22.853" v="3485" actId="1076"/>
          <ac:picMkLst>
            <pc:docMk/>
            <pc:sldMk cId="406449667" sldId="321"/>
            <ac:picMk id="4" creationId="{96C8F24E-FC45-41B8-9879-78E68AFD11EF}"/>
          </ac:picMkLst>
        </pc:picChg>
      </pc:sldChg>
      <pc:sldChg chg="addSp delSp modSp add del mod">
        <pc:chgData name="Sara Muneeb" userId="29b624b1-a719-43f5-9b52-388cd4043c04" providerId="ADAL" clId="{DB3F8C76-9E84-425C-958D-57243E72E246}" dt="2022-10-05T08:34:12.640" v="3504" actId="47"/>
        <pc:sldMkLst>
          <pc:docMk/>
          <pc:sldMk cId="590313255" sldId="322"/>
        </pc:sldMkLst>
        <pc:spChg chg="add mod">
          <ac:chgData name="Sara Muneeb" userId="29b624b1-a719-43f5-9b52-388cd4043c04" providerId="ADAL" clId="{DB3F8C76-9E84-425C-958D-57243E72E246}" dt="2022-10-05T08:34:11.186" v="3503" actId="21"/>
          <ac:spMkLst>
            <pc:docMk/>
            <pc:sldMk cId="590313255" sldId="322"/>
            <ac:spMk id="5" creationId="{462A6DE5-8ABF-B063-93B4-9B6FFEAA2CCC}"/>
          </ac:spMkLst>
        </pc:spChg>
        <pc:picChg chg="del">
          <ac:chgData name="Sara Muneeb" userId="29b624b1-a719-43f5-9b52-388cd4043c04" providerId="ADAL" clId="{DB3F8C76-9E84-425C-958D-57243E72E246}" dt="2022-10-05T08:34:11.186" v="3503" actId="21"/>
          <ac:picMkLst>
            <pc:docMk/>
            <pc:sldMk cId="590313255" sldId="322"/>
            <ac:picMk id="4" creationId="{ED3ADA1F-DEB4-490E-A926-7E18F4EF8128}"/>
          </ac:picMkLst>
        </pc:picChg>
      </pc:sldChg>
      <pc:sldChg chg="add">
        <pc:chgData name="Sara Muneeb" userId="29b624b1-a719-43f5-9b52-388cd4043c04" providerId="ADAL" clId="{DB3F8C76-9E84-425C-958D-57243E72E246}" dt="2022-10-03T08:32:28.013" v="2743"/>
        <pc:sldMkLst>
          <pc:docMk/>
          <pc:sldMk cId="1151827555" sldId="323"/>
        </pc:sldMkLst>
      </pc:sldChg>
      <pc:sldChg chg="add del">
        <pc:chgData name="Sara Muneeb" userId="29b624b1-a719-43f5-9b52-388cd4043c04" providerId="ADAL" clId="{DB3F8C76-9E84-425C-958D-57243E72E246}" dt="2022-10-03T08:44:32.724" v="2815" actId="47"/>
        <pc:sldMkLst>
          <pc:docMk/>
          <pc:sldMk cId="1888767272" sldId="324"/>
        </pc:sldMkLst>
      </pc:sldChg>
      <pc:sldChg chg="modSp add mod">
        <pc:chgData name="Sara Muneeb" userId="29b624b1-a719-43f5-9b52-388cd4043c04" providerId="ADAL" clId="{DB3F8C76-9E84-425C-958D-57243E72E246}" dt="2022-10-03T08:44:42.174" v="2833" actId="20577"/>
        <pc:sldMkLst>
          <pc:docMk/>
          <pc:sldMk cId="566433223" sldId="325"/>
        </pc:sldMkLst>
        <pc:spChg chg="mod">
          <ac:chgData name="Sara Muneeb" userId="29b624b1-a719-43f5-9b52-388cd4043c04" providerId="ADAL" clId="{DB3F8C76-9E84-425C-958D-57243E72E246}" dt="2022-10-03T08:44:42.174" v="2833" actId="20577"/>
          <ac:spMkLst>
            <pc:docMk/>
            <pc:sldMk cId="566433223" sldId="325"/>
            <ac:spMk id="2" creationId="{00000000-0000-0000-0000-000000000000}"/>
          </ac:spMkLst>
        </pc:spChg>
      </pc:sldChg>
      <pc:sldChg chg="add del">
        <pc:chgData name="Sara Muneeb" userId="29b624b1-a719-43f5-9b52-388cd4043c04" providerId="ADAL" clId="{DB3F8C76-9E84-425C-958D-57243E72E246}" dt="2022-10-03T08:45:15.741" v="2838" actId="47"/>
        <pc:sldMkLst>
          <pc:docMk/>
          <pc:sldMk cId="1629450809" sldId="326"/>
        </pc:sldMkLst>
      </pc:sldChg>
      <pc:sldChg chg="add del">
        <pc:chgData name="Sara Muneeb" userId="29b624b1-a719-43f5-9b52-388cd4043c04" providerId="ADAL" clId="{DB3F8C76-9E84-425C-958D-57243E72E246}" dt="2022-10-03T08:45:13.399" v="2837" actId="47"/>
        <pc:sldMkLst>
          <pc:docMk/>
          <pc:sldMk cId="3425390869" sldId="327"/>
        </pc:sldMkLst>
      </pc:sldChg>
      <pc:sldChg chg="add">
        <pc:chgData name="Sara Muneeb" userId="29b624b1-a719-43f5-9b52-388cd4043c04" providerId="ADAL" clId="{DB3F8C76-9E84-425C-958D-57243E72E246}" dt="2022-10-03T08:41:05.849" v="2745"/>
        <pc:sldMkLst>
          <pc:docMk/>
          <pc:sldMk cId="3494110084" sldId="328"/>
        </pc:sldMkLst>
      </pc:sldChg>
      <pc:sldChg chg="add del">
        <pc:chgData name="Sara Muneeb" userId="29b624b1-a719-43f5-9b52-388cd4043c04" providerId="ADAL" clId="{DB3F8C76-9E84-425C-958D-57243E72E246}" dt="2022-10-03T08:45:21.951" v="2839" actId="47"/>
        <pc:sldMkLst>
          <pc:docMk/>
          <pc:sldMk cId="2152467212" sldId="329"/>
        </pc:sldMkLst>
      </pc:sldChg>
      <pc:sldChg chg="addSp delSp add mod">
        <pc:chgData name="Sara Muneeb" userId="29b624b1-a719-43f5-9b52-388cd4043c04" providerId="ADAL" clId="{DB3F8C76-9E84-425C-958D-57243E72E246}" dt="2022-10-03T08:45:53.262" v="2841" actId="22"/>
        <pc:sldMkLst>
          <pc:docMk/>
          <pc:sldMk cId="3427912561" sldId="330"/>
        </pc:sldMkLst>
        <pc:picChg chg="add del">
          <ac:chgData name="Sara Muneeb" userId="29b624b1-a719-43f5-9b52-388cd4043c04" providerId="ADAL" clId="{DB3F8C76-9E84-425C-958D-57243E72E246}" dt="2022-10-03T08:45:53.262" v="2841" actId="22"/>
          <ac:picMkLst>
            <pc:docMk/>
            <pc:sldMk cId="3427912561" sldId="330"/>
            <ac:picMk id="4" creationId="{B00AD290-54F1-A2B1-B01A-BF7759636E5F}"/>
          </ac:picMkLst>
        </pc:picChg>
      </pc:sldChg>
      <pc:sldChg chg="addSp modSp new mod">
        <pc:chgData name="Sara Muneeb" userId="29b624b1-a719-43f5-9b52-388cd4043c04" providerId="ADAL" clId="{DB3F8C76-9E84-425C-958D-57243E72E246}" dt="2022-10-03T08:44:26.049" v="2814" actId="1076"/>
        <pc:sldMkLst>
          <pc:docMk/>
          <pc:sldMk cId="3349574719" sldId="331"/>
        </pc:sldMkLst>
        <pc:spChg chg="mod">
          <ac:chgData name="Sara Muneeb" userId="29b624b1-a719-43f5-9b52-388cd4043c04" providerId="ADAL" clId="{DB3F8C76-9E84-425C-958D-57243E72E246}" dt="2022-10-03T08:42:44.114" v="2785" actId="20577"/>
          <ac:spMkLst>
            <pc:docMk/>
            <pc:sldMk cId="3349574719" sldId="331"/>
            <ac:spMk id="2" creationId="{BDF42397-FB23-DBDD-9EF6-9540B52654E4}"/>
          </ac:spMkLst>
        </pc:spChg>
        <pc:spChg chg="mod">
          <ac:chgData name="Sara Muneeb" userId="29b624b1-a719-43f5-9b52-388cd4043c04" providerId="ADAL" clId="{DB3F8C76-9E84-425C-958D-57243E72E246}" dt="2022-10-03T08:44:08.473" v="2811" actId="20577"/>
          <ac:spMkLst>
            <pc:docMk/>
            <pc:sldMk cId="3349574719" sldId="331"/>
            <ac:spMk id="3" creationId="{54B22514-635C-5D94-AF86-87E4697184DC}"/>
          </ac:spMkLst>
        </pc:spChg>
        <pc:picChg chg="add mod">
          <ac:chgData name="Sara Muneeb" userId="29b624b1-a719-43f5-9b52-388cd4043c04" providerId="ADAL" clId="{DB3F8C76-9E84-425C-958D-57243E72E246}" dt="2022-10-03T08:44:26.049" v="2814" actId="1076"/>
          <ac:picMkLst>
            <pc:docMk/>
            <pc:sldMk cId="3349574719" sldId="331"/>
            <ac:picMk id="5" creationId="{2AA5373B-0293-5863-52B4-C7F2BEFF8DAE}"/>
          </ac:picMkLst>
        </pc:picChg>
      </pc:sldChg>
      <pc:sldChg chg="addSp delSp modSp new mod">
        <pc:chgData name="Sara Muneeb" userId="29b624b1-a719-43f5-9b52-388cd4043c04" providerId="ADAL" clId="{DB3F8C76-9E84-425C-958D-57243E72E246}" dt="2022-10-03T08:47:58.138" v="2874" actId="1076"/>
        <pc:sldMkLst>
          <pc:docMk/>
          <pc:sldMk cId="3430477893" sldId="332"/>
        </pc:sldMkLst>
        <pc:spChg chg="mod">
          <ac:chgData name="Sara Muneeb" userId="29b624b1-a719-43f5-9b52-388cd4043c04" providerId="ADAL" clId="{DB3F8C76-9E84-425C-958D-57243E72E246}" dt="2022-10-03T08:46:02.443" v="2865" actId="20577"/>
          <ac:spMkLst>
            <pc:docMk/>
            <pc:sldMk cId="3430477893" sldId="332"/>
            <ac:spMk id="2" creationId="{1BA14503-2877-4ED8-B221-911B3A18F1B6}"/>
          </ac:spMkLst>
        </pc:spChg>
        <pc:spChg chg="del">
          <ac:chgData name="Sara Muneeb" userId="29b624b1-a719-43f5-9b52-388cd4043c04" providerId="ADAL" clId="{DB3F8C76-9E84-425C-958D-57243E72E246}" dt="2022-10-03T08:46:03.889" v="2866" actId="22"/>
          <ac:spMkLst>
            <pc:docMk/>
            <pc:sldMk cId="3430477893" sldId="332"/>
            <ac:spMk id="3" creationId="{E64851BA-2A65-5500-C2D2-4727D3CDAD72}"/>
          </ac:spMkLst>
        </pc:spChg>
        <pc:picChg chg="add mod ord">
          <ac:chgData name="Sara Muneeb" userId="29b624b1-a719-43f5-9b52-388cd4043c04" providerId="ADAL" clId="{DB3F8C76-9E84-425C-958D-57243E72E246}" dt="2022-10-03T08:47:24.621" v="2869" actId="1076"/>
          <ac:picMkLst>
            <pc:docMk/>
            <pc:sldMk cId="3430477893" sldId="332"/>
            <ac:picMk id="5" creationId="{23B13542-863B-4B1A-7EC6-424EDC135963}"/>
          </ac:picMkLst>
        </pc:picChg>
        <pc:picChg chg="add mod">
          <ac:chgData name="Sara Muneeb" userId="29b624b1-a719-43f5-9b52-388cd4043c04" providerId="ADAL" clId="{DB3F8C76-9E84-425C-958D-57243E72E246}" dt="2022-10-03T08:47:58.138" v="2874" actId="1076"/>
          <ac:picMkLst>
            <pc:docMk/>
            <pc:sldMk cId="3430477893" sldId="332"/>
            <ac:picMk id="7" creationId="{0CE85A44-E9E5-F249-5169-170745F91064}"/>
          </ac:picMkLst>
        </pc:picChg>
      </pc:sldChg>
      <pc:sldChg chg="addSp delSp modSp new mod">
        <pc:chgData name="Sara Muneeb" userId="29b624b1-a719-43f5-9b52-388cd4043c04" providerId="ADAL" clId="{DB3F8C76-9E84-425C-958D-57243E72E246}" dt="2022-10-03T08:53:53.093" v="2965"/>
        <pc:sldMkLst>
          <pc:docMk/>
          <pc:sldMk cId="3917894372" sldId="333"/>
        </pc:sldMkLst>
        <pc:spChg chg="mod">
          <ac:chgData name="Sara Muneeb" userId="29b624b1-a719-43f5-9b52-388cd4043c04" providerId="ADAL" clId="{DB3F8C76-9E84-425C-958D-57243E72E246}" dt="2022-10-03T08:48:31.717" v="2904" actId="20577"/>
          <ac:spMkLst>
            <pc:docMk/>
            <pc:sldMk cId="3917894372" sldId="333"/>
            <ac:spMk id="2" creationId="{8C9BF00C-DE08-05B4-94B7-21F99DF181F5}"/>
          </ac:spMkLst>
        </pc:spChg>
        <pc:spChg chg="mod">
          <ac:chgData name="Sara Muneeb" userId="29b624b1-a719-43f5-9b52-388cd4043c04" providerId="ADAL" clId="{DB3F8C76-9E84-425C-958D-57243E72E246}" dt="2022-10-03T08:51:54.874" v="2915" actId="1076"/>
          <ac:spMkLst>
            <pc:docMk/>
            <pc:sldMk cId="3917894372" sldId="333"/>
            <ac:spMk id="3" creationId="{1FCBA3A4-B640-FD0C-C7ED-C462A6F5F329}"/>
          </ac:spMkLst>
        </pc:spChg>
        <pc:picChg chg="add mod">
          <ac:chgData name="Sara Muneeb" userId="29b624b1-a719-43f5-9b52-388cd4043c04" providerId="ADAL" clId="{DB3F8C76-9E84-425C-958D-57243E72E246}" dt="2022-10-03T08:52:15.660" v="2920" actId="1076"/>
          <ac:picMkLst>
            <pc:docMk/>
            <pc:sldMk cId="3917894372" sldId="333"/>
            <ac:picMk id="1026" creationId="{482A12D2-8096-3518-B78C-3D4BBAAD0454}"/>
          </ac:picMkLst>
        </pc:picChg>
        <pc:picChg chg="add del">
          <ac:chgData name="Sara Muneeb" userId="29b624b1-a719-43f5-9b52-388cd4043c04" providerId="ADAL" clId="{DB3F8C76-9E84-425C-958D-57243E72E246}" dt="2022-10-03T08:53:53.093" v="2965"/>
          <ac:picMkLst>
            <pc:docMk/>
            <pc:sldMk cId="3917894372" sldId="333"/>
            <ac:picMk id="1028" creationId="{9E1F1E16-A9D5-C013-404E-CAF433CAF6D0}"/>
          </ac:picMkLst>
        </pc:picChg>
      </pc:sldChg>
      <pc:sldChg chg="modSp new del mod">
        <pc:chgData name="Sara Muneeb" userId="29b624b1-a719-43f5-9b52-388cd4043c04" providerId="ADAL" clId="{DB3F8C76-9E84-425C-958D-57243E72E246}" dt="2022-10-03T09:02:56.545" v="3026" actId="47"/>
        <pc:sldMkLst>
          <pc:docMk/>
          <pc:sldMk cId="1807911425" sldId="334"/>
        </pc:sldMkLst>
        <pc:spChg chg="mod">
          <ac:chgData name="Sara Muneeb" userId="29b624b1-a719-43f5-9b52-388cd4043c04" providerId="ADAL" clId="{DB3F8C76-9E84-425C-958D-57243E72E246}" dt="2022-10-03T08:52:40.895" v="2963" actId="20577"/>
          <ac:spMkLst>
            <pc:docMk/>
            <pc:sldMk cId="1807911425" sldId="334"/>
            <ac:spMk id="2" creationId="{DFD9F9C7-D4B2-0938-60E4-036D0673C0A4}"/>
          </ac:spMkLst>
        </pc:spChg>
      </pc:sldChg>
      <pc:sldChg chg="add ord">
        <pc:chgData name="Sara Muneeb" userId="29b624b1-a719-43f5-9b52-388cd4043c04" providerId="ADAL" clId="{DB3F8C76-9E84-425C-958D-57243E72E246}" dt="2022-10-03T08:59:54.890" v="3014"/>
        <pc:sldMkLst>
          <pc:docMk/>
          <pc:sldMk cId="8593176" sldId="335"/>
        </pc:sldMkLst>
      </pc:sldChg>
      <pc:sldChg chg="delSp add del mod">
        <pc:chgData name="Sara Muneeb" userId="29b624b1-a719-43f5-9b52-388cd4043c04" providerId="ADAL" clId="{DB3F8C76-9E84-425C-958D-57243E72E246}" dt="2022-10-03T08:55:34.364" v="2984" actId="47"/>
        <pc:sldMkLst>
          <pc:docMk/>
          <pc:sldMk cId="1678163868" sldId="336"/>
        </pc:sldMkLst>
        <pc:picChg chg="del">
          <ac:chgData name="Sara Muneeb" userId="29b624b1-a719-43f5-9b52-388cd4043c04" providerId="ADAL" clId="{DB3F8C76-9E84-425C-958D-57243E72E246}" dt="2022-10-03T08:55:04.476" v="2975" actId="21"/>
          <ac:picMkLst>
            <pc:docMk/>
            <pc:sldMk cId="1678163868" sldId="336"/>
            <ac:picMk id="6" creationId="{3E1EB4D4-5BED-49C0-A5AC-F1F095AC48B6}"/>
          </ac:picMkLst>
        </pc:picChg>
      </pc:sldChg>
      <pc:sldChg chg="addSp modSp add mod ord">
        <pc:chgData name="Sara Muneeb" userId="29b624b1-a719-43f5-9b52-388cd4043c04" providerId="ADAL" clId="{DB3F8C76-9E84-425C-958D-57243E72E246}" dt="2022-10-03T08:57:21.278" v="3006"/>
        <pc:sldMkLst>
          <pc:docMk/>
          <pc:sldMk cId="633161056" sldId="337"/>
        </pc:sldMkLst>
        <pc:picChg chg="add mod">
          <ac:chgData name="Sara Muneeb" userId="29b624b1-a719-43f5-9b52-388cd4043c04" providerId="ADAL" clId="{DB3F8C76-9E84-425C-958D-57243E72E246}" dt="2022-10-03T08:55:25.233" v="2982" actId="1076"/>
          <ac:picMkLst>
            <pc:docMk/>
            <pc:sldMk cId="633161056" sldId="337"/>
            <ac:picMk id="3" creationId="{7A700882-33BE-8D82-2022-A9F02B8D2171}"/>
          </ac:picMkLst>
        </pc:picChg>
      </pc:sldChg>
      <pc:sldChg chg="add del ord">
        <pc:chgData name="Sara Muneeb" userId="29b624b1-a719-43f5-9b52-388cd4043c04" providerId="ADAL" clId="{DB3F8C76-9E84-425C-958D-57243E72E246}" dt="2022-10-03T09:02:16.244" v="3019" actId="47"/>
        <pc:sldMkLst>
          <pc:docMk/>
          <pc:sldMk cId="1444182912" sldId="338"/>
        </pc:sldMkLst>
      </pc:sldChg>
      <pc:sldChg chg="add del">
        <pc:chgData name="Sara Muneeb" userId="29b624b1-a719-43f5-9b52-388cd4043c04" providerId="ADAL" clId="{DB3F8C76-9E84-425C-958D-57243E72E246}" dt="2022-10-03T09:02:52.252" v="3024" actId="47"/>
        <pc:sldMkLst>
          <pc:docMk/>
          <pc:sldMk cId="1127259162" sldId="339"/>
        </pc:sldMkLst>
      </pc:sldChg>
      <pc:sldChg chg="add del">
        <pc:chgData name="Sara Muneeb" userId="29b624b1-a719-43f5-9b52-388cd4043c04" providerId="ADAL" clId="{DB3F8C76-9E84-425C-958D-57243E72E246}" dt="2022-10-03T09:02:54.031" v="3025" actId="47"/>
        <pc:sldMkLst>
          <pc:docMk/>
          <pc:sldMk cId="3128309874" sldId="340"/>
        </pc:sldMkLst>
      </pc:sldChg>
      <pc:sldChg chg="addSp delSp modSp new mod">
        <pc:chgData name="Sara Muneeb" userId="29b624b1-a719-43f5-9b52-388cd4043c04" providerId="ADAL" clId="{DB3F8C76-9E84-425C-958D-57243E72E246}" dt="2022-10-03T08:56:42.446" v="3002" actId="20577"/>
        <pc:sldMkLst>
          <pc:docMk/>
          <pc:sldMk cId="3882494558" sldId="341"/>
        </pc:sldMkLst>
        <pc:spChg chg="mod">
          <ac:chgData name="Sara Muneeb" userId="29b624b1-a719-43f5-9b52-388cd4043c04" providerId="ADAL" clId="{DB3F8C76-9E84-425C-958D-57243E72E246}" dt="2022-10-03T08:56:42.446" v="3002" actId="20577"/>
          <ac:spMkLst>
            <pc:docMk/>
            <pc:sldMk cId="3882494558" sldId="341"/>
            <ac:spMk id="2" creationId="{900C8EA5-CB76-0D65-2A62-FAB0F51B6C6A}"/>
          </ac:spMkLst>
        </pc:spChg>
        <pc:spChg chg="del">
          <ac:chgData name="Sara Muneeb" userId="29b624b1-a719-43f5-9b52-388cd4043c04" providerId="ADAL" clId="{DB3F8C76-9E84-425C-958D-57243E72E246}" dt="2022-10-03T08:56:36.828" v="2992"/>
          <ac:spMkLst>
            <pc:docMk/>
            <pc:sldMk cId="3882494558" sldId="341"/>
            <ac:spMk id="3" creationId="{CE71EB3E-6D7C-64EE-DE6D-6BC420E101E5}"/>
          </ac:spMkLst>
        </pc:spChg>
        <pc:picChg chg="add mod">
          <ac:chgData name="Sara Muneeb" userId="29b624b1-a719-43f5-9b52-388cd4043c04" providerId="ADAL" clId="{DB3F8C76-9E84-425C-958D-57243E72E246}" dt="2022-10-03T08:56:38.990" v="2993" actId="1076"/>
          <ac:picMkLst>
            <pc:docMk/>
            <pc:sldMk cId="3882494558" sldId="341"/>
            <ac:picMk id="4" creationId="{7FE13403-25A8-499D-8D7A-4A0A17D56BFF}"/>
          </ac:picMkLst>
        </pc:picChg>
      </pc:sldChg>
      <pc:sldChg chg="modSp new mod">
        <pc:chgData name="Sara Muneeb" userId="29b624b1-a719-43f5-9b52-388cd4043c04" providerId="ADAL" clId="{DB3F8C76-9E84-425C-958D-57243E72E246}" dt="2022-10-03T09:05:02.703" v="3080" actId="20577"/>
        <pc:sldMkLst>
          <pc:docMk/>
          <pc:sldMk cId="2698458265" sldId="342"/>
        </pc:sldMkLst>
        <pc:spChg chg="mod">
          <ac:chgData name="Sara Muneeb" userId="29b624b1-a719-43f5-9b52-388cd4043c04" providerId="ADAL" clId="{DB3F8C76-9E84-425C-958D-57243E72E246}" dt="2022-10-03T09:03:02.764" v="3045" actId="20577"/>
          <ac:spMkLst>
            <pc:docMk/>
            <pc:sldMk cId="2698458265" sldId="342"/>
            <ac:spMk id="2" creationId="{01F3F972-9024-B371-9CA6-DA46689C9DB0}"/>
          </ac:spMkLst>
        </pc:spChg>
        <pc:spChg chg="mod">
          <ac:chgData name="Sara Muneeb" userId="29b624b1-a719-43f5-9b52-388cd4043c04" providerId="ADAL" clId="{DB3F8C76-9E84-425C-958D-57243E72E246}" dt="2022-10-03T09:05:02.703" v="3080" actId="20577"/>
          <ac:spMkLst>
            <pc:docMk/>
            <pc:sldMk cId="2698458265" sldId="342"/>
            <ac:spMk id="3" creationId="{47523A51-222B-D760-044E-31DAD03EC92D}"/>
          </ac:spMkLst>
        </pc:spChg>
      </pc:sldChg>
      <pc:sldChg chg="addSp modSp new mod">
        <pc:chgData name="Sara Muneeb" userId="29b624b1-a719-43f5-9b52-388cd4043c04" providerId="ADAL" clId="{DB3F8C76-9E84-425C-958D-57243E72E246}" dt="2022-10-05T09:36:14.644" v="4004" actId="1076"/>
        <pc:sldMkLst>
          <pc:docMk/>
          <pc:sldMk cId="2513089267" sldId="343"/>
        </pc:sldMkLst>
        <pc:spChg chg="mod">
          <ac:chgData name="Sara Muneeb" userId="29b624b1-a719-43f5-9b52-388cd4043c04" providerId="ADAL" clId="{DB3F8C76-9E84-425C-958D-57243E72E246}" dt="2022-10-03T09:06:51.350" v="3107" actId="20577"/>
          <ac:spMkLst>
            <pc:docMk/>
            <pc:sldMk cId="2513089267" sldId="343"/>
            <ac:spMk id="2" creationId="{B33EB936-0A5A-BB71-A154-09E6BF2CBFBA}"/>
          </ac:spMkLst>
        </pc:spChg>
        <pc:spChg chg="mod">
          <ac:chgData name="Sara Muneeb" userId="29b624b1-a719-43f5-9b52-388cd4043c04" providerId="ADAL" clId="{DB3F8C76-9E84-425C-958D-57243E72E246}" dt="2022-10-03T09:08:07.154" v="3145" actId="20577"/>
          <ac:spMkLst>
            <pc:docMk/>
            <pc:sldMk cId="2513089267" sldId="343"/>
            <ac:spMk id="3" creationId="{4378ECCD-6E32-28CC-F140-D8B52EBD59DB}"/>
          </ac:spMkLst>
        </pc:spChg>
        <pc:picChg chg="add mod">
          <ac:chgData name="Sara Muneeb" userId="29b624b1-a719-43f5-9b52-388cd4043c04" providerId="ADAL" clId="{DB3F8C76-9E84-425C-958D-57243E72E246}" dt="2022-10-05T09:36:14.644" v="4004" actId="1076"/>
          <ac:picMkLst>
            <pc:docMk/>
            <pc:sldMk cId="2513089267" sldId="343"/>
            <ac:picMk id="5" creationId="{80DDCA12-1AB6-3101-19FC-88F43DA66A57}"/>
          </ac:picMkLst>
        </pc:picChg>
        <pc:picChg chg="add mod">
          <ac:chgData name="Sara Muneeb" userId="29b624b1-a719-43f5-9b52-388cd4043c04" providerId="ADAL" clId="{DB3F8C76-9E84-425C-958D-57243E72E246}" dt="2022-10-05T09:36:13.025" v="4003" actId="1076"/>
          <ac:picMkLst>
            <pc:docMk/>
            <pc:sldMk cId="2513089267" sldId="343"/>
            <ac:picMk id="4098" creationId="{45A26E9E-0A75-188F-C0D0-195B94759800}"/>
          </ac:picMkLst>
        </pc:picChg>
      </pc:sldChg>
      <pc:sldChg chg="modSp new mod">
        <pc:chgData name="Sara Muneeb" userId="29b624b1-a719-43f5-9b52-388cd4043c04" providerId="ADAL" clId="{DB3F8C76-9E84-425C-958D-57243E72E246}" dt="2022-10-03T09:11:31.145" v="3238" actId="20577"/>
        <pc:sldMkLst>
          <pc:docMk/>
          <pc:sldMk cId="405946211" sldId="344"/>
        </pc:sldMkLst>
        <pc:spChg chg="mod">
          <ac:chgData name="Sara Muneeb" userId="29b624b1-a719-43f5-9b52-388cd4043c04" providerId="ADAL" clId="{DB3F8C76-9E84-425C-958D-57243E72E246}" dt="2022-10-03T09:10:56.438" v="3172" actId="20577"/>
          <ac:spMkLst>
            <pc:docMk/>
            <pc:sldMk cId="405946211" sldId="344"/>
            <ac:spMk id="2" creationId="{D7F4F228-B9C5-AB12-8C5D-37D043A48061}"/>
          </ac:spMkLst>
        </pc:spChg>
        <pc:spChg chg="mod">
          <ac:chgData name="Sara Muneeb" userId="29b624b1-a719-43f5-9b52-388cd4043c04" providerId="ADAL" clId="{DB3F8C76-9E84-425C-958D-57243E72E246}" dt="2022-10-03T09:11:31.145" v="3238" actId="20577"/>
          <ac:spMkLst>
            <pc:docMk/>
            <pc:sldMk cId="405946211" sldId="344"/>
            <ac:spMk id="3" creationId="{148D8B6E-F25B-9E23-0BB0-71561C53E27C}"/>
          </ac:spMkLst>
        </pc:spChg>
      </pc:sldChg>
      <pc:sldChg chg="addSp delSp modSp new mod">
        <pc:chgData name="Sara Muneeb" userId="29b624b1-a719-43f5-9b52-388cd4043c04" providerId="ADAL" clId="{DB3F8C76-9E84-425C-958D-57243E72E246}" dt="2022-10-05T08:12:39.420" v="3352" actId="1076"/>
        <pc:sldMkLst>
          <pc:docMk/>
          <pc:sldMk cId="2989140334" sldId="345"/>
        </pc:sldMkLst>
        <pc:spChg chg="mod">
          <ac:chgData name="Sara Muneeb" userId="29b624b1-a719-43f5-9b52-388cd4043c04" providerId="ADAL" clId="{DB3F8C76-9E84-425C-958D-57243E72E246}" dt="2022-10-05T08:05:37.194" v="3271" actId="20577"/>
          <ac:spMkLst>
            <pc:docMk/>
            <pc:sldMk cId="2989140334" sldId="345"/>
            <ac:spMk id="2" creationId="{392477F7-0B8B-8390-05A3-8CD5AB838E38}"/>
          </ac:spMkLst>
        </pc:spChg>
        <pc:spChg chg="del">
          <ac:chgData name="Sara Muneeb" userId="29b624b1-a719-43f5-9b52-388cd4043c04" providerId="ADAL" clId="{DB3F8C76-9E84-425C-958D-57243E72E246}" dt="2022-10-05T08:06:27.345" v="3272" actId="931"/>
          <ac:spMkLst>
            <pc:docMk/>
            <pc:sldMk cId="2989140334" sldId="345"/>
            <ac:spMk id="3" creationId="{D2F8713B-CCD3-197F-54BD-6B1BD231FA0C}"/>
          </ac:spMkLst>
        </pc:spChg>
        <pc:spChg chg="add del mod">
          <ac:chgData name="Sara Muneeb" userId="29b624b1-a719-43f5-9b52-388cd4043c04" providerId="ADAL" clId="{DB3F8C76-9E84-425C-958D-57243E72E246}" dt="2022-10-05T08:06:39.963" v="3274" actId="931"/>
          <ac:spMkLst>
            <pc:docMk/>
            <pc:sldMk cId="2989140334" sldId="345"/>
            <ac:spMk id="7" creationId="{18ACB324-814C-082D-194E-AD0A6AC47F8C}"/>
          </ac:spMkLst>
        </pc:spChg>
        <pc:spChg chg="add del mod">
          <ac:chgData name="Sara Muneeb" userId="29b624b1-a719-43f5-9b52-388cd4043c04" providerId="ADAL" clId="{DB3F8C76-9E84-425C-958D-57243E72E246}" dt="2022-10-05T08:09:54.284" v="3278"/>
          <ac:spMkLst>
            <pc:docMk/>
            <pc:sldMk cId="2989140334" sldId="345"/>
            <ac:spMk id="11" creationId="{1F0A3461-A205-B476-E693-5B6C0D2E2F77}"/>
          </ac:spMkLst>
        </pc:spChg>
        <pc:spChg chg="add mod">
          <ac:chgData name="Sara Muneeb" userId="29b624b1-a719-43f5-9b52-388cd4043c04" providerId="ADAL" clId="{DB3F8C76-9E84-425C-958D-57243E72E246}" dt="2022-10-05T08:12:39.420" v="3352" actId="1076"/>
          <ac:spMkLst>
            <pc:docMk/>
            <pc:sldMk cId="2989140334" sldId="345"/>
            <ac:spMk id="12" creationId="{BBDF8F95-6B91-434D-6850-8B1CFE1AE336}"/>
          </ac:spMkLst>
        </pc:spChg>
        <pc:spChg chg="add mod">
          <ac:chgData name="Sara Muneeb" userId="29b624b1-a719-43f5-9b52-388cd4043c04" providerId="ADAL" clId="{DB3F8C76-9E84-425C-958D-57243E72E246}" dt="2022-10-05T08:12:04.765" v="3329" actId="1076"/>
          <ac:spMkLst>
            <pc:docMk/>
            <pc:sldMk cId="2989140334" sldId="345"/>
            <ac:spMk id="13" creationId="{315B168A-801E-C457-2852-1F6087995B06}"/>
          </ac:spMkLst>
        </pc:spChg>
        <pc:spChg chg="add mod">
          <ac:chgData name="Sara Muneeb" userId="29b624b1-a719-43f5-9b52-388cd4043c04" providerId="ADAL" clId="{DB3F8C76-9E84-425C-958D-57243E72E246}" dt="2022-10-05T08:12:33.899" v="3351" actId="20577"/>
          <ac:spMkLst>
            <pc:docMk/>
            <pc:sldMk cId="2989140334" sldId="345"/>
            <ac:spMk id="14" creationId="{1816D2A7-A716-EB11-6CE4-1E61B5756780}"/>
          </ac:spMkLst>
        </pc:spChg>
        <pc:picChg chg="add del mod">
          <ac:chgData name="Sara Muneeb" userId="29b624b1-a719-43f5-9b52-388cd4043c04" providerId="ADAL" clId="{DB3F8C76-9E84-425C-958D-57243E72E246}" dt="2022-10-05T08:06:30.460" v="3273" actId="478"/>
          <ac:picMkLst>
            <pc:docMk/>
            <pc:sldMk cId="2989140334" sldId="345"/>
            <ac:picMk id="5" creationId="{5D0D8EBF-7C1E-00F6-D086-F6BADFAD1E8E}"/>
          </ac:picMkLst>
        </pc:picChg>
        <pc:picChg chg="add del mod">
          <ac:chgData name="Sara Muneeb" userId="29b624b1-a719-43f5-9b52-388cd4043c04" providerId="ADAL" clId="{DB3F8C76-9E84-425C-958D-57243E72E246}" dt="2022-10-05T08:07:04.184" v="3277" actId="478"/>
          <ac:picMkLst>
            <pc:docMk/>
            <pc:sldMk cId="2989140334" sldId="345"/>
            <ac:picMk id="9" creationId="{4CEABCE9-43D6-BD0F-51A3-62953CC46FA5}"/>
          </ac:picMkLst>
        </pc:picChg>
        <pc:picChg chg="add mod">
          <ac:chgData name="Sara Muneeb" userId="29b624b1-a719-43f5-9b52-388cd4043c04" providerId="ADAL" clId="{DB3F8C76-9E84-425C-958D-57243E72E246}" dt="2022-10-05T08:11:52.382" v="3325" actId="1076"/>
          <ac:picMkLst>
            <pc:docMk/>
            <pc:sldMk cId="2989140334" sldId="345"/>
            <ac:picMk id="1026" creationId="{AB0650A4-C377-36D3-6AF2-5B85234CEC4D}"/>
          </ac:picMkLst>
        </pc:picChg>
        <pc:picChg chg="add mod">
          <ac:chgData name="Sara Muneeb" userId="29b624b1-a719-43f5-9b52-388cd4043c04" providerId="ADAL" clId="{DB3F8C76-9E84-425C-958D-57243E72E246}" dt="2022-10-05T08:12:01.427" v="3328" actId="1076"/>
          <ac:picMkLst>
            <pc:docMk/>
            <pc:sldMk cId="2989140334" sldId="345"/>
            <ac:picMk id="1028" creationId="{EA91969B-9429-2313-63A6-C17810AB2D55}"/>
          </ac:picMkLst>
        </pc:picChg>
        <pc:picChg chg="add mod">
          <ac:chgData name="Sara Muneeb" userId="29b624b1-a719-43f5-9b52-388cd4043c04" providerId="ADAL" clId="{DB3F8C76-9E84-425C-958D-57243E72E246}" dt="2022-10-05T08:12:08.326" v="3330" actId="1076"/>
          <ac:picMkLst>
            <pc:docMk/>
            <pc:sldMk cId="2989140334" sldId="345"/>
            <ac:picMk id="1030" creationId="{85055336-535E-226B-96C6-AA479A5DE744}"/>
          </ac:picMkLst>
        </pc:picChg>
      </pc:sldChg>
      <pc:sldChg chg="add del">
        <pc:chgData name="Sara Muneeb" userId="29b624b1-a719-43f5-9b52-388cd4043c04" providerId="ADAL" clId="{DB3F8C76-9E84-425C-958D-57243E72E246}" dt="2022-09-27T04:55:26.398" v="39" actId="47"/>
        <pc:sldMkLst>
          <pc:docMk/>
          <pc:sldMk cId="4246156943" sldId="345"/>
        </pc:sldMkLst>
      </pc:sldChg>
      <pc:sldChg chg="add del">
        <pc:chgData name="Sara Muneeb" userId="29b624b1-a719-43f5-9b52-388cd4043c04" providerId="ADAL" clId="{DB3F8C76-9E84-425C-958D-57243E72E246}" dt="2022-09-27T04:55:26.398" v="39" actId="47"/>
        <pc:sldMkLst>
          <pc:docMk/>
          <pc:sldMk cId="2366367615" sldId="346"/>
        </pc:sldMkLst>
      </pc:sldChg>
      <pc:sldChg chg="addSp delSp modSp new mod ord">
        <pc:chgData name="Sara Muneeb" userId="29b624b1-a719-43f5-9b52-388cd4043c04" providerId="ADAL" clId="{DB3F8C76-9E84-425C-958D-57243E72E246}" dt="2022-10-05T09:00:16.582" v="3704" actId="20577"/>
        <pc:sldMkLst>
          <pc:docMk/>
          <pc:sldMk cId="3678470995" sldId="346"/>
        </pc:sldMkLst>
        <pc:spChg chg="mod">
          <ac:chgData name="Sara Muneeb" userId="29b624b1-a719-43f5-9b52-388cd4043c04" providerId="ADAL" clId="{DB3F8C76-9E84-425C-958D-57243E72E246}" dt="2022-10-05T09:00:16.582" v="3704" actId="20577"/>
          <ac:spMkLst>
            <pc:docMk/>
            <pc:sldMk cId="3678470995" sldId="346"/>
            <ac:spMk id="2" creationId="{68D8302F-F7F4-B54F-028C-7EADCB5C643C}"/>
          </ac:spMkLst>
        </pc:spChg>
        <pc:spChg chg="del">
          <ac:chgData name="Sara Muneeb" userId="29b624b1-a719-43f5-9b52-388cd4043c04" providerId="ADAL" clId="{DB3F8C76-9E84-425C-958D-57243E72E246}" dt="2022-10-05T08:13:02.231" v="3369" actId="931"/>
          <ac:spMkLst>
            <pc:docMk/>
            <pc:sldMk cId="3678470995" sldId="346"/>
            <ac:spMk id="3" creationId="{014FE765-D7F8-EDC7-D82C-6AC3B2392F36}"/>
          </ac:spMkLst>
        </pc:spChg>
        <pc:spChg chg="add del mod">
          <ac:chgData name="Sara Muneeb" userId="29b624b1-a719-43f5-9b52-388cd4043c04" providerId="ADAL" clId="{DB3F8C76-9E84-425C-958D-57243E72E246}" dt="2022-10-05T08:13:32.113" v="3371" actId="931"/>
          <ac:spMkLst>
            <pc:docMk/>
            <pc:sldMk cId="3678470995" sldId="346"/>
            <ac:spMk id="7" creationId="{1ABE854F-B00B-2E96-F692-8290588BC053}"/>
          </ac:spMkLst>
        </pc:spChg>
        <pc:picChg chg="add del mod">
          <ac:chgData name="Sara Muneeb" userId="29b624b1-a719-43f5-9b52-388cd4043c04" providerId="ADAL" clId="{DB3F8C76-9E84-425C-958D-57243E72E246}" dt="2022-10-05T08:13:04.090" v="3370" actId="478"/>
          <ac:picMkLst>
            <pc:docMk/>
            <pc:sldMk cId="3678470995" sldId="346"/>
            <ac:picMk id="5" creationId="{FA04A942-42BB-F07B-A6CD-A794D0021886}"/>
          </ac:picMkLst>
        </pc:picChg>
        <pc:picChg chg="add mod">
          <ac:chgData name="Sara Muneeb" userId="29b624b1-a719-43f5-9b52-388cd4043c04" providerId="ADAL" clId="{DB3F8C76-9E84-425C-958D-57243E72E246}" dt="2022-10-05T08:13:36.999" v="3372" actId="27614"/>
          <ac:picMkLst>
            <pc:docMk/>
            <pc:sldMk cId="3678470995" sldId="346"/>
            <ac:picMk id="9" creationId="{7A66B900-9D53-8F01-1D8D-E76C324F7C90}"/>
          </ac:picMkLst>
        </pc:picChg>
      </pc:sldChg>
      <pc:sldChg chg="add del">
        <pc:chgData name="Sara Muneeb" userId="29b624b1-a719-43f5-9b52-388cd4043c04" providerId="ADAL" clId="{DB3F8C76-9E84-425C-958D-57243E72E246}" dt="2022-09-27T04:55:26.398" v="39" actId="47"/>
        <pc:sldMkLst>
          <pc:docMk/>
          <pc:sldMk cId="1655376747" sldId="347"/>
        </pc:sldMkLst>
      </pc:sldChg>
      <pc:sldChg chg="addSp delSp modSp new mod">
        <pc:chgData name="Sara Muneeb" userId="29b624b1-a719-43f5-9b52-388cd4043c04" providerId="ADAL" clId="{DB3F8C76-9E84-425C-958D-57243E72E246}" dt="2022-10-05T08:13:58.122" v="3384" actId="27614"/>
        <pc:sldMkLst>
          <pc:docMk/>
          <pc:sldMk cId="2185956998" sldId="347"/>
        </pc:sldMkLst>
        <pc:spChg chg="mod">
          <ac:chgData name="Sara Muneeb" userId="29b624b1-a719-43f5-9b52-388cd4043c04" providerId="ADAL" clId="{DB3F8C76-9E84-425C-958D-57243E72E246}" dt="2022-10-05T08:13:39.916" v="3380" actId="20577"/>
          <ac:spMkLst>
            <pc:docMk/>
            <pc:sldMk cId="2185956998" sldId="347"/>
            <ac:spMk id="2" creationId="{9B55C5E3-057C-3F89-06B2-63F1035A144B}"/>
          </ac:spMkLst>
        </pc:spChg>
        <pc:spChg chg="del">
          <ac:chgData name="Sara Muneeb" userId="29b624b1-a719-43f5-9b52-388cd4043c04" providerId="ADAL" clId="{DB3F8C76-9E84-425C-958D-57243E72E246}" dt="2022-10-05T08:13:50.019" v="3381" actId="931"/>
          <ac:spMkLst>
            <pc:docMk/>
            <pc:sldMk cId="2185956998" sldId="347"/>
            <ac:spMk id="3" creationId="{7F92B9E8-17EF-1C38-5E25-D88653700F46}"/>
          </ac:spMkLst>
        </pc:spChg>
        <pc:picChg chg="add mod">
          <ac:chgData name="Sara Muneeb" userId="29b624b1-a719-43f5-9b52-388cd4043c04" providerId="ADAL" clId="{DB3F8C76-9E84-425C-958D-57243E72E246}" dt="2022-10-05T08:13:58.122" v="3384" actId="27614"/>
          <ac:picMkLst>
            <pc:docMk/>
            <pc:sldMk cId="2185956998" sldId="347"/>
            <ac:picMk id="5" creationId="{EA3945A9-91A4-C907-11BA-B9A7105E6533}"/>
          </ac:picMkLst>
        </pc:picChg>
      </pc:sldChg>
      <pc:sldChg chg="add del">
        <pc:chgData name="Sara Muneeb" userId="29b624b1-a719-43f5-9b52-388cd4043c04" providerId="ADAL" clId="{DB3F8C76-9E84-425C-958D-57243E72E246}" dt="2022-09-27T04:55:26.398" v="39" actId="47"/>
        <pc:sldMkLst>
          <pc:docMk/>
          <pc:sldMk cId="341212743" sldId="348"/>
        </pc:sldMkLst>
      </pc:sldChg>
      <pc:sldChg chg="addSp delSp modSp new mod">
        <pc:chgData name="Sara Muneeb" userId="29b624b1-a719-43f5-9b52-388cd4043c04" providerId="ADAL" clId="{DB3F8C76-9E84-425C-958D-57243E72E246}" dt="2022-10-05T09:09:32.442" v="3736" actId="1076"/>
        <pc:sldMkLst>
          <pc:docMk/>
          <pc:sldMk cId="1296041024" sldId="348"/>
        </pc:sldMkLst>
        <pc:spChg chg="mod">
          <ac:chgData name="Sara Muneeb" userId="29b624b1-a719-43f5-9b52-388cd4043c04" providerId="ADAL" clId="{DB3F8C76-9E84-425C-958D-57243E72E246}" dt="2022-10-05T08:15:37.323" v="3407" actId="20577"/>
          <ac:spMkLst>
            <pc:docMk/>
            <pc:sldMk cId="1296041024" sldId="348"/>
            <ac:spMk id="2" creationId="{70FC4C67-37FB-2EF9-4FC9-765CA2BB8509}"/>
          </ac:spMkLst>
        </pc:spChg>
        <pc:spChg chg="del">
          <ac:chgData name="Sara Muneeb" userId="29b624b1-a719-43f5-9b52-388cd4043c04" providerId="ADAL" clId="{DB3F8C76-9E84-425C-958D-57243E72E246}" dt="2022-10-05T08:15:48.920" v="3408" actId="931"/>
          <ac:spMkLst>
            <pc:docMk/>
            <pc:sldMk cId="1296041024" sldId="348"/>
            <ac:spMk id="3" creationId="{353AA707-FE47-465B-4E6B-B16A4FE87414}"/>
          </ac:spMkLst>
        </pc:spChg>
        <pc:picChg chg="add mod">
          <ac:chgData name="Sara Muneeb" userId="29b624b1-a719-43f5-9b52-388cd4043c04" providerId="ADAL" clId="{DB3F8C76-9E84-425C-958D-57243E72E246}" dt="2022-10-05T09:09:32.442" v="3736" actId="1076"/>
          <ac:picMkLst>
            <pc:docMk/>
            <pc:sldMk cId="1296041024" sldId="348"/>
            <ac:picMk id="5" creationId="{B8C364B4-C060-9CBD-F0F8-1D5750F2BC0E}"/>
          </ac:picMkLst>
        </pc:picChg>
      </pc:sldChg>
      <pc:sldChg chg="modSp new del mod">
        <pc:chgData name="Sara Muneeb" userId="29b624b1-a719-43f5-9b52-388cd4043c04" providerId="ADAL" clId="{DB3F8C76-9E84-425C-958D-57243E72E246}" dt="2022-10-05T08:15:23.587" v="3395" actId="47"/>
        <pc:sldMkLst>
          <pc:docMk/>
          <pc:sldMk cId="3916154426" sldId="348"/>
        </pc:sldMkLst>
        <pc:spChg chg="mod">
          <ac:chgData name="Sara Muneeb" userId="29b624b1-a719-43f5-9b52-388cd4043c04" providerId="ADAL" clId="{DB3F8C76-9E84-425C-958D-57243E72E246}" dt="2022-10-05T08:14:31.852" v="3392" actId="20577"/>
          <ac:spMkLst>
            <pc:docMk/>
            <pc:sldMk cId="3916154426" sldId="348"/>
            <ac:spMk id="2" creationId="{241FFD2B-47C6-6333-617E-9376399ECF80}"/>
          </ac:spMkLst>
        </pc:spChg>
      </pc:sldChg>
      <pc:sldChg chg="add del">
        <pc:chgData name="Sara Muneeb" userId="29b624b1-a719-43f5-9b52-388cd4043c04" providerId="ADAL" clId="{DB3F8C76-9E84-425C-958D-57243E72E246}" dt="2022-09-27T04:55:26.398" v="39" actId="47"/>
        <pc:sldMkLst>
          <pc:docMk/>
          <pc:sldMk cId="451696442" sldId="349"/>
        </pc:sldMkLst>
      </pc:sldChg>
      <pc:sldChg chg="addSp delSp modSp new del mod">
        <pc:chgData name="Sara Muneeb" userId="29b624b1-a719-43f5-9b52-388cd4043c04" providerId="ADAL" clId="{DB3F8C76-9E84-425C-958D-57243E72E246}" dt="2022-10-05T08:32:26.128" v="3486" actId="47"/>
        <pc:sldMkLst>
          <pc:docMk/>
          <pc:sldMk cId="4087087579" sldId="349"/>
        </pc:sldMkLst>
        <pc:spChg chg="mod">
          <ac:chgData name="Sara Muneeb" userId="29b624b1-a719-43f5-9b52-388cd4043c04" providerId="ADAL" clId="{DB3F8C76-9E84-425C-958D-57243E72E246}" dt="2022-10-05T08:16:54.019" v="3418" actId="20577"/>
          <ac:spMkLst>
            <pc:docMk/>
            <pc:sldMk cId="4087087579" sldId="349"/>
            <ac:spMk id="2" creationId="{3BA63BCA-1C5B-57C0-9E70-192178689C3C}"/>
          </ac:spMkLst>
        </pc:spChg>
        <pc:spChg chg="del">
          <ac:chgData name="Sara Muneeb" userId="29b624b1-a719-43f5-9b52-388cd4043c04" providerId="ADAL" clId="{DB3F8C76-9E84-425C-958D-57243E72E246}" dt="2022-10-05T08:16:58.866" v="3419" actId="931"/>
          <ac:spMkLst>
            <pc:docMk/>
            <pc:sldMk cId="4087087579" sldId="349"/>
            <ac:spMk id="3" creationId="{0274124B-4B5E-6E6D-4450-B8F3ACE9AD7D}"/>
          </ac:spMkLst>
        </pc:spChg>
        <pc:spChg chg="add mod">
          <ac:chgData name="Sara Muneeb" userId="29b624b1-a719-43f5-9b52-388cd4043c04" providerId="ADAL" clId="{DB3F8C76-9E84-425C-958D-57243E72E246}" dt="2022-10-05T08:32:14.576" v="3482" actId="21"/>
          <ac:spMkLst>
            <pc:docMk/>
            <pc:sldMk cId="4087087579" sldId="349"/>
            <ac:spMk id="4" creationId="{C7FC2E7A-09FA-0EAD-6AD1-F6271CC4F2FA}"/>
          </ac:spMkLst>
        </pc:spChg>
        <pc:spChg chg="add del mod">
          <ac:chgData name="Sara Muneeb" userId="29b624b1-a719-43f5-9b52-388cd4043c04" providerId="ADAL" clId="{DB3F8C76-9E84-425C-958D-57243E72E246}" dt="2022-10-05T08:18:34.094" v="3423" actId="931"/>
          <ac:spMkLst>
            <pc:docMk/>
            <pc:sldMk cId="4087087579" sldId="349"/>
            <ac:spMk id="7" creationId="{87E7195A-3A61-570A-84C4-60E9048E2B3A}"/>
          </ac:spMkLst>
        </pc:spChg>
        <pc:picChg chg="add del mod">
          <ac:chgData name="Sara Muneeb" userId="29b624b1-a719-43f5-9b52-388cd4043c04" providerId="ADAL" clId="{DB3F8C76-9E84-425C-958D-57243E72E246}" dt="2022-10-05T08:17:01.469" v="3422" actId="478"/>
          <ac:picMkLst>
            <pc:docMk/>
            <pc:sldMk cId="4087087579" sldId="349"/>
            <ac:picMk id="5" creationId="{F9503CC2-D7CF-05F4-6217-96FF51D2D268}"/>
          </ac:picMkLst>
        </pc:picChg>
        <pc:picChg chg="add del mod">
          <ac:chgData name="Sara Muneeb" userId="29b624b1-a719-43f5-9b52-388cd4043c04" providerId="ADAL" clId="{DB3F8C76-9E84-425C-958D-57243E72E246}" dt="2022-10-05T08:32:14.576" v="3482" actId="21"/>
          <ac:picMkLst>
            <pc:docMk/>
            <pc:sldMk cId="4087087579" sldId="349"/>
            <ac:picMk id="9" creationId="{16A6966E-4748-76B3-6ABD-102F7E9EC946}"/>
          </ac:picMkLst>
        </pc:picChg>
        <pc:picChg chg="add del mod">
          <ac:chgData name="Sara Muneeb" userId="29b624b1-a719-43f5-9b52-388cd4043c04" providerId="ADAL" clId="{DB3F8C76-9E84-425C-958D-57243E72E246}" dt="2022-10-05T08:18:45.870" v="3432" actId="21"/>
          <ac:picMkLst>
            <pc:docMk/>
            <pc:sldMk cId="4087087579" sldId="349"/>
            <ac:picMk id="11" creationId="{938D9DE5-9907-0EDA-586E-BA9D68B14140}"/>
          </ac:picMkLst>
        </pc:picChg>
        <pc:picChg chg="add del mod">
          <ac:chgData name="Sara Muneeb" userId="29b624b1-a719-43f5-9b52-388cd4043c04" providerId="ADAL" clId="{DB3F8C76-9E84-425C-958D-57243E72E246}" dt="2022-10-05T08:18:40.706" v="3429" actId="21"/>
          <ac:picMkLst>
            <pc:docMk/>
            <pc:sldMk cId="4087087579" sldId="349"/>
            <ac:picMk id="13" creationId="{16EB66D4-C9E2-6CF8-C847-A83BDB6B77F9}"/>
          </ac:picMkLst>
        </pc:picChg>
      </pc:sldChg>
      <pc:sldChg chg="addSp delSp modSp new mod">
        <pc:chgData name="Sara Muneeb" userId="29b624b1-a719-43f5-9b52-388cd4043c04" providerId="ADAL" clId="{DB3F8C76-9E84-425C-958D-57243E72E246}" dt="2022-10-05T09:09:41.088" v="3737" actId="20577"/>
        <pc:sldMkLst>
          <pc:docMk/>
          <pc:sldMk cId="1638390018" sldId="350"/>
        </pc:sldMkLst>
        <pc:spChg chg="mod">
          <ac:chgData name="Sara Muneeb" userId="29b624b1-a719-43f5-9b52-388cd4043c04" providerId="ADAL" clId="{DB3F8C76-9E84-425C-958D-57243E72E246}" dt="2022-10-05T09:09:41.088" v="3737" actId="20577"/>
          <ac:spMkLst>
            <pc:docMk/>
            <pc:sldMk cId="1638390018" sldId="350"/>
            <ac:spMk id="2" creationId="{4D7E9606-E9EE-6799-6237-91007AE2E29A}"/>
          </ac:spMkLst>
        </pc:spChg>
        <pc:spChg chg="add del">
          <ac:chgData name="Sara Muneeb" userId="29b624b1-a719-43f5-9b52-388cd4043c04" providerId="ADAL" clId="{DB3F8C76-9E84-425C-958D-57243E72E246}" dt="2022-10-05T08:32:53.001" v="3488"/>
          <ac:spMkLst>
            <pc:docMk/>
            <pc:sldMk cId="1638390018" sldId="350"/>
            <ac:spMk id="3" creationId="{03C3FFAF-C222-4E9A-FC1F-2900627190FF}"/>
          </ac:spMkLst>
        </pc:spChg>
        <pc:spChg chg="del">
          <ac:chgData name="Sara Muneeb" userId="29b624b1-a719-43f5-9b52-388cd4043c04" providerId="ADAL" clId="{DB3F8C76-9E84-425C-958D-57243E72E246}" dt="2022-10-05T08:20:11.315" v="3446" actId="478"/>
          <ac:spMkLst>
            <pc:docMk/>
            <pc:sldMk cId="1638390018" sldId="350"/>
            <ac:spMk id="3" creationId="{9A5A3CCA-D332-65F9-1F30-5831191CC051}"/>
          </ac:spMkLst>
        </pc:spChg>
        <pc:spChg chg="add del">
          <ac:chgData name="Sara Muneeb" userId="29b624b1-a719-43f5-9b52-388cd4043c04" providerId="ADAL" clId="{DB3F8C76-9E84-425C-958D-57243E72E246}" dt="2022-10-05T08:32:59.681" v="3490"/>
          <ac:spMkLst>
            <pc:docMk/>
            <pc:sldMk cId="1638390018" sldId="350"/>
            <ac:spMk id="6" creationId="{C0B68DCA-26EC-B57B-748B-AB6C1663F063}"/>
          </ac:spMkLst>
        </pc:spChg>
        <pc:picChg chg="add mod">
          <ac:chgData name="Sara Muneeb" userId="29b624b1-a719-43f5-9b52-388cd4043c04" providerId="ADAL" clId="{DB3F8C76-9E84-425C-958D-57243E72E246}" dt="2022-10-05T08:26:31.691" v="3474" actId="1076"/>
          <ac:picMkLst>
            <pc:docMk/>
            <pc:sldMk cId="1638390018" sldId="350"/>
            <ac:picMk id="4" creationId="{AED209C7-4476-8643-0EC8-5A67267801D2}"/>
          </ac:picMkLst>
        </pc:picChg>
        <pc:picChg chg="add mod modCrop">
          <ac:chgData name="Sara Muneeb" userId="29b624b1-a719-43f5-9b52-388cd4043c04" providerId="ADAL" clId="{DB3F8C76-9E84-425C-958D-57243E72E246}" dt="2022-10-05T08:21:56.861" v="3456" actId="1076"/>
          <ac:picMkLst>
            <pc:docMk/>
            <pc:sldMk cId="1638390018" sldId="350"/>
            <ac:picMk id="5" creationId="{C3DF1B4E-540E-21E7-9AE2-AFFDF6D3A713}"/>
          </ac:picMkLst>
        </pc:picChg>
        <pc:picChg chg="add mod">
          <ac:chgData name="Sara Muneeb" userId="29b624b1-a719-43f5-9b52-388cd4043c04" providerId="ADAL" clId="{DB3F8C76-9E84-425C-958D-57243E72E246}" dt="2022-10-05T08:34:29.982" v="3511" actId="1076"/>
          <ac:picMkLst>
            <pc:docMk/>
            <pc:sldMk cId="1638390018" sldId="350"/>
            <ac:picMk id="7" creationId="{D5E8B81C-5AA1-18C5-4FD9-64DD3E9F835A}"/>
          </ac:picMkLst>
        </pc:picChg>
        <pc:picChg chg="add mod">
          <ac:chgData name="Sara Muneeb" userId="29b624b1-a719-43f5-9b52-388cd4043c04" providerId="ADAL" clId="{DB3F8C76-9E84-425C-958D-57243E72E246}" dt="2022-10-05T08:34:25.537" v="3510" actId="1076"/>
          <ac:picMkLst>
            <pc:docMk/>
            <pc:sldMk cId="1638390018" sldId="350"/>
            <ac:picMk id="1030" creationId="{BAE3C677-C711-F0C1-DF2C-1E9FE6BD5FF3}"/>
          </ac:picMkLst>
        </pc:picChg>
        <pc:picChg chg="add mod">
          <ac:chgData name="Sara Muneeb" userId="29b624b1-a719-43f5-9b52-388cd4043c04" providerId="ADAL" clId="{DB3F8C76-9E84-425C-958D-57243E72E246}" dt="2022-10-05T08:26:43.447" v="3478" actId="1076"/>
          <ac:picMkLst>
            <pc:docMk/>
            <pc:sldMk cId="1638390018" sldId="350"/>
            <ac:picMk id="2050" creationId="{DB5A2F16-4EA8-DE04-DCB8-70ABF0B538CA}"/>
          </ac:picMkLst>
        </pc:picChg>
      </pc:sldChg>
      <pc:sldChg chg="add del">
        <pc:chgData name="Sara Muneeb" userId="29b624b1-a719-43f5-9b52-388cd4043c04" providerId="ADAL" clId="{DB3F8C76-9E84-425C-958D-57243E72E246}" dt="2022-09-27T04:55:26.398" v="39" actId="47"/>
        <pc:sldMkLst>
          <pc:docMk/>
          <pc:sldMk cId="3205214481" sldId="350"/>
        </pc:sldMkLst>
      </pc:sldChg>
      <pc:sldChg chg="new del">
        <pc:chgData name="Sara Muneeb" userId="29b624b1-a719-43f5-9b52-388cd4043c04" providerId="ADAL" clId="{DB3F8C76-9E84-425C-958D-57243E72E246}" dt="2022-10-05T08:25:36.639" v="3467" actId="680"/>
        <pc:sldMkLst>
          <pc:docMk/>
          <pc:sldMk cId="2005015887" sldId="351"/>
        </pc:sldMkLst>
      </pc:sldChg>
      <pc:sldChg chg="addSp delSp modSp new mod">
        <pc:chgData name="Sara Muneeb" userId="29b624b1-a719-43f5-9b52-388cd4043c04" providerId="ADAL" clId="{DB3F8C76-9E84-425C-958D-57243E72E246}" dt="2022-10-05T08:38:54.112" v="3541" actId="1076"/>
        <pc:sldMkLst>
          <pc:docMk/>
          <pc:sldMk cId="2210810185" sldId="351"/>
        </pc:sldMkLst>
        <pc:spChg chg="mod">
          <ac:chgData name="Sara Muneeb" userId="29b624b1-a719-43f5-9b52-388cd4043c04" providerId="ADAL" clId="{DB3F8C76-9E84-425C-958D-57243E72E246}" dt="2022-10-05T08:35:41.081" v="3524" actId="20577"/>
          <ac:spMkLst>
            <pc:docMk/>
            <pc:sldMk cId="2210810185" sldId="351"/>
            <ac:spMk id="2" creationId="{AA2C4E9D-8143-13E8-D0C4-360852E57E5C}"/>
          </ac:spMkLst>
        </pc:spChg>
        <pc:spChg chg="del">
          <ac:chgData name="Sara Muneeb" userId="29b624b1-a719-43f5-9b52-388cd4043c04" providerId="ADAL" clId="{DB3F8C76-9E84-425C-958D-57243E72E246}" dt="2022-10-05T08:35:45.045" v="3525"/>
          <ac:spMkLst>
            <pc:docMk/>
            <pc:sldMk cId="2210810185" sldId="351"/>
            <ac:spMk id="3" creationId="{678FF081-2628-EBA6-130E-E2E373590265}"/>
          </ac:spMkLst>
        </pc:spChg>
        <pc:picChg chg="add mod">
          <ac:chgData name="Sara Muneeb" userId="29b624b1-a719-43f5-9b52-388cd4043c04" providerId="ADAL" clId="{DB3F8C76-9E84-425C-958D-57243E72E246}" dt="2022-10-05T08:37:19.428" v="3528" actId="1076"/>
          <ac:picMkLst>
            <pc:docMk/>
            <pc:sldMk cId="2210810185" sldId="351"/>
            <ac:picMk id="2050" creationId="{B2DF8CFE-554D-25A2-37A7-8FA5A794B1C3}"/>
          </ac:picMkLst>
        </pc:picChg>
        <pc:picChg chg="add mod">
          <ac:chgData name="Sara Muneeb" userId="29b624b1-a719-43f5-9b52-388cd4043c04" providerId="ADAL" clId="{DB3F8C76-9E84-425C-958D-57243E72E246}" dt="2022-10-05T08:38:54.112" v="3541" actId="1076"/>
          <ac:picMkLst>
            <pc:docMk/>
            <pc:sldMk cId="2210810185" sldId="351"/>
            <ac:picMk id="2052" creationId="{32EA5284-EF3C-5656-EE69-FCA3D0346C04}"/>
          </ac:picMkLst>
        </pc:picChg>
        <pc:picChg chg="add mod">
          <ac:chgData name="Sara Muneeb" userId="29b624b1-a719-43f5-9b52-388cd4043c04" providerId="ADAL" clId="{DB3F8C76-9E84-425C-958D-57243E72E246}" dt="2022-10-05T08:38:51.954" v="3540" actId="1076"/>
          <ac:picMkLst>
            <pc:docMk/>
            <pc:sldMk cId="2210810185" sldId="351"/>
            <ac:picMk id="2054" creationId="{87C0F714-CA19-3990-A3F6-35F04D2A23F4}"/>
          </ac:picMkLst>
        </pc:picChg>
      </pc:sldChg>
      <pc:sldChg chg="addSp delSp modSp new del mod">
        <pc:chgData name="Sara Muneeb" userId="29b624b1-a719-43f5-9b52-388cd4043c04" providerId="ADAL" clId="{DB3F8C76-9E84-425C-958D-57243E72E246}" dt="2022-10-05T08:19:19.435" v="3440" actId="47"/>
        <pc:sldMkLst>
          <pc:docMk/>
          <pc:sldMk cId="2723552793" sldId="351"/>
        </pc:sldMkLst>
        <pc:picChg chg="add del mod">
          <ac:chgData name="Sara Muneeb" userId="29b624b1-a719-43f5-9b52-388cd4043c04" providerId="ADAL" clId="{DB3F8C76-9E84-425C-958D-57243E72E246}" dt="2022-10-05T08:19:16.478" v="3439" actId="21"/>
          <ac:picMkLst>
            <pc:docMk/>
            <pc:sldMk cId="2723552793" sldId="351"/>
            <ac:picMk id="4" creationId="{0647633E-44AB-295E-0E5C-0367B75E86B0}"/>
          </ac:picMkLst>
        </pc:picChg>
      </pc:sldChg>
      <pc:sldChg chg="add del">
        <pc:chgData name="Sara Muneeb" userId="29b624b1-a719-43f5-9b52-388cd4043c04" providerId="ADAL" clId="{DB3F8C76-9E84-425C-958D-57243E72E246}" dt="2022-09-27T04:55:26.398" v="39" actId="47"/>
        <pc:sldMkLst>
          <pc:docMk/>
          <pc:sldMk cId="3040880707" sldId="351"/>
        </pc:sldMkLst>
      </pc:sldChg>
      <pc:sldChg chg="addSp delSp modSp new mod">
        <pc:chgData name="Sara Muneeb" userId="29b624b1-a719-43f5-9b52-388cd4043c04" providerId="ADAL" clId="{DB3F8C76-9E84-425C-958D-57243E72E246}" dt="2022-10-05T08:39:44.476" v="3555" actId="732"/>
        <pc:sldMkLst>
          <pc:docMk/>
          <pc:sldMk cId="1182734953" sldId="352"/>
        </pc:sldMkLst>
        <pc:spChg chg="mod">
          <ac:chgData name="Sara Muneeb" userId="29b624b1-a719-43f5-9b52-388cd4043c04" providerId="ADAL" clId="{DB3F8C76-9E84-425C-958D-57243E72E246}" dt="2022-10-05T08:39:00.429" v="3550" actId="20577"/>
          <ac:spMkLst>
            <pc:docMk/>
            <pc:sldMk cId="1182734953" sldId="352"/>
            <ac:spMk id="2" creationId="{7CBED6BC-B230-BFA3-7D8B-7ABAE2342C9B}"/>
          </ac:spMkLst>
        </pc:spChg>
        <pc:spChg chg="del">
          <ac:chgData name="Sara Muneeb" userId="29b624b1-a719-43f5-9b52-388cd4043c04" providerId="ADAL" clId="{DB3F8C76-9E84-425C-958D-57243E72E246}" dt="2022-10-05T08:39:24.061" v="3551" actId="22"/>
          <ac:spMkLst>
            <pc:docMk/>
            <pc:sldMk cId="1182734953" sldId="352"/>
            <ac:spMk id="3" creationId="{4D9E7108-0734-7558-B4B9-E7A7FDBB3516}"/>
          </ac:spMkLst>
        </pc:spChg>
        <pc:picChg chg="add mod ord modCrop">
          <ac:chgData name="Sara Muneeb" userId="29b624b1-a719-43f5-9b52-388cd4043c04" providerId="ADAL" clId="{DB3F8C76-9E84-425C-958D-57243E72E246}" dt="2022-10-05T08:39:44.476" v="3555" actId="732"/>
          <ac:picMkLst>
            <pc:docMk/>
            <pc:sldMk cId="1182734953" sldId="352"/>
            <ac:picMk id="5" creationId="{31E2F4C5-E307-DA0D-5BFE-0A420CB4C886}"/>
          </ac:picMkLst>
        </pc:picChg>
      </pc:sldChg>
      <pc:sldChg chg="new del">
        <pc:chgData name="Sara Muneeb" userId="29b624b1-a719-43f5-9b52-388cd4043c04" providerId="ADAL" clId="{DB3F8C76-9E84-425C-958D-57243E72E246}" dt="2022-10-05T08:25:36.125" v="3466" actId="680"/>
        <pc:sldMkLst>
          <pc:docMk/>
          <pc:sldMk cId="1535556229" sldId="352"/>
        </pc:sldMkLst>
      </pc:sldChg>
      <pc:sldChg chg="add del">
        <pc:chgData name="Sara Muneeb" userId="29b624b1-a719-43f5-9b52-388cd4043c04" providerId="ADAL" clId="{DB3F8C76-9E84-425C-958D-57243E72E246}" dt="2022-09-27T04:55:26.398" v="39" actId="47"/>
        <pc:sldMkLst>
          <pc:docMk/>
          <pc:sldMk cId="2346777497" sldId="352"/>
        </pc:sldMkLst>
      </pc:sldChg>
      <pc:sldChg chg="add del">
        <pc:chgData name="Sara Muneeb" userId="29b624b1-a719-43f5-9b52-388cd4043c04" providerId="ADAL" clId="{DB3F8C76-9E84-425C-958D-57243E72E246}" dt="2022-09-27T04:55:26.398" v="39" actId="47"/>
        <pc:sldMkLst>
          <pc:docMk/>
          <pc:sldMk cId="647525035" sldId="353"/>
        </pc:sldMkLst>
      </pc:sldChg>
      <pc:sldChg chg="addSp delSp modSp new mod ord">
        <pc:chgData name="Sara Muneeb" userId="29b624b1-a719-43f5-9b52-388cd4043c04" providerId="ADAL" clId="{DB3F8C76-9E84-425C-958D-57243E72E246}" dt="2022-10-05T08:47:05.665" v="3608"/>
        <pc:sldMkLst>
          <pc:docMk/>
          <pc:sldMk cId="3733716193" sldId="353"/>
        </pc:sldMkLst>
        <pc:spChg chg="mod">
          <ac:chgData name="Sara Muneeb" userId="29b624b1-a719-43f5-9b52-388cd4043c04" providerId="ADAL" clId="{DB3F8C76-9E84-425C-958D-57243E72E246}" dt="2022-10-05T08:40:16.820" v="3563" actId="20577"/>
          <ac:spMkLst>
            <pc:docMk/>
            <pc:sldMk cId="3733716193" sldId="353"/>
            <ac:spMk id="2" creationId="{E02CB801-AD5C-04DF-E04A-13DDB4247471}"/>
          </ac:spMkLst>
        </pc:spChg>
        <pc:spChg chg="del">
          <ac:chgData name="Sara Muneeb" userId="29b624b1-a719-43f5-9b52-388cd4043c04" providerId="ADAL" clId="{DB3F8C76-9E84-425C-958D-57243E72E246}" dt="2022-10-05T08:42:40.923" v="3564" actId="931"/>
          <ac:spMkLst>
            <pc:docMk/>
            <pc:sldMk cId="3733716193" sldId="353"/>
            <ac:spMk id="3" creationId="{0B32DBA1-C626-901F-F5AD-A928C3BDB02F}"/>
          </ac:spMkLst>
        </pc:spChg>
        <pc:spChg chg="add del mod">
          <ac:chgData name="Sara Muneeb" userId="29b624b1-a719-43f5-9b52-388cd4043c04" providerId="ADAL" clId="{DB3F8C76-9E84-425C-958D-57243E72E246}" dt="2022-10-05T08:43:52.763" v="3579" actId="931"/>
          <ac:spMkLst>
            <pc:docMk/>
            <pc:sldMk cId="3733716193" sldId="353"/>
            <ac:spMk id="7" creationId="{0E24E576-2A83-0871-570B-093BFECF2ABF}"/>
          </ac:spMkLst>
        </pc:spChg>
        <pc:picChg chg="add del mod">
          <ac:chgData name="Sara Muneeb" userId="29b624b1-a719-43f5-9b52-388cd4043c04" providerId="ADAL" clId="{DB3F8C76-9E84-425C-958D-57243E72E246}" dt="2022-10-05T08:43:17.583" v="3578" actId="478"/>
          <ac:picMkLst>
            <pc:docMk/>
            <pc:sldMk cId="3733716193" sldId="353"/>
            <ac:picMk id="5" creationId="{68EE8DDF-A8CF-A829-B0F6-81780F9679AF}"/>
          </ac:picMkLst>
        </pc:picChg>
        <pc:picChg chg="add mod">
          <ac:chgData name="Sara Muneeb" userId="29b624b1-a719-43f5-9b52-388cd4043c04" providerId="ADAL" clId="{DB3F8C76-9E84-425C-958D-57243E72E246}" dt="2022-10-05T08:43:55.076" v="3580" actId="27614"/>
          <ac:picMkLst>
            <pc:docMk/>
            <pc:sldMk cId="3733716193" sldId="353"/>
            <ac:picMk id="9" creationId="{1B8DCBA6-73D2-330A-1A68-5C4EF66E6E6E}"/>
          </ac:picMkLst>
        </pc:picChg>
      </pc:sldChg>
      <pc:sldChg chg="add del">
        <pc:chgData name="Sara Muneeb" userId="29b624b1-a719-43f5-9b52-388cd4043c04" providerId="ADAL" clId="{DB3F8C76-9E84-425C-958D-57243E72E246}" dt="2022-09-27T04:55:26.398" v="39" actId="47"/>
        <pc:sldMkLst>
          <pc:docMk/>
          <pc:sldMk cId="1129123376" sldId="354"/>
        </pc:sldMkLst>
      </pc:sldChg>
      <pc:sldChg chg="addSp delSp modSp new mod ord">
        <pc:chgData name="Sara Muneeb" userId="29b624b1-a719-43f5-9b52-388cd4043c04" providerId="ADAL" clId="{DB3F8C76-9E84-425C-958D-57243E72E246}" dt="2022-10-05T08:44:03.216" v="3584" actId="27614"/>
        <pc:sldMkLst>
          <pc:docMk/>
          <pc:sldMk cId="2260623248" sldId="354"/>
        </pc:sldMkLst>
        <pc:spChg chg="mod">
          <ac:chgData name="Sara Muneeb" userId="29b624b1-a719-43f5-9b52-388cd4043c04" providerId="ADAL" clId="{DB3F8C76-9E84-425C-958D-57243E72E246}" dt="2022-10-05T08:42:57.286" v="3574" actId="20577"/>
          <ac:spMkLst>
            <pc:docMk/>
            <pc:sldMk cId="2260623248" sldId="354"/>
            <ac:spMk id="2" creationId="{D5EAA592-14DA-213E-1C69-FE0AFD9C09C8}"/>
          </ac:spMkLst>
        </pc:spChg>
        <pc:spChg chg="del">
          <ac:chgData name="Sara Muneeb" userId="29b624b1-a719-43f5-9b52-388cd4043c04" providerId="ADAL" clId="{DB3F8C76-9E84-425C-958D-57243E72E246}" dt="2022-10-05T08:43:06.180" v="3575" actId="931"/>
          <ac:spMkLst>
            <pc:docMk/>
            <pc:sldMk cId="2260623248" sldId="354"/>
            <ac:spMk id="3" creationId="{A26264FB-D63C-6CD1-C1CB-03DCC4F701B7}"/>
          </ac:spMkLst>
        </pc:spChg>
        <pc:spChg chg="add del mod">
          <ac:chgData name="Sara Muneeb" userId="29b624b1-a719-43f5-9b52-388cd4043c04" providerId="ADAL" clId="{DB3F8C76-9E84-425C-958D-57243E72E246}" dt="2022-10-05T08:44:00.625" v="3581" actId="931"/>
          <ac:spMkLst>
            <pc:docMk/>
            <pc:sldMk cId="2260623248" sldId="354"/>
            <ac:spMk id="7" creationId="{39A444B3-9A75-D0BE-9224-4525E06B0DD4}"/>
          </ac:spMkLst>
        </pc:spChg>
        <pc:picChg chg="add del mod">
          <ac:chgData name="Sara Muneeb" userId="29b624b1-a719-43f5-9b52-388cd4043c04" providerId="ADAL" clId="{DB3F8C76-9E84-425C-958D-57243E72E246}" dt="2022-10-05T08:43:11.942" v="3577" actId="478"/>
          <ac:picMkLst>
            <pc:docMk/>
            <pc:sldMk cId="2260623248" sldId="354"/>
            <ac:picMk id="5" creationId="{51B10D65-923D-772A-DC46-FE4F2A9B0915}"/>
          </ac:picMkLst>
        </pc:picChg>
        <pc:picChg chg="add mod">
          <ac:chgData name="Sara Muneeb" userId="29b624b1-a719-43f5-9b52-388cd4043c04" providerId="ADAL" clId="{DB3F8C76-9E84-425C-958D-57243E72E246}" dt="2022-10-05T08:44:03.216" v="3584" actId="27614"/>
          <ac:picMkLst>
            <pc:docMk/>
            <pc:sldMk cId="2260623248" sldId="354"/>
            <ac:picMk id="9" creationId="{D845F769-1406-28A8-D92B-3C35C9761213}"/>
          </ac:picMkLst>
        </pc:picChg>
      </pc:sldChg>
      <pc:sldChg chg="addSp delSp modSp new mod">
        <pc:chgData name="Sara Muneeb" userId="29b624b1-a719-43f5-9b52-388cd4043c04" providerId="ADAL" clId="{DB3F8C76-9E84-425C-958D-57243E72E246}" dt="2022-10-05T08:46:46.637" v="3606" actId="1076"/>
        <pc:sldMkLst>
          <pc:docMk/>
          <pc:sldMk cId="2264247476" sldId="355"/>
        </pc:sldMkLst>
        <pc:spChg chg="mod">
          <ac:chgData name="Sara Muneeb" userId="29b624b1-a719-43f5-9b52-388cd4043c04" providerId="ADAL" clId="{DB3F8C76-9E84-425C-958D-57243E72E246}" dt="2022-10-05T08:46:16.010" v="3593" actId="20577"/>
          <ac:spMkLst>
            <pc:docMk/>
            <pc:sldMk cId="2264247476" sldId="355"/>
            <ac:spMk id="2" creationId="{0E224BE2-6360-B710-AB6B-6FAF4303DAC9}"/>
          </ac:spMkLst>
        </pc:spChg>
        <pc:spChg chg="del">
          <ac:chgData name="Sara Muneeb" userId="29b624b1-a719-43f5-9b52-388cd4043c04" providerId="ADAL" clId="{DB3F8C76-9E84-425C-958D-57243E72E246}" dt="2022-10-05T08:46:25.185" v="3594" actId="931"/>
          <ac:spMkLst>
            <pc:docMk/>
            <pc:sldMk cId="2264247476" sldId="355"/>
            <ac:spMk id="3" creationId="{E636F91D-55FA-5B45-2D40-A086AD946210}"/>
          </ac:spMkLst>
        </pc:spChg>
        <pc:picChg chg="add mod">
          <ac:chgData name="Sara Muneeb" userId="29b624b1-a719-43f5-9b52-388cd4043c04" providerId="ADAL" clId="{DB3F8C76-9E84-425C-958D-57243E72E246}" dt="2022-10-05T08:46:30.784" v="3600" actId="1076"/>
          <ac:picMkLst>
            <pc:docMk/>
            <pc:sldMk cId="2264247476" sldId="355"/>
            <ac:picMk id="5" creationId="{2B4878D2-A806-6621-C2DA-666DA587F6E6}"/>
          </ac:picMkLst>
        </pc:picChg>
        <pc:picChg chg="add mod">
          <ac:chgData name="Sara Muneeb" userId="29b624b1-a719-43f5-9b52-388cd4043c04" providerId="ADAL" clId="{DB3F8C76-9E84-425C-958D-57243E72E246}" dt="2022-10-05T08:46:46.637" v="3606" actId="1076"/>
          <ac:picMkLst>
            <pc:docMk/>
            <pc:sldMk cId="2264247476" sldId="355"/>
            <ac:picMk id="7" creationId="{F1AD0568-C2F1-82AD-712F-5D22BB521430}"/>
          </ac:picMkLst>
        </pc:picChg>
      </pc:sldChg>
      <pc:sldChg chg="add del">
        <pc:chgData name="Sara Muneeb" userId="29b624b1-a719-43f5-9b52-388cd4043c04" providerId="ADAL" clId="{DB3F8C76-9E84-425C-958D-57243E72E246}" dt="2022-09-27T04:55:26.398" v="39" actId="47"/>
        <pc:sldMkLst>
          <pc:docMk/>
          <pc:sldMk cId="2529333528" sldId="355"/>
        </pc:sldMkLst>
      </pc:sldChg>
      <pc:sldChg chg="addSp delSp modSp new mod ord">
        <pc:chgData name="Sara Muneeb" userId="29b624b1-a719-43f5-9b52-388cd4043c04" providerId="ADAL" clId="{DB3F8C76-9E84-425C-958D-57243E72E246}" dt="2022-10-05T09:09:57.729" v="3738" actId="20577"/>
        <pc:sldMkLst>
          <pc:docMk/>
          <pc:sldMk cId="1908950209" sldId="356"/>
        </pc:sldMkLst>
        <pc:spChg chg="mod">
          <ac:chgData name="Sara Muneeb" userId="29b624b1-a719-43f5-9b52-388cd4043c04" providerId="ADAL" clId="{DB3F8C76-9E84-425C-958D-57243E72E246}" dt="2022-10-05T09:09:57.729" v="3738" actId="20577"/>
          <ac:spMkLst>
            <pc:docMk/>
            <pc:sldMk cId="1908950209" sldId="356"/>
            <ac:spMk id="2" creationId="{451498CD-AD19-AF19-3E36-370F0336BE41}"/>
          </ac:spMkLst>
        </pc:spChg>
        <pc:spChg chg="del">
          <ac:chgData name="Sara Muneeb" userId="29b624b1-a719-43f5-9b52-388cd4043c04" providerId="ADAL" clId="{DB3F8C76-9E84-425C-958D-57243E72E246}" dt="2022-10-05T08:53:14.523" v="3618" actId="931"/>
          <ac:spMkLst>
            <pc:docMk/>
            <pc:sldMk cId="1908950209" sldId="356"/>
            <ac:spMk id="3" creationId="{080D58E1-51C0-A38B-D708-51A834CA7F2D}"/>
          </ac:spMkLst>
        </pc:spChg>
        <pc:picChg chg="add mod">
          <ac:chgData name="Sara Muneeb" userId="29b624b1-a719-43f5-9b52-388cd4043c04" providerId="ADAL" clId="{DB3F8C76-9E84-425C-958D-57243E72E246}" dt="2022-10-05T08:53:19.921" v="3621" actId="1076"/>
          <ac:picMkLst>
            <pc:docMk/>
            <pc:sldMk cId="1908950209" sldId="356"/>
            <ac:picMk id="5" creationId="{880A3F85-C41D-69F2-592A-1F3A0E74B566}"/>
          </ac:picMkLst>
        </pc:picChg>
      </pc:sldChg>
      <pc:sldChg chg="add del">
        <pc:chgData name="Sara Muneeb" userId="29b624b1-a719-43f5-9b52-388cd4043c04" providerId="ADAL" clId="{DB3F8C76-9E84-425C-958D-57243E72E246}" dt="2022-09-27T04:55:26.398" v="39" actId="47"/>
        <pc:sldMkLst>
          <pc:docMk/>
          <pc:sldMk cId="4291740093" sldId="356"/>
        </pc:sldMkLst>
      </pc:sldChg>
      <pc:sldChg chg="add del">
        <pc:chgData name="Sara Muneeb" userId="29b624b1-a719-43f5-9b52-388cd4043c04" providerId="ADAL" clId="{DB3F8C76-9E84-425C-958D-57243E72E246}" dt="2022-09-27T04:55:26.398" v="39" actId="47"/>
        <pc:sldMkLst>
          <pc:docMk/>
          <pc:sldMk cId="54550552" sldId="357"/>
        </pc:sldMkLst>
      </pc:sldChg>
      <pc:sldChg chg="new del">
        <pc:chgData name="Sara Muneeb" userId="29b624b1-a719-43f5-9b52-388cd4043c04" providerId="ADAL" clId="{DB3F8C76-9E84-425C-958D-57243E72E246}" dt="2022-10-05T08:57:02.104" v="3625" actId="47"/>
        <pc:sldMkLst>
          <pc:docMk/>
          <pc:sldMk cId="1842136554" sldId="357"/>
        </pc:sldMkLst>
      </pc:sldChg>
      <pc:sldChg chg="addSp delSp modSp new mod">
        <pc:chgData name="Sara Muneeb" userId="29b624b1-a719-43f5-9b52-388cd4043c04" providerId="ADAL" clId="{DB3F8C76-9E84-425C-958D-57243E72E246}" dt="2022-10-05T08:57:26.121" v="3636" actId="962"/>
        <pc:sldMkLst>
          <pc:docMk/>
          <pc:sldMk cId="2628421753" sldId="357"/>
        </pc:sldMkLst>
        <pc:spChg chg="mod">
          <ac:chgData name="Sara Muneeb" userId="29b624b1-a719-43f5-9b52-388cd4043c04" providerId="ADAL" clId="{DB3F8C76-9E84-425C-958D-57243E72E246}" dt="2022-10-05T08:57:14.136" v="3633" actId="20577"/>
          <ac:spMkLst>
            <pc:docMk/>
            <pc:sldMk cId="2628421753" sldId="357"/>
            <ac:spMk id="2" creationId="{59975951-43FE-3E14-D50D-7CBD5DD15A38}"/>
          </ac:spMkLst>
        </pc:spChg>
        <pc:spChg chg="del">
          <ac:chgData name="Sara Muneeb" userId="29b624b1-a719-43f5-9b52-388cd4043c04" providerId="ADAL" clId="{DB3F8C76-9E84-425C-958D-57243E72E246}" dt="2022-10-05T08:57:24.127" v="3634" actId="931"/>
          <ac:spMkLst>
            <pc:docMk/>
            <pc:sldMk cId="2628421753" sldId="357"/>
            <ac:spMk id="3" creationId="{941DDE59-0D80-7386-5577-E2B873705948}"/>
          </ac:spMkLst>
        </pc:spChg>
        <pc:picChg chg="add mod">
          <ac:chgData name="Sara Muneeb" userId="29b624b1-a719-43f5-9b52-388cd4043c04" providerId="ADAL" clId="{DB3F8C76-9E84-425C-958D-57243E72E246}" dt="2022-10-05T08:57:26.121" v="3636" actId="962"/>
          <ac:picMkLst>
            <pc:docMk/>
            <pc:sldMk cId="2628421753" sldId="357"/>
            <ac:picMk id="5" creationId="{84BA6D1D-4189-B694-F57C-B8CC88A3C017}"/>
          </ac:picMkLst>
        </pc:picChg>
      </pc:sldChg>
      <pc:sldChg chg="addSp delSp modSp add mod">
        <pc:chgData name="Sara Muneeb" userId="29b624b1-a719-43f5-9b52-388cd4043c04" providerId="ADAL" clId="{DB3F8C76-9E84-425C-958D-57243E72E246}" dt="2022-10-05T08:57:40.089" v="3641" actId="962"/>
        <pc:sldMkLst>
          <pc:docMk/>
          <pc:sldMk cId="4206157969" sldId="358"/>
        </pc:sldMkLst>
        <pc:spChg chg="add del mod">
          <ac:chgData name="Sara Muneeb" userId="29b624b1-a719-43f5-9b52-388cd4043c04" providerId="ADAL" clId="{DB3F8C76-9E84-425C-958D-57243E72E246}" dt="2022-10-05T08:57:39.119" v="3639" actId="931"/>
          <ac:spMkLst>
            <pc:docMk/>
            <pc:sldMk cId="4206157969" sldId="358"/>
            <ac:spMk id="4" creationId="{DFEA2EF9-7FB2-70F3-EF29-2102B1758C97}"/>
          </ac:spMkLst>
        </pc:spChg>
        <pc:picChg chg="del">
          <ac:chgData name="Sara Muneeb" userId="29b624b1-a719-43f5-9b52-388cd4043c04" providerId="ADAL" clId="{DB3F8C76-9E84-425C-958D-57243E72E246}" dt="2022-10-05T08:57:32.786" v="3638" actId="478"/>
          <ac:picMkLst>
            <pc:docMk/>
            <pc:sldMk cId="4206157969" sldId="358"/>
            <ac:picMk id="5" creationId="{84BA6D1D-4189-B694-F57C-B8CC88A3C017}"/>
          </ac:picMkLst>
        </pc:picChg>
        <pc:picChg chg="add mod">
          <ac:chgData name="Sara Muneeb" userId="29b624b1-a719-43f5-9b52-388cd4043c04" providerId="ADAL" clId="{DB3F8C76-9E84-425C-958D-57243E72E246}" dt="2022-10-05T08:57:40.089" v="3641" actId="962"/>
          <ac:picMkLst>
            <pc:docMk/>
            <pc:sldMk cId="4206157969" sldId="358"/>
            <ac:picMk id="7" creationId="{64BF2EF3-025E-53E6-0DCE-F78306FB0B44}"/>
          </ac:picMkLst>
        </pc:picChg>
      </pc:sldChg>
      <pc:sldChg chg="add del">
        <pc:chgData name="Sara Muneeb" userId="29b624b1-a719-43f5-9b52-388cd4043c04" providerId="ADAL" clId="{DB3F8C76-9E84-425C-958D-57243E72E246}" dt="2022-09-27T04:55:26.398" v="39" actId="47"/>
        <pc:sldMkLst>
          <pc:docMk/>
          <pc:sldMk cId="4289276877" sldId="358"/>
        </pc:sldMkLst>
      </pc:sldChg>
      <pc:sldChg chg="add del">
        <pc:chgData name="Sara Muneeb" userId="29b624b1-a719-43f5-9b52-388cd4043c04" providerId="ADAL" clId="{DB3F8C76-9E84-425C-958D-57243E72E246}" dt="2022-09-27T04:55:26.398" v="39" actId="47"/>
        <pc:sldMkLst>
          <pc:docMk/>
          <pc:sldMk cId="229001700" sldId="359"/>
        </pc:sldMkLst>
      </pc:sldChg>
      <pc:sldChg chg="addSp delSp modSp new mod ord">
        <pc:chgData name="Sara Muneeb" userId="29b624b1-a719-43f5-9b52-388cd4043c04" providerId="ADAL" clId="{DB3F8C76-9E84-425C-958D-57243E72E246}" dt="2022-10-05T08:59:59.221" v="3695"/>
        <pc:sldMkLst>
          <pc:docMk/>
          <pc:sldMk cId="487906918" sldId="359"/>
        </pc:sldMkLst>
        <pc:spChg chg="mod">
          <ac:chgData name="Sara Muneeb" userId="29b624b1-a719-43f5-9b52-388cd4043c04" providerId="ADAL" clId="{DB3F8C76-9E84-425C-958D-57243E72E246}" dt="2022-10-05T08:57:47.959" v="3649" actId="20577"/>
          <ac:spMkLst>
            <pc:docMk/>
            <pc:sldMk cId="487906918" sldId="359"/>
            <ac:spMk id="2" creationId="{40A56E50-813F-259B-DC9E-BA1E6F66F752}"/>
          </ac:spMkLst>
        </pc:spChg>
        <pc:spChg chg="del">
          <ac:chgData name="Sara Muneeb" userId="29b624b1-a719-43f5-9b52-388cd4043c04" providerId="ADAL" clId="{DB3F8C76-9E84-425C-958D-57243E72E246}" dt="2022-10-05T08:57:54.907" v="3650" actId="931"/>
          <ac:spMkLst>
            <pc:docMk/>
            <pc:sldMk cId="487906918" sldId="359"/>
            <ac:spMk id="3" creationId="{E7CFBCAF-2F56-9405-576E-3EB5A17BCD27}"/>
          </ac:spMkLst>
        </pc:spChg>
        <pc:picChg chg="add mod">
          <ac:chgData name="Sara Muneeb" userId="29b624b1-a719-43f5-9b52-388cd4043c04" providerId="ADAL" clId="{DB3F8C76-9E84-425C-958D-57243E72E246}" dt="2022-10-05T08:58:23.184" v="3659" actId="1076"/>
          <ac:picMkLst>
            <pc:docMk/>
            <pc:sldMk cId="487906918" sldId="359"/>
            <ac:picMk id="5" creationId="{072BAF82-032E-D81F-934B-E383164F422F}"/>
          </ac:picMkLst>
        </pc:picChg>
        <pc:picChg chg="add mod">
          <ac:chgData name="Sara Muneeb" userId="29b624b1-a719-43f5-9b52-388cd4043c04" providerId="ADAL" clId="{DB3F8C76-9E84-425C-958D-57243E72E246}" dt="2022-10-05T08:58:19.901" v="3658" actId="1076"/>
          <ac:picMkLst>
            <pc:docMk/>
            <pc:sldMk cId="487906918" sldId="359"/>
            <ac:picMk id="7" creationId="{AC77478D-DAFC-9407-E941-0AB853384088}"/>
          </ac:picMkLst>
        </pc:picChg>
      </pc:sldChg>
      <pc:sldChg chg="addSp delSp modSp new mod ord">
        <pc:chgData name="Sara Muneeb" userId="29b624b1-a719-43f5-9b52-388cd4043c04" providerId="ADAL" clId="{DB3F8C76-9E84-425C-958D-57243E72E246}" dt="2022-10-05T08:59:59.221" v="3695"/>
        <pc:sldMkLst>
          <pc:docMk/>
          <pc:sldMk cId="518102146" sldId="360"/>
        </pc:sldMkLst>
        <pc:spChg chg="mod">
          <ac:chgData name="Sara Muneeb" userId="29b624b1-a719-43f5-9b52-388cd4043c04" providerId="ADAL" clId="{DB3F8C76-9E84-425C-958D-57243E72E246}" dt="2022-10-05T08:59:00.455" v="3681" actId="20577"/>
          <ac:spMkLst>
            <pc:docMk/>
            <pc:sldMk cId="518102146" sldId="360"/>
            <ac:spMk id="2" creationId="{8394E069-3B28-8755-008F-80C92601701D}"/>
          </ac:spMkLst>
        </pc:spChg>
        <pc:spChg chg="del">
          <ac:chgData name="Sara Muneeb" userId="29b624b1-a719-43f5-9b52-388cd4043c04" providerId="ADAL" clId="{DB3F8C76-9E84-425C-958D-57243E72E246}" dt="2022-10-05T08:58:37.503" v="3661" actId="931"/>
          <ac:spMkLst>
            <pc:docMk/>
            <pc:sldMk cId="518102146" sldId="360"/>
            <ac:spMk id="3" creationId="{843ED3C4-DDBC-6F3E-E86B-3D6E4CA1C17E}"/>
          </ac:spMkLst>
        </pc:spChg>
        <pc:picChg chg="add mod">
          <ac:chgData name="Sara Muneeb" userId="29b624b1-a719-43f5-9b52-388cd4043c04" providerId="ADAL" clId="{DB3F8C76-9E84-425C-958D-57243E72E246}" dt="2022-10-05T08:59:27.759" v="3692" actId="1076"/>
          <ac:picMkLst>
            <pc:docMk/>
            <pc:sldMk cId="518102146" sldId="360"/>
            <ac:picMk id="5" creationId="{DE21127B-77D5-4421-04AF-524C36D3CCD4}"/>
          </ac:picMkLst>
        </pc:picChg>
        <pc:picChg chg="add mod">
          <ac:chgData name="Sara Muneeb" userId="29b624b1-a719-43f5-9b52-388cd4043c04" providerId="ADAL" clId="{DB3F8C76-9E84-425C-958D-57243E72E246}" dt="2022-10-05T08:59:30.972" v="3693" actId="1076"/>
          <ac:picMkLst>
            <pc:docMk/>
            <pc:sldMk cId="518102146" sldId="360"/>
            <ac:picMk id="6" creationId="{24442947-2DD7-B9C2-B992-691B0D5984E1}"/>
          </ac:picMkLst>
        </pc:picChg>
      </pc:sldChg>
      <pc:sldChg chg="add del">
        <pc:chgData name="Sara Muneeb" userId="29b624b1-a719-43f5-9b52-388cd4043c04" providerId="ADAL" clId="{DB3F8C76-9E84-425C-958D-57243E72E246}" dt="2022-09-27T04:55:26.398" v="39" actId="47"/>
        <pc:sldMkLst>
          <pc:docMk/>
          <pc:sldMk cId="1469553589" sldId="360"/>
        </pc:sldMkLst>
      </pc:sldChg>
      <pc:sldChg chg="add del">
        <pc:chgData name="Sara Muneeb" userId="29b624b1-a719-43f5-9b52-388cd4043c04" providerId="ADAL" clId="{DB3F8C76-9E84-425C-958D-57243E72E246}" dt="2022-09-27T04:55:26.398" v="39" actId="47"/>
        <pc:sldMkLst>
          <pc:docMk/>
          <pc:sldMk cId="2619516327" sldId="361"/>
        </pc:sldMkLst>
      </pc:sldChg>
      <pc:sldChg chg="addSp delSp modSp new del mod">
        <pc:chgData name="Sara Muneeb" userId="29b624b1-a719-43f5-9b52-388cd4043c04" providerId="ADAL" clId="{DB3F8C76-9E84-425C-958D-57243E72E246}" dt="2022-10-05T08:59:04.973" v="3683" actId="47"/>
        <pc:sldMkLst>
          <pc:docMk/>
          <pc:sldMk cId="3626622085" sldId="361"/>
        </pc:sldMkLst>
        <pc:spChg chg="del">
          <ac:chgData name="Sara Muneeb" userId="29b624b1-a719-43f5-9b52-388cd4043c04" providerId="ADAL" clId="{DB3F8C76-9E84-425C-958D-57243E72E246}" dt="2022-10-05T08:58:48.638" v="3665" actId="931"/>
          <ac:spMkLst>
            <pc:docMk/>
            <pc:sldMk cId="3626622085" sldId="361"/>
            <ac:spMk id="3" creationId="{59E2344C-4D51-16EA-5482-2F38B7F1356E}"/>
          </ac:spMkLst>
        </pc:spChg>
        <pc:spChg chg="add mod">
          <ac:chgData name="Sara Muneeb" userId="29b624b1-a719-43f5-9b52-388cd4043c04" providerId="ADAL" clId="{DB3F8C76-9E84-425C-958D-57243E72E246}" dt="2022-10-05T08:59:03.596" v="3682" actId="21"/>
          <ac:spMkLst>
            <pc:docMk/>
            <pc:sldMk cId="3626622085" sldId="361"/>
            <ac:spMk id="7" creationId="{9BC12655-CD42-12FA-4B2B-D32FC719CE06}"/>
          </ac:spMkLst>
        </pc:spChg>
        <pc:picChg chg="add del mod">
          <ac:chgData name="Sara Muneeb" userId="29b624b1-a719-43f5-9b52-388cd4043c04" providerId="ADAL" clId="{DB3F8C76-9E84-425C-958D-57243E72E246}" dt="2022-10-05T08:59:03.596" v="3682" actId="21"/>
          <ac:picMkLst>
            <pc:docMk/>
            <pc:sldMk cId="3626622085" sldId="361"/>
            <ac:picMk id="5" creationId="{55BD7B81-0DE1-0B97-2167-D6B79D9B2C68}"/>
          </ac:picMkLst>
        </pc:picChg>
      </pc:sldChg>
      <pc:sldChg chg="addSp delSp modSp new mod">
        <pc:chgData name="Sara Muneeb" userId="29b624b1-a719-43f5-9b52-388cd4043c04" providerId="ADAL" clId="{DB3F8C76-9E84-425C-958D-57243E72E246}" dt="2022-10-05T09:26:20.447" v="3795" actId="20577"/>
        <pc:sldMkLst>
          <pc:docMk/>
          <pc:sldMk cId="3846287848" sldId="361"/>
        </pc:sldMkLst>
        <pc:spChg chg="mod">
          <ac:chgData name="Sara Muneeb" userId="29b624b1-a719-43f5-9b52-388cd4043c04" providerId="ADAL" clId="{DB3F8C76-9E84-425C-958D-57243E72E246}" dt="2022-10-05T09:26:20.447" v="3795" actId="20577"/>
          <ac:spMkLst>
            <pc:docMk/>
            <pc:sldMk cId="3846287848" sldId="361"/>
            <ac:spMk id="2" creationId="{CFFD1403-AFFE-E94F-B956-3A9BE1FCB08E}"/>
          </ac:spMkLst>
        </pc:spChg>
        <pc:spChg chg="del">
          <ac:chgData name="Sara Muneeb" userId="29b624b1-a719-43f5-9b52-388cd4043c04" providerId="ADAL" clId="{DB3F8C76-9E84-425C-958D-57243E72E246}" dt="2022-10-05T09:25:00.498" v="3740" actId="931"/>
          <ac:spMkLst>
            <pc:docMk/>
            <pc:sldMk cId="3846287848" sldId="361"/>
            <ac:spMk id="3" creationId="{3A08123D-9F03-4DD8-AB56-FF70B49AC66C}"/>
          </ac:spMkLst>
        </pc:spChg>
        <pc:picChg chg="add mod">
          <ac:chgData name="Sara Muneeb" userId="29b624b1-a719-43f5-9b52-388cd4043c04" providerId="ADAL" clId="{DB3F8C76-9E84-425C-958D-57243E72E246}" dt="2022-10-05T09:25:04.708" v="3742" actId="962"/>
          <ac:picMkLst>
            <pc:docMk/>
            <pc:sldMk cId="3846287848" sldId="361"/>
            <ac:picMk id="5" creationId="{5F74DDB1-49D2-5940-4F36-3AA5A67A3505}"/>
          </ac:picMkLst>
        </pc:picChg>
      </pc:sldChg>
      <pc:sldChg chg="addSp delSp modSp new mod">
        <pc:chgData name="Sara Muneeb" userId="29b624b1-a719-43f5-9b52-388cd4043c04" providerId="ADAL" clId="{DB3F8C76-9E84-425C-958D-57243E72E246}" dt="2022-10-05T09:27:25.280" v="3815" actId="20577"/>
        <pc:sldMkLst>
          <pc:docMk/>
          <pc:sldMk cId="3058882324" sldId="362"/>
        </pc:sldMkLst>
        <pc:spChg chg="mod">
          <ac:chgData name="Sara Muneeb" userId="29b624b1-a719-43f5-9b52-388cd4043c04" providerId="ADAL" clId="{DB3F8C76-9E84-425C-958D-57243E72E246}" dt="2022-10-05T09:27:25.280" v="3815" actId="20577"/>
          <ac:spMkLst>
            <pc:docMk/>
            <pc:sldMk cId="3058882324" sldId="362"/>
            <ac:spMk id="2" creationId="{8EAFBB0C-9809-A554-F1C7-A4819906DFB8}"/>
          </ac:spMkLst>
        </pc:spChg>
        <pc:spChg chg="del">
          <ac:chgData name="Sara Muneeb" userId="29b624b1-a719-43f5-9b52-388cd4043c04" providerId="ADAL" clId="{DB3F8C76-9E84-425C-958D-57243E72E246}" dt="2022-10-05T09:26:32.543" v="3796" actId="931"/>
          <ac:spMkLst>
            <pc:docMk/>
            <pc:sldMk cId="3058882324" sldId="362"/>
            <ac:spMk id="3" creationId="{D602A315-B245-08C5-0F8D-D7A28961E41D}"/>
          </ac:spMkLst>
        </pc:spChg>
        <pc:spChg chg="add del mod">
          <ac:chgData name="Sara Muneeb" userId="29b624b1-a719-43f5-9b52-388cd4043c04" providerId="ADAL" clId="{DB3F8C76-9E84-425C-958D-57243E72E246}" dt="2022-10-05T09:26:49.882" v="3800" actId="931"/>
          <ac:spMkLst>
            <pc:docMk/>
            <pc:sldMk cId="3058882324" sldId="362"/>
            <ac:spMk id="7" creationId="{299E2DED-DA2A-76D7-AC9B-1811DA39E6DA}"/>
          </ac:spMkLst>
        </pc:spChg>
        <pc:spChg chg="add del mod">
          <ac:chgData name="Sara Muneeb" userId="29b624b1-a719-43f5-9b52-388cd4043c04" providerId="ADAL" clId="{DB3F8C76-9E84-425C-958D-57243E72E246}" dt="2022-10-05T09:27:05.437" v="3802" actId="931"/>
          <ac:spMkLst>
            <pc:docMk/>
            <pc:sldMk cId="3058882324" sldId="362"/>
            <ac:spMk id="11" creationId="{661611A2-5633-BDC1-4786-DB404361B949}"/>
          </ac:spMkLst>
        </pc:spChg>
        <pc:spChg chg="add del mod">
          <ac:chgData name="Sara Muneeb" userId="29b624b1-a719-43f5-9b52-388cd4043c04" providerId="ADAL" clId="{DB3F8C76-9E84-425C-958D-57243E72E246}" dt="2022-10-05T09:27:14.608" v="3804" actId="931"/>
          <ac:spMkLst>
            <pc:docMk/>
            <pc:sldMk cId="3058882324" sldId="362"/>
            <ac:spMk id="15" creationId="{12B9D517-5449-EF02-FA8E-94930B0CC378}"/>
          </ac:spMkLst>
        </pc:spChg>
        <pc:picChg chg="add del mod">
          <ac:chgData name="Sara Muneeb" userId="29b624b1-a719-43f5-9b52-388cd4043c04" providerId="ADAL" clId="{DB3F8C76-9E84-425C-958D-57243E72E246}" dt="2022-10-05T09:26:39.905" v="3799" actId="478"/>
          <ac:picMkLst>
            <pc:docMk/>
            <pc:sldMk cId="3058882324" sldId="362"/>
            <ac:picMk id="5" creationId="{E0EBB546-28A9-8D1A-F253-4CE99492F7CB}"/>
          </ac:picMkLst>
        </pc:picChg>
        <pc:picChg chg="add del mod">
          <ac:chgData name="Sara Muneeb" userId="29b624b1-a719-43f5-9b52-388cd4043c04" providerId="ADAL" clId="{DB3F8C76-9E84-425C-958D-57243E72E246}" dt="2022-10-05T09:26:51.482" v="3801" actId="478"/>
          <ac:picMkLst>
            <pc:docMk/>
            <pc:sldMk cId="3058882324" sldId="362"/>
            <ac:picMk id="9" creationId="{30026DBB-25B3-E95E-2E33-171BAAFD6C7C}"/>
          </ac:picMkLst>
        </pc:picChg>
        <pc:picChg chg="add del mod">
          <ac:chgData name="Sara Muneeb" userId="29b624b1-a719-43f5-9b52-388cd4043c04" providerId="ADAL" clId="{DB3F8C76-9E84-425C-958D-57243E72E246}" dt="2022-10-05T09:27:06.630" v="3803" actId="478"/>
          <ac:picMkLst>
            <pc:docMk/>
            <pc:sldMk cId="3058882324" sldId="362"/>
            <ac:picMk id="13" creationId="{8D65634F-DBD1-9F4D-E426-A20DD34B7AB7}"/>
          </ac:picMkLst>
        </pc:picChg>
        <pc:picChg chg="add mod">
          <ac:chgData name="Sara Muneeb" userId="29b624b1-a719-43f5-9b52-388cd4043c04" providerId="ADAL" clId="{DB3F8C76-9E84-425C-958D-57243E72E246}" dt="2022-10-05T09:27:19.317" v="3808" actId="1076"/>
          <ac:picMkLst>
            <pc:docMk/>
            <pc:sldMk cId="3058882324" sldId="362"/>
            <ac:picMk id="17" creationId="{64DC2503-DE68-656B-8071-9E98817C2F6B}"/>
          </ac:picMkLst>
        </pc:picChg>
      </pc:sldChg>
      <pc:sldChg chg="add del">
        <pc:chgData name="Sara Muneeb" userId="29b624b1-a719-43f5-9b52-388cd4043c04" providerId="ADAL" clId="{DB3F8C76-9E84-425C-958D-57243E72E246}" dt="2022-09-27T04:55:26.398" v="39" actId="47"/>
        <pc:sldMkLst>
          <pc:docMk/>
          <pc:sldMk cId="4180375240" sldId="362"/>
        </pc:sldMkLst>
      </pc:sldChg>
      <pc:sldChg chg="addSp delSp modSp new mod">
        <pc:chgData name="Sara Muneeb" userId="29b624b1-a719-43f5-9b52-388cd4043c04" providerId="ADAL" clId="{DB3F8C76-9E84-425C-958D-57243E72E246}" dt="2022-10-05T09:28:22.786" v="3841" actId="20577"/>
        <pc:sldMkLst>
          <pc:docMk/>
          <pc:sldMk cId="2788614881" sldId="363"/>
        </pc:sldMkLst>
        <pc:spChg chg="mod">
          <ac:chgData name="Sara Muneeb" userId="29b624b1-a719-43f5-9b52-388cd4043c04" providerId="ADAL" clId="{DB3F8C76-9E84-425C-958D-57243E72E246}" dt="2022-10-05T09:28:22.786" v="3841" actId="20577"/>
          <ac:spMkLst>
            <pc:docMk/>
            <pc:sldMk cId="2788614881" sldId="363"/>
            <ac:spMk id="2" creationId="{F64805DF-5DC1-80F8-7445-BD26312E9B4A}"/>
          </ac:spMkLst>
        </pc:spChg>
        <pc:spChg chg="del">
          <ac:chgData name="Sara Muneeb" userId="29b624b1-a719-43f5-9b52-388cd4043c04" providerId="ADAL" clId="{DB3F8C76-9E84-425C-958D-57243E72E246}" dt="2022-10-05T09:27:35.461" v="3817" actId="931"/>
          <ac:spMkLst>
            <pc:docMk/>
            <pc:sldMk cId="2788614881" sldId="363"/>
            <ac:spMk id="3" creationId="{00983DD5-69C5-51EF-E0FE-550AF81671D2}"/>
          </ac:spMkLst>
        </pc:spChg>
        <pc:spChg chg="add del mod">
          <ac:chgData name="Sara Muneeb" userId="29b624b1-a719-43f5-9b52-388cd4043c04" providerId="ADAL" clId="{DB3F8C76-9E84-425C-958D-57243E72E246}" dt="2022-10-05T09:27:47.489" v="3821" actId="931"/>
          <ac:spMkLst>
            <pc:docMk/>
            <pc:sldMk cId="2788614881" sldId="363"/>
            <ac:spMk id="7" creationId="{289AFB15-B55F-3CA3-5CC9-5EBDA8225467}"/>
          </ac:spMkLst>
        </pc:spChg>
        <pc:picChg chg="add del mod">
          <ac:chgData name="Sara Muneeb" userId="29b624b1-a719-43f5-9b52-388cd4043c04" providerId="ADAL" clId="{DB3F8C76-9E84-425C-958D-57243E72E246}" dt="2022-10-05T09:27:38.243" v="3820" actId="478"/>
          <ac:picMkLst>
            <pc:docMk/>
            <pc:sldMk cId="2788614881" sldId="363"/>
            <ac:picMk id="5" creationId="{1A1DF8F5-2310-B013-9426-889C6700A977}"/>
          </ac:picMkLst>
        </pc:picChg>
        <pc:picChg chg="add mod">
          <ac:chgData name="Sara Muneeb" userId="29b624b1-a719-43f5-9b52-388cd4043c04" providerId="ADAL" clId="{DB3F8C76-9E84-425C-958D-57243E72E246}" dt="2022-10-05T09:27:50.859" v="3824" actId="1076"/>
          <ac:picMkLst>
            <pc:docMk/>
            <pc:sldMk cId="2788614881" sldId="363"/>
            <ac:picMk id="9" creationId="{E1F6C502-7BD4-686D-0ACD-FB4E959A3CA6}"/>
          </ac:picMkLst>
        </pc:picChg>
        <pc:picChg chg="add mod">
          <ac:chgData name="Sara Muneeb" userId="29b624b1-a719-43f5-9b52-388cd4043c04" providerId="ADAL" clId="{DB3F8C76-9E84-425C-958D-57243E72E246}" dt="2022-10-05T09:28:16.121" v="3831" actId="1076"/>
          <ac:picMkLst>
            <pc:docMk/>
            <pc:sldMk cId="2788614881" sldId="363"/>
            <ac:picMk id="11" creationId="{56607D9F-A84D-D090-A231-9447AABCF4E5}"/>
          </ac:picMkLst>
        </pc:picChg>
      </pc:sldChg>
      <pc:sldChg chg="addSp delSp modSp new mod">
        <pc:chgData name="Sara Muneeb" userId="29b624b1-a719-43f5-9b52-388cd4043c04" providerId="ADAL" clId="{DB3F8C76-9E84-425C-958D-57243E72E246}" dt="2022-10-05T09:32:36.111" v="3879" actId="1076"/>
        <pc:sldMkLst>
          <pc:docMk/>
          <pc:sldMk cId="3550203735" sldId="364"/>
        </pc:sldMkLst>
        <pc:spChg chg="mod">
          <ac:chgData name="Sara Muneeb" userId="29b624b1-a719-43f5-9b52-388cd4043c04" providerId="ADAL" clId="{DB3F8C76-9E84-425C-958D-57243E72E246}" dt="2022-10-05T09:31:48.483" v="3861" actId="20577"/>
          <ac:spMkLst>
            <pc:docMk/>
            <pc:sldMk cId="3550203735" sldId="364"/>
            <ac:spMk id="2" creationId="{0190D6B3-1C43-583E-9F05-A831028D0E3E}"/>
          </ac:spMkLst>
        </pc:spChg>
        <pc:spChg chg="del">
          <ac:chgData name="Sara Muneeb" userId="29b624b1-a719-43f5-9b52-388cd4043c04" providerId="ADAL" clId="{DB3F8C76-9E84-425C-958D-57243E72E246}" dt="2022-10-05T09:31:28.022" v="3850" actId="931"/>
          <ac:spMkLst>
            <pc:docMk/>
            <pc:sldMk cId="3550203735" sldId="364"/>
            <ac:spMk id="3" creationId="{0511C0BF-C7A4-0633-D53C-4AFF887DE333}"/>
          </ac:spMkLst>
        </pc:spChg>
        <pc:picChg chg="add mod">
          <ac:chgData name="Sara Muneeb" userId="29b624b1-a719-43f5-9b52-388cd4043c04" providerId="ADAL" clId="{DB3F8C76-9E84-425C-958D-57243E72E246}" dt="2022-10-05T09:32:36.111" v="3879" actId="1076"/>
          <ac:picMkLst>
            <pc:docMk/>
            <pc:sldMk cId="3550203735" sldId="364"/>
            <ac:picMk id="5" creationId="{1CAC9FB9-1730-8D22-8D64-D6A5A23384D2}"/>
          </ac:picMkLst>
        </pc:picChg>
        <pc:picChg chg="add del mod">
          <ac:chgData name="Sara Muneeb" userId="29b624b1-a719-43f5-9b52-388cd4043c04" providerId="ADAL" clId="{DB3F8C76-9E84-425C-958D-57243E72E246}" dt="2022-10-05T09:32:26.216" v="3874" actId="21"/>
          <ac:picMkLst>
            <pc:docMk/>
            <pc:sldMk cId="3550203735" sldId="364"/>
            <ac:picMk id="7" creationId="{CBB87536-6F65-C640-8C84-58EF488C378A}"/>
          </ac:picMkLst>
        </pc:picChg>
        <pc:picChg chg="add mod">
          <ac:chgData name="Sara Muneeb" userId="29b624b1-a719-43f5-9b52-388cd4043c04" providerId="ADAL" clId="{DB3F8C76-9E84-425C-958D-57243E72E246}" dt="2022-10-05T09:32:34.135" v="3878" actId="1076"/>
          <ac:picMkLst>
            <pc:docMk/>
            <pc:sldMk cId="3550203735" sldId="364"/>
            <ac:picMk id="8" creationId="{EAA6703B-75F8-2EE9-5163-07BB03D0683D}"/>
          </ac:picMkLst>
        </pc:picChg>
      </pc:sldChg>
      <pc:sldChg chg="new del">
        <pc:chgData name="Sara Muneeb" userId="29b624b1-a719-43f5-9b52-388cd4043c04" providerId="ADAL" clId="{DB3F8C76-9E84-425C-958D-57243E72E246}" dt="2022-10-05T09:27:57.827" v="3826" actId="680"/>
        <pc:sldMkLst>
          <pc:docMk/>
          <pc:sldMk cId="4183661900" sldId="364"/>
        </pc:sldMkLst>
      </pc:sldChg>
      <pc:sldChg chg="addSp delSp modSp new mod">
        <pc:chgData name="Sara Muneeb" userId="29b624b1-a719-43f5-9b52-388cd4043c04" providerId="ADAL" clId="{DB3F8C76-9E84-425C-958D-57243E72E246}" dt="2022-10-05T09:32:50.313" v="3889" actId="20577"/>
        <pc:sldMkLst>
          <pc:docMk/>
          <pc:sldMk cId="3084047886" sldId="365"/>
        </pc:sldMkLst>
        <pc:spChg chg="mod">
          <ac:chgData name="Sara Muneeb" userId="29b624b1-a719-43f5-9b52-388cd4043c04" providerId="ADAL" clId="{DB3F8C76-9E84-425C-958D-57243E72E246}" dt="2022-10-05T09:32:50.313" v="3889" actId="20577"/>
          <ac:spMkLst>
            <pc:docMk/>
            <pc:sldMk cId="3084047886" sldId="365"/>
            <ac:spMk id="2" creationId="{C4B46D87-04DF-8B43-65CC-05C898183A89}"/>
          </ac:spMkLst>
        </pc:spChg>
        <pc:spChg chg="del">
          <ac:chgData name="Sara Muneeb" userId="29b624b1-a719-43f5-9b52-388cd4043c04" providerId="ADAL" clId="{DB3F8C76-9E84-425C-958D-57243E72E246}" dt="2022-10-05T09:31:56.362" v="3863" actId="931"/>
          <ac:spMkLst>
            <pc:docMk/>
            <pc:sldMk cId="3084047886" sldId="365"/>
            <ac:spMk id="3" creationId="{69331456-7F7A-FE29-2FD4-85C092ADBDBC}"/>
          </ac:spMkLst>
        </pc:spChg>
        <pc:spChg chg="add del mod">
          <ac:chgData name="Sara Muneeb" userId="29b624b1-a719-43f5-9b52-388cd4043c04" providerId="ADAL" clId="{DB3F8C76-9E84-425C-958D-57243E72E246}" dt="2022-10-05T09:32:09.294" v="3868" actId="931"/>
          <ac:spMkLst>
            <pc:docMk/>
            <pc:sldMk cId="3084047886" sldId="365"/>
            <ac:spMk id="7" creationId="{9DE90F27-93E5-41E1-218F-E347A14B96D1}"/>
          </ac:spMkLst>
        </pc:spChg>
        <pc:spChg chg="add del mod">
          <ac:chgData name="Sara Muneeb" userId="29b624b1-a719-43f5-9b52-388cd4043c04" providerId="ADAL" clId="{DB3F8C76-9E84-425C-958D-57243E72E246}" dt="2022-10-05T09:32:18.537" v="3870" actId="931"/>
          <ac:spMkLst>
            <pc:docMk/>
            <pc:sldMk cId="3084047886" sldId="365"/>
            <ac:spMk id="11" creationId="{66605A14-819B-3AAC-E1C9-306774147BDB}"/>
          </ac:spMkLst>
        </pc:spChg>
        <pc:spChg chg="add mod">
          <ac:chgData name="Sara Muneeb" userId="29b624b1-a719-43f5-9b52-388cd4043c04" providerId="ADAL" clId="{DB3F8C76-9E84-425C-958D-57243E72E246}" dt="2022-10-05T09:32:20.727" v="3872" actId="21"/>
          <ac:spMkLst>
            <pc:docMk/>
            <pc:sldMk cId="3084047886" sldId="365"/>
            <ac:spMk id="15" creationId="{44313A75-AEF0-1202-1D12-3E9851C18903}"/>
          </ac:spMkLst>
        </pc:spChg>
        <pc:picChg chg="add del mod">
          <ac:chgData name="Sara Muneeb" userId="29b624b1-a719-43f5-9b52-388cd4043c04" providerId="ADAL" clId="{DB3F8C76-9E84-425C-958D-57243E72E246}" dt="2022-10-05T09:32:02.097" v="3867" actId="478"/>
          <ac:picMkLst>
            <pc:docMk/>
            <pc:sldMk cId="3084047886" sldId="365"/>
            <ac:picMk id="5" creationId="{93C785B4-E07E-4487-BD35-045BA58744FB}"/>
          </ac:picMkLst>
        </pc:picChg>
        <pc:picChg chg="add del mod">
          <ac:chgData name="Sara Muneeb" userId="29b624b1-a719-43f5-9b52-388cd4043c04" providerId="ADAL" clId="{DB3F8C76-9E84-425C-958D-57243E72E246}" dt="2022-10-05T09:32:10.953" v="3869" actId="478"/>
          <ac:picMkLst>
            <pc:docMk/>
            <pc:sldMk cId="3084047886" sldId="365"/>
            <ac:picMk id="9" creationId="{1A413442-A3BF-6CF3-686E-EC5F1AAC94C7}"/>
          </ac:picMkLst>
        </pc:picChg>
        <pc:picChg chg="add del mod">
          <ac:chgData name="Sara Muneeb" userId="29b624b1-a719-43f5-9b52-388cd4043c04" providerId="ADAL" clId="{DB3F8C76-9E84-425C-958D-57243E72E246}" dt="2022-10-05T09:32:20.727" v="3872" actId="21"/>
          <ac:picMkLst>
            <pc:docMk/>
            <pc:sldMk cId="3084047886" sldId="365"/>
            <ac:picMk id="13" creationId="{E5C4053C-7BCB-E1E2-665E-A3CFCF8DEFD6}"/>
          </ac:picMkLst>
        </pc:picChg>
        <pc:picChg chg="add mod">
          <ac:chgData name="Sara Muneeb" userId="29b624b1-a719-43f5-9b52-388cd4043c04" providerId="ADAL" clId="{DB3F8C76-9E84-425C-958D-57243E72E246}" dt="2022-10-05T09:32:48.354" v="3882" actId="14100"/>
          <ac:picMkLst>
            <pc:docMk/>
            <pc:sldMk cId="3084047886" sldId="365"/>
            <ac:picMk id="16" creationId="{32A4DE7D-91A6-9AA9-70E3-3BA72430AF37}"/>
          </ac:picMkLst>
        </pc:picChg>
      </pc:sldChg>
      <pc:sldChg chg="addSp delSp modSp new mod">
        <pc:chgData name="Sara Muneeb" userId="29b624b1-a719-43f5-9b52-388cd4043c04" providerId="ADAL" clId="{DB3F8C76-9E84-425C-958D-57243E72E246}" dt="2022-10-05T09:33:36.397" v="3912" actId="20577"/>
        <pc:sldMkLst>
          <pc:docMk/>
          <pc:sldMk cId="704692413" sldId="366"/>
        </pc:sldMkLst>
        <pc:spChg chg="mod">
          <ac:chgData name="Sara Muneeb" userId="29b624b1-a719-43f5-9b52-388cd4043c04" providerId="ADAL" clId="{DB3F8C76-9E84-425C-958D-57243E72E246}" dt="2022-10-05T09:33:36.397" v="3912" actId="20577"/>
          <ac:spMkLst>
            <pc:docMk/>
            <pc:sldMk cId="704692413" sldId="366"/>
            <ac:spMk id="2" creationId="{273589F9-6F20-B2B7-B956-F8DDC272EFD7}"/>
          </ac:spMkLst>
        </pc:spChg>
        <pc:spChg chg="del">
          <ac:chgData name="Sara Muneeb" userId="29b624b1-a719-43f5-9b52-388cd4043c04" providerId="ADAL" clId="{DB3F8C76-9E84-425C-958D-57243E72E246}" dt="2022-10-05T09:33:02.625" v="3891" actId="931"/>
          <ac:spMkLst>
            <pc:docMk/>
            <pc:sldMk cId="704692413" sldId="366"/>
            <ac:spMk id="3" creationId="{FB23FCF5-C026-B6B1-288F-4DBCD25F8E7A}"/>
          </ac:spMkLst>
        </pc:spChg>
        <pc:spChg chg="add del mod">
          <ac:chgData name="Sara Muneeb" userId="29b624b1-a719-43f5-9b52-388cd4043c04" providerId="ADAL" clId="{DB3F8C76-9E84-425C-958D-57243E72E246}" dt="2022-10-05T09:33:09.120" v="3893" actId="931"/>
          <ac:spMkLst>
            <pc:docMk/>
            <pc:sldMk cId="704692413" sldId="366"/>
            <ac:spMk id="7" creationId="{FE01A818-045D-693F-55BB-AD3553963AA9}"/>
          </ac:spMkLst>
        </pc:spChg>
        <pc:picChg chg="add del mod">
          <ac:chgData name="Sara Muneeb" userId="29b624b1-a719-43f5-9b52-388cd4043c04" providerId="ADAL" clId="{DB3F8C76-9E84-425C-958D-57243E72E246}" dt="2022-10-05T09:33:03.649" v="3892" actId="478"/>
          <ac:picMkLst>
            <pc:docMk/>
            <pc:sldMk cId="704692413" sldId="366"/>
            <ac:picMk id="5" creationId="{90654D1E-CED6-B4AC-A1BC-48CF2D38760B}"/>
          </ac:picMkLst>
        </pc:picChg>
        <pc:picChg chg="add mod">
          <ac:chgData name="Sara Muneeb" userId="29b624b1-a719-43f5-9b52-388cd4043c04" providerId="ADAL" clId="{DB3F8C76-9E84-425C-958D-57243E72E246}" dt="2022-10-05T09:33:31.292" v="3903" actId="1076"/>
          <ac:picMkLst>
            <pc:docMk/>
            <pc:sldMk cId="704692413" sldId="366"/>
            <ac:picMk id="9" creationId="{4F157825-7E34-6DA6-EAB3-E5AA89317094}"/>
          </ac:picMkLst>
        </pc:picChg>
        <pc:picChg chg="add mod">
          <ac:chgData name="Sara Muneeb" userId="29b624b1-a719-43f5-9b52-388cd4043c04" providerId="ADAL" clId="{DB3F8C76-9E84-425C-958D-57243E72E246}" dt="2022-10-05T09:33:33.450" v="3904" actId="1076"/>
          <ac:picMkLst>
            <pc:docMk/>
            <pc:sldMk cId="704692413" sldId="366"/>
            <ac:picMk id="11" creationId="{B17FDA99-87F0-EF4C-8F12-B7A5B03597DB}"/>
          </ac:picMkLst>
        </pc:picChg>
      </pc:sldChg>
      <pc:sldChg chg="addSp delSp modSp new mod ord">
        <pc:chgData name="Sara Muneeb" userId="29b624b1-a719-43f5-9b52-388cd4043c04" providerId="ADAL" clId="{DB3F8C76-9E84-425C-958D-57243E72E246}" dt="2022-10-05T09:35:18.798" v="3995" actId="20577"/>
        <pc:sldMkLst>
          <pc:docMk/>
          <pc:sldMk cId="1996185751" sldId="367"/>
        </pc:sldMkLst>
        <pc:spChg chg="mod">
          <ac:chgData name="Sara Muneeb" userId="29b624b1-a719-43f5-9b52-388cd4043c04" providerId="ADAL" clId="{DB3F8C76-9E84-425C-958D-57243E72E246}" dt="2022-10-05T09:35:18.798" v="3995" actId="20577"/>
          <ac:spMkLst>
            <pc:docMk/>
            <pc:sldMk cId="1996185751" sldId="367"/>
            <ac:spMk id="2" creationId="{DCF7D0F4-AA09-2F3C-BE50-8A00B8B88546}"/>
          </ac:spMkLst>
        </pc:spChg>
        <pc:spChg chg="del">
          <ac:chgData name="Sara Muneeb" userId="29b624b1-a719-43f5-9b52-388cd4043c04" providerId="ADAL" clId="{DB3F8C76-9E84-425C-958D-57243E72E246}" dt="2022-10-05T09:33:44.910" v="3914" actId="931"/>
          <ac:spMkLst>
            <pc:docMk/>
            <pc:sldMk cId="1996185751" sldId="367"/>
            <ac:spMk id="3" creationId="{A05F306B-CB0E-1164-FB90-C31F58F9E692}"/>
          </ac:spMkLst>
        </pc:spChg>
        <pc:picChg chg="add mod">
          <ac:chgData name="Sara Muneeb" userId="29b624b1-a719-43f5-9b52-388cd4043c04" providerId="ADAL" clId="{DB3F8C76-9E84-425C-958D-57243E72E246}" dt="2022-10-05T09:33:46.974" v="3917" actId="27614"/>
          <ac:picMkLst>
            <pc:docMk/>
            <pc:sldMk cId="1996185751" sldId="367"/>
            <ac:picMk id="5" creationId="{9A8C5E21-5192-6289-B70F-EAA70883445E}"/>
          </ac:picMkLst>
        </pc:picChg>
      </pc:sldChg>
      <pc:sldChg chg="addSp delSp modSp new mod">
        <pc:chgData name="Sara Muneeb" userId="29b624b1-a719-43f5-9b52-388cd4043c04" providerId="ADAL" clId="{DB3F8C76-9E84-425C-958D-57243E72E246}" dt="2022-10-05T09:35:02.729" v="3965" actId="20577"/>
        <pc:sldMkLst>
          <pc:docMk/>
          <pc:sldMk cId="613638807" sldId="368"/>
        </pc:sldMkLst>
        <pc:spChg chg="mod">
          <ac:chgData name="Sara Muneeb" userId="29b624b1-a719-43f5-9b52-388cd4043c04" providerId="ADAL" clId="{DB3F8C76-9E84-425C-958D-57243E72E246}" dt="2022-10-05T09:35:02.729" v="3965" actId="20577"/>
          <ac:spMkLst>
            <pc:docMk/>
            <pc:sldMk cId="613638807" sldId="368"/>
            <ac:spMk id="2" creationId="{D28A094C-9DFA-F6BF-EE18-74893E660247}"/>
          </ac:spMkLst>
        </pc:spChg>
        <pc:spChg chg="del">
          <ac:chgData name="Sara Muneeb" userId="29b624b1-a719-43f5-9b52-388cd4043c04" providerId="ADAL" clId="{DB3F8C76-9E84-425C-958D-57243E72E246}" dt="2022-10-05T09:34:44.661" v="3943" actId="931"/>
          <ac:spMkLst>
            <pc:docMk/>
            <pc:sldMk cId="613638807" sldId="368"/>
            <ac:spMk id="3" creationId="{0F149CE9-1C9F-684D-D97F-8AA2E16BE83A}"/>
          </ac:spMkLst>
        </pc:spChg>
        <pc:picChg chg="add mod">
          <ac:chgData name="Sara Muneeb" userId="29b624b1-a719-43f5-9b52-388cd4043c04" providerId="ADAL" clId="{DB3F8C76-9E84-425C-958D-57243E72E246}" dt="2022-10-05T09:34:45.656" v="3945" actId="962"/>
          <ac:picMkLst>
            <pc:docMk/>
            <pc:sldMk cId="613638807" sldId="368"/>
            <ac:picMk id="5" creationId="{C74C5D94-8971-0D68-6030-A89C84E0BE7D}"/>
          </ac:picMkLst>
        </pc:picChg>
      </pc:sldChg>
      <pc:sldChg chg="addSp delSp modSp new del mod">
        <pc:chgData name="Sara Muneeb" userId="29b624b1-a719-43f5-9b52-388cd4043c04" providerId="ADAL" clId="{DB3F8C76-9E84-425C-958D-57243E72E246}" dt="2022-10-05T09:34:02.188" v="3932" actId="47"/>
        <pc:sldMkLst>
          <pc:docMk/>
          <pc:sldMk cId="1432052115" sldId="368"/>
        </pc:sldMkLst>
        <pc:spChg chg="del">
          <ac:chgData name="Sara Muneeb" userId="29b624b1-a719-43f5-9b52-388cd4043c04" providerId="ADAL" clId="{DB3F8C76-9E84-425C-958D-57243E72E246}" dt="2022-10-05T09:33:56.862" v="3927" actId="931"/>
          <ac:spMkLst>
            <pc:docMk/>
            <pc:sldMk cId="1432052115" sldId="368"/>
            <ac:spMk id="3" creationId="{F6E3E0FF-2C0F-ABF8-E963-A74692084E63}"/>
          </ac:spMkLst>
        </pc:spChg>
        <pc:spChg chg="add mod">
          <ac:chgData name="Sara Muneeb" userId="29b624b1-a719-43f5-9b52-388cd4043c04" providerId="ADAL" clId="{DB3F8C76-9E84-425C-958D-57243E72E246}" dt="2022-10-05T09:34:00.846" v="3931" actId="478"/>
          <ac:spMkLst>
            <pc:docMk/>
            <pc:sldMk cId="1432052115" sldId="368"/>
            <ac:spMk id="7" creationId="{E9BD5AA2-A850-3E66-D2CB-D1110DCB1978}"/>
          </ac:spMkLst>
        </pc:spChg>
        <pc:picChg chg="add del mod">
          <ac:chgData name="Sara Muneeb" userId="29b624b1-a719-43f5-9b52-388cd4043c04" providerId="ADAL" clId="{DB3F8C76-9E84-425C-958D-57243E72E246}" dt="2022-10-05T09:34:00.846" v="3931" actId="478"/>
          <ac:picMkLst>
            <pc:docMk/>
            <pc:sldMk cId="1432052115" sldId="368"/>
            <ac:picMk id="5" creationId="{3DAF53BD-9E97-6935-4EC7-3BD998FEF633}"/>
          </ac:picMkLst>
        </pc:picChg>
      </pc:sldChg>
      <pc:sldChg chg="addSp delSp modSp new mod">
        <pc:chgData name="Sara Muneeb" userId="29b624b1-a719-43f5-9b52-388cd4043c04" providerId="ADAL" clId="{DB3F8C76-9E84-425C-958D-57243E72E246}" dt="2022-10-05T09:40:11.969" v="4018" actId="27614"/>
        <pc:sldMkLst>
          <pc:docMk/>
          <pc:sldMk cId="2692040407" sldId="369"/>
        </pc:sldMkLst>
        <pc:spChg chg="mod">
          <ac:chgData name="Sara Muneeb" userId="29b624b1-a719-43f5-9b52-388cd4043c04" providerId="ADAL" clId="{DB3F8C76-9E84-425C-958D-57243E72E246}" dt="2022-10-05T09:39:53.583" v="4014" actId="20577"/>
          <ac:spMkLst>
            <pc:docMk/>
            <pc:sldMk cId="2692040407" sldId="369"/>
            <ac:spMk id="2" creationId="{6F024EAC-7478-4DD1-03AD-755D29F543A8}"/>
          </ac:spMkLst>
        </pc:spChg>
        <pc:spChg chg="del">
          <ac:chgData name="Sara Muneeb" userId="29b624b1-a719-43f5-9b52-388cd4043c04" providerId="ADAL" clId="{DB3F8C76-9E84-425C-958D-57243E72E246}" dt="2022-10-05T09:40:00.893" v="4015" actId="931"/>
          <ac:spMkLst>
            <pc:docMk/>
            <pc:sldMk cId="2692040407" sldId="369"/>
            <ac:spMk id="3" creationId="{FCBFAB61-690C-25C3-BFFA-4AB6717B097B}"/>
          </ac:spMkLst>
        </pc:spChg>
        <pc:spChg chg="add del mod">
          <ac:chgData name="Sara Muneeb" userId="29b624b1-a719-43f5-9b52-388cd4043c04" providerId="ADAL" clId="{DB3F8C76-9E84-425C-958D-57243E72E246}" dt="2022-10-05T09:40:10.917" v="4017" actId="931"/>
          <ac:spMkLst>
            <pc:docMk/>
            <pc:sldMk cId="2692040407" sldId="369"/>
            <ac:spMk id="7" creationId="{81B921E7-61FC-67B7-EA16-439207497C1A}"/>
          </ac:spMkLst>
        </pc:spChg>
        <pc:picChg chg="add del mod">
          <ac:chgData name="Sara Muneeb" userId="29b624b1-a719-43f5-9b52-388cd4043c04" providerId="ADAL" clId="{DB3F8C76-9E84-425C-958D-57243E72E246}" dt="2022-10-05T09:40:05.431" v="4016" actId="478"/>
          <ac:picMkLst>
            <pc:docMk/>
            <pc:sldMk cId="2692040407" sldId="369"/>
            <ac:picMk id="5" creationId="{B6565AEB-FF3D-580F-4711-D33D89BA0020}"/>
          </ac:picMkLst>
        </pc:picChg>
        <pc:picChg chg="add mod">
          <ac:chgData name="Sara Muneeb" userId="29b624b1-a719-43f5-9b52-388cd4043c04" providerId="ADAL" clId="{DB3F8C76-9E84-425C-958D-57243E72E246}" dt="2022-10-05T09:40:11.969" v="4018" actId="27614"/>
          <ac:picMkLst>
            <pc:docMk/>
            <pc:sldMk cId="2692040407" sldId="369"/>
            <ac:picMk id="9" creationId="{D5838075-30C0-0BC5-1ADD-D645769F999C}"/>
          </ac:picMkLst>
        </pc:picChg>
      </pc:sldChg>
    </pc:docChg>
  </pc:docChgLst>
  <pc:docChgLst>
    <pc:chgData name="Sara Muneeb" userId="29b624b1-a719-43f5-9b52-388cd4043c04" providerId="ADAL" clId="{3F7FB391-E689-4438-9E08-5EC6E3D820C0}"/>
    <pc:docChg chg="undo redo custSel addSld delSld modSld">
      <pc:chgData name="Sara Muneeb" userId="29b624b1-a719-43f5-9b52-388cd4043c04" providerId="ADAL" clId="{3F7FB391-E689-4438-9E08-5EC6E3D820C0}" dt="2022-10-10T06:34:37.994" v="926" actId="20577"/>
      <pc:docMkLst>
        <pc:docMk/>
      </pc:docMkLst>
      <pc:sldChg chg="modSp mod">
        <pc:chgData name="Sara Muneeb" userId="29b624b1-a719-43f5-9b52-388cd4043c04" providerId="ADAL" clId="{3F7FB391-E689-4438-9E08-5EC6E3D820C0}" dt="2022-10-05T09:49:13.557" v="17" actId="20577"/>
        <pc:sldMkLst>
          <pc:docMk/>
          <pc:sldMk cId="2984185032" sldId="256"/>
        </pc:sldMkLst>
        <pc:spChg chg="mod">
          <ac:chgData name="Sara Muneeb" userId="29b624b1-a719-43f5-9b52-388cd4043c04" providerId="ADAL" clId="{3F7FB391-E689-4438-9E08-5EC6E3D820C0}" dt="2022-10-05T09:49:13.557" v="17" actId="20577"/>
          <ac:spMkLst>
            <pc:docMk/>
            <pc:sldMk cId="2984185032" sldId="256"/>
            <ac:spMk id="2" creationId="{00000000-0000-0000-0000-000000000000}"/>
          </ac:spMkLst>
        </pc:spChg>
      </pc:sldChg>
      <pc:sldChg chg="addSp modSp new mod">
        <pc:chgData name="Sara Muneeb" userId="29b624b1-a719-43f5-9b52-388cd4043c04" providerId="ADAL" clId="{3F7FB391-E689-4438-9E08-5EC6E3D820C0}" dt="2022-10-06T03:48:23.084" v="181" actId="1076"/>
        <pc:sldMkLst>
          <pc:docMk/>
          <pc:sldMk cId="3551309204" sldId="257"/>
        </pc:sldMkLst>
        <pc:spChg chg="mod">
          <ac:chgData name="Sara Muneeb" userId="29b624b1-a719-43f5-9b52-388cd4043c04" providerId="ADAL" clId="{3F7FB391-E689-4438-9E08-5EC6E3D820C0}" dt="2022-10-05T09:56:44.852" v="32" actId="20577"/>
          <ac:spMkLst>
            <pc:docMk/>
            <pc:sldMk cId="3551309204" sldId="257"/>
            <ac:spMk id="2" creationId="{8B6E7983-B3F9-F39F-CB3C-088E7400C18D}"/>
          </ac:spMkLst>
        </pc:spChg>
        <pc:spChg chg="mod">
          <ac:chgData name="Sara Muneeb" userId="29b624b1-a719-43f5-9b52-388cd4043c04" providerId="ADAL" clId="{3F7FB391-E689-4438-9E08-5EC6E3D820C0}" dt="2022-10-06T03:47:31.792" v="177" actId="404"/>
          <ac:spMkLst>
            <pc:docMk/>
            <pc:sldMk cId="3551309204" sldId="257"/>
            <ac:spMk id="3" creationId="{A19B700E-6D40-1EE4-AE4F-B0623D89335D}"/>
          </ac:spMkLst>
        </pc:spChg>
        <pc:picChg chg="add mod">
          <ac:chgData name="Sara Muneeb" userId="29b624b1-a719-43f5-9b52-388cd4043c04" providerId="ADAL" clId="{3F7FB391-E689-4438-9E08-5EC6E3D820C0}" dt="2022-10-06T03:48:23.084" v="181" actId="1076"/>
          <ac:picMkLst>
            <pc:docMk/>
            <pc:sldMk cId="3551309204" sldId="257"/>
            <ac:picMk id="1026" creationId="{0669B95C-8EA7-B4C2-52BC-9C1E1ECD842D}"/>
          </ac:picMkLst>
        </pc:picChg>
      </pc:sldChg>
      <pc:sldChg chg="del">
        <pc:chgData name="Sara Muneeb" userId="29b624b1-a719-43f5-9b52-388cd4043c04" providerId="ADAL" clId="{3F7FB391-E689-4438-9E08-5EC6E3D820C0}" dt="2022-10-05T09:56:34.003" v="18" actId="47"/>
        <pc:sldMkLst>
          <pc:docMk/>
          <pc:sldMk cId="4179302358" sldId="257"/>
        </pc:sldMkLst>
      </pc:sldChg>
      <pc:sldChg chg="del">
        <pc:chgData name="Sara Muneeb" userId="29b624b1-a719-43f5-9b52-388cd4043c04" providerId="ADAL" clId="{3F7FB391-E689-4438-9E08-5EC6E3D820C0}" dt="2022-10-05T09:56:34.003" v="18" actId="47"/>
        <pc:sldMkLst>
          <pc:docMk/>
          <pc:sldMk cId="896610511" sldId="258"/>
        </pc:sldMkLst>
      </pc:sldChg>
      <pc:sldChg chg="addSp modSp new mod">
        <pc:chgData name="Sara Muneeb" userId="29b624b1-a719-43f5-9b52-388cd4043c04" providerId="ADAL" clId="{3F7FB391-E689-4438-9E08-5EC6E3D820C0}" dt="2022-10-06T06:18:14.247" v="287" actId="1076"/>
        <pc:sldMkLst>
          <pc:docMk/>
          <pc:sldMk cId="2024920055" sldId="258"/>
        </pc:sldMkLst>
        <pc:spChg chg="mod">
          <ac:chgData name="Sara Muneeb" userId="29b624b1-a719-43f5-9b52-388cd4043c04" providerId="ADAL" clId="{3F7FB391-E689-4438-9E08-5EC6E3D820C0}" dt="2022-10-06T04:00:46.203" v="194" actId="20577"/>
          <ac:spMkLst>
            <pc:docMk/>
            <pc:sldMk cId="2024920055" sldId="258"/>
            <ac:spMk id="2" creationId="{31C45E19-68AF-FB66-8D92-38BA7D18642B}"/>
          </ac:spMkLst>
        </pc:spChg>
        <pc:spChg chg="mod">
          <ac:chgData name="Sara Muneeb" userId="29b624b1-a719-43f5-9b52-388cd4043c04" providerId="ADAL" clId="{3F7FB391-E689-4438-9E08-5EC6E3D820C0}" dt="2022-10-06T04:09:20.693" v="284" actId="20577"/>
          <ac:spMkLst>
            <pc:docMk/>
            <pc:sldMk cId="2024920055" sldId="258"/>
            <ac:spMk id="3" creationId="{609E5FCB-8113-F780-289C-17FC58F13008}"/>
          </ac:spMkLst>
        </pc:spChg>
        <pc:picChg chg="add mod">
          <ac:chgData name="Sara Muneeb" userId="29b624b1-a719-43f5-9b52-388cd4043c04" providerId="ADAL" clId="{3F7FB391-E689-4438-9E08-5EC6E3D820C0}" dt="2022-10-06T06:18:14.247" v="287" actId="1076"/>
          <ac:picMkLst>
            <pc:docMk/>
            <pc:sldMk cId="2024920055" sldId="258"/>
            <ac:picMk id="2050" creationId="{B570AF24-EDFE-457A-E6EE-0A80EE7EFAFE}"/>
          </ac:picMkLst>
        </pc:picChg>
      </pc:sldChg>
      <pc:sldChg chg="del">
        <pc:chgData name="Sara Muneeb" userId="29b624b1-a719-43f5-9b52-388cd4043c04" providerId="ADAL" clId="{3F7FB391-E689-4438-9E08-5EC6E3D820C0}" dt="2022-10-05T09:56:34.003" v="18" actId="47"/>
        <pc:sldMkLst>
          <pc:docMk/>
          <pc:sldMk cId="3149991155" sldId="259"/>
        </pc:sldMkLst>
      </pc:sldChg>
      <pc:sldChg chg="addSp delSp modSp new mod">
        <pc:chgData name="Sara Muneeb" userId="29b624b1-a719-43f5-9b52-388cd4043c04" providerId="ADAL" clId="{3F7FB391-E689-4438-9E08-5EC6E3D820C0}" dt="2022-10-06T07:13:23.912" v="365" actId="14100"/>
        <pc:sldMkLst>
          <pc:docMk/>
          <pc:sldMk cId="3918807433" sldId="259"/>
        </pc:sldMkLst>
        <pc:spChg chg="mod">
          <ac:chgData name="Sara Muneeb" userId="29b624b1-a719-43f5-9b52-388cd4043c04" providerId="ADAL" clId="{3F7FB391-E689-4438-9E08-5EC6E3D820C0}" dt="2022-10-06T07:08:13.379" v="298" actId="20577"/>
          <ac:spMkLst>
            <pc:docMk/>
            <pc:sldMk cId="3918807433" sldId="259"/>
            <ac:spMk id="2" creationId="{264102E1-B99B-5021-A623-ADEC1B23D6BA}"/>
          </ac:spMkLst>
        </pc:spChg>
        <pc:spChg chg="add del mod">
          <ac:chgData name="Sara Muneeb" userId="29b624b1-a719-43f5-9b52-388cd4043c04" providerId="ADAL" clId="{3F7FB391-E689-4438-9E08-5EC6E3D820C0}" dt="2022-10-06T07:10:08.053" v="363" actId="20577"/>
          <ac:spMkLst>
            <pc:docMk/>
            <pc:sldMk cId="3918807433" sldId="259"/>
            <ac:spMk id="3" creationId="{2DFCFD70-0E78-D3C5-9D14-05657D8BB8A2}"/>
          </ac:spMkLst>
        </pc:spChg>
        <pc:spChg chg="add del mod">
          <ac:chgData name="Sara Muneeb" userId="29b624b1-a719-43f5-9b52-388cd4043c04" providerId="ADAL" clId="{3F7FB391-E689-4438-9E08-5EC6E3D820C0}" dt="2022-10-06T07:08:44.873" v="348"/>
          <ac:spMkLst>
            <pc:docMk/>
            <pc:sldMk cId="3918807433" sldId="259"/>
            <ac:spMk id="4" creationId="{0B00268D-2C1F-D00E-B23E-B7CEC8F472F2}"/>
          </ac:spMkLst>
        </pc:spChg>
        <pc:spChg chg="add del mod">
          <ac:chgData name="Sara Muneeb" userId="29b624b1-a719-43f5-9b52-388cd4043c04" providerId="ADAL" clId="{3F7FB391-E689-4438-9E08-5EC6E3D820C0}" dt="2022-10-06T07:08:39.142" v="345" actId="21"/>
          <ac:spMkLst>
            <pc:docMk/>
            <pc:sldMk cId="3918807433" sldId="259"/>
            <ac:spMk id="5" creationId="{00ACD40F-147E-0C1F-F689-25C1632407A0}"/>
          </ac:spMkLst>
        </pc:spChg>
        <pc:picChg chg="add mod">
          <ac:chgData name="Sara Muneeb" userId="29b624b1-a719-43f5-9b52-388cd4043c04" providerId="ADAL" clId="{3F7FB391-E689-4438-9E08-5EC6E3D820C0}" dt="2022-10-06T07:13:23.912" v="365" actId="14100"/>
          <ac:picMkLst>
            <pc:docMk/>
            <pc:sldMk cId="3918807433" sldId="259"/>
            <ac:picMk id="3076" creationId="{B11C7E45-FB31-097B-BF92-9F9ECA6436F0}"/>
          </ac:picMkLst>
        </pc:picChg>
      </pc:sldChg>
      <pc:sldChg chg="del">
        <pc:chgData name="Sara Muneeb" userId="29b624b1-a719-43f5-9b52-388cd4043c04" providerId="ADAL" clId="{3F7FB391-E689-4438-9E08-5EC6E3D820C0}" dt="2022-10-05T09:56:34.003" v="18" actId="47"/>
        <pc:sldMkLst>
          <pc:docMk/>
          <pc:sldMk cId="198138684" sldId="260"/>
        </pc:sldMkLst>
      </pc:sldChg>
      <pc:sldChg chg="modSp new mod">
        <pc:chgData name="Sara Muneeb" userId="29b624b1-a719-43f5-9b52-388cd4043c04" providerId="ADAL" clId="{3F7FB391-E689-4438-9E08-5EC6E3D820C0}" dt="2022-10-06T08:29:42.002" v="440" actId="113"/>
        <pc:sldMkLst>
          <pc:docMk/>
          <pc:sldMk cId="4186466395" sldId="260"/>
        </pc:sldMkLst>
        <pc:spChg chg="mod">
          <ac:chgData name="Sara Muneeb" userId="29b624b1-a719-43f5-9b52-388cd4043c04" providerId="ADAL" clId="{3F7FB391-E689-4438-9E08-5EC6E3D820C0}" dt="2022-10-06T07:15:43.743" v="398" actId="20577"/>
          <ac:spMkLst>
            <pc:docMk/>
            <pc:sldMk cId="4186466395" sldId="260"/>
            <ac:spMk id="2" creationId="{8E88E8BD-1CA7-3ADB-E270-7A65BE18077D}"/>
          </ac:spMkLst>
        </pc:spChg>
        <pc:spChg chg="mod">
          <ac:chgData name="Sara Muneeb" userId="29b624b1-a719-43f5-9b52-388cd4043c04" providerId="ADAL" clId="{3F7FB391-E689-4438-9E08-5EC6E3D820C0}" dt="2022-10-06T08:29:42.002" v="440" actId="113"/>
          <ac:spMkLst>
            <pc:docMk/>
            <pc:sldMk cId="4186466395" sldId="260"/>
            <ac:spMk id="3" creationId="{EE3469E8-E6C7-170C-592B-6D8710B05402}"/>
          </ac:spMkLst>
        </pc:spChg>
      </pc:sldChg>
      <pc:sldChg chg="del">
        <pc:chgData name="Sara Muneeb" userId="29b624b1-a719-43f5-9b52-388cd4043c04" providerId="ADAL" clId="{3F7FB391-E689-4438-9E08-5EC6E3D820C0}" dt="2022-10-05T09:56:34.003" v="18" actId="47"/>
        <pc:sldMkLst>
          <pc:docMk/>
          <pc:sldMk cId="2876332182" sldId="261"/>
        </pc:sldMkLst>
      </pc:sldChg>
      <pc:sldChg chg="addSp modSp new mod">
        <pc:chgData name="Sara Muneeb" userId="29b624b1-a719-43f5-9b52-388cd4043c04" providerId="ADAL" clId="{3F7FB391-E689-4438-9E08-5EC6E3D820C0}" dt="2022-10-06T08:34:40.806" v="583" actId="14100"/>
        <pc:sldMkLst>
          <pc:docMk/>
          <pc:sldMk cId="3337870780" sldId="261"/>
        </pc:sldMkLst>
        <pc:spChg chg="mod">
          <ac:chgData name="Sara Muneeb" userId="29b624b1-a719-43f5-9b52-388cd4043c04" providerId="ADAL" clId="{3F7FB391-E689-4438-9E08-5EC6E3D820C0}" dt="2022-10-06T08:30:22.112" v="465" actId="20577"/>
          <ac:spMkLst>
            <pc:docMk/>
            <pc:sldMk cId="3337870780" sldId="261"/>
            <ac:spMk id="2" creationId="{77C93915-CC0A-78EC-1E95-6E3300CDCB55}"/>
          </ac:spMkLst>
        </pc:spChg>
        <pc:spChg chg="mod">
          <ac:chgData name="Sara Muneeb" userId="29b624b1-a719-43f5-9b52-388cd4043c04" providerId="ADAL" clId="{3F7FB391-E689-4438-9E08-5EC6E3D820C0}" dt="2022-10-06T08:34:30.964" v="580" actId="14100"/>
          <ac:spMkLst>
            <pc:docMk/>
            <pc:sldMk cId="3337870780" sldId="261"/>
            <ac:spMk id="3" creationId="{8F931A51-73BE-4AF1-56D3-0F0496D18BCE}"/>
          </ac:spMkLst>
        </pc:spChg>
        <pc:picChg chg="add mod">
          <ac:chgData name="Sara Muneeb" userId="29b624b1-a719-43f5-9b52-388cd4043c04" providerId="ADAL" clId="{3F7FB391-E689-4438-9E08-5EC6E3D820C0}" dt="2022-10-06T08:34:40.806" v="583" actId="14100"/>
          <ac:picMkLst>
            <pc:docMk/>
            <pc:sldMk cId="3337870780" sldId="261"/>
            <ac:picMk id="4098" creationId="{05797A4A-E187-8C82-FABE-1088EEECD08F}"/>
          </ac:picMkLst>
        </pc:picChg>
      </pc:sldChg>
      <pc:sldChg chg="del">
        <pc:chgData name="Sara Muneeb" userId="29b624b1-a719-43f5-9b52-388cd4043c04" providerId="ADAL" clId="{3F7FB391-E689-4438-9E08-5EC6E3D820C0}" dt="2022-10-05T09:56:34.003" v="18" actId="47"/>
        <pc:sldMkLst>
          <pc:docMk/>
          <pc:sldMk cId="601268" sldId="262"/>
        </pc:sldMkLst>
      </pc:sldChg>
      <pc:sldChg chg="addSp delSp modSp new mod">
        <pc:chgData name="Sara Muneeb" userId="29b624b1-a719-43f5-9b52-388cd4043c04" providerId="ADAL" clId="{3F7FB391-E689-4438-9E08-5EC6E3D820C0}" dt="2022-10-06T08:42:26.485" v="649" actId="14100"/>
        <pc:sldMkLst>
          <pc:docMk/>
          <pc:sldMk cId="1654318215" sldId="262"/>
        </pc:sldMkLst>
        <pc:spChg chg="mod">
          <ac:chgData name="Sara Muneeb" userId="29b624b1-a719-43f5-9b52-388cd4043c04" providerId="ADAL" clId="{3F7FB391-E689-4438-9E08-5EC6E3D820C0}" dt="2022-10-06T08:37:27.397" v="609" actId="20577"/>
          <ac:spMkLst>
            <pc:docMk/>
            <pc:sldMk cId="1654318215" sldId="262"/>
            <ac:spMk id="2" creationId="{0AFBDD36-3CFD-05D8-4E2B-32CD8D39C844}"/>
          </ac:spMkLst>
        </pc:spChg>
        <pc:spChg chg="del">
          <ac:chgData name="Sara Muneeb" userId="29b624b1-a719-43f5-9b52-388cd4043c04" providerId="ADAL" clId="{3F7FB391-E689-4438-9E08-5EC6E3D820C0}" dt="2022-10-06T08:41:03.710" v="610" actId="22"/>
          <ac:spMkLst>
            <pc:docMk/>
            <pc:sldMk cId="1654318215" sldId="262"/>
            <ac:spMk id="3" creationId="{B32BA12A-2F1E-2F5C-C7D0-F68B78713812}"/>
          </ac:spMkLst>
        </pc:spChg>
        <pc:spChg chg="add mod">
          <ac:chgData name="Sara Muneeb" userId="29b624b1-a719-43f5-9b52-388cd4043c04" providerId="ADAL" clId="{3F7FB391-E689-4438-9E08-5EC6E3D820C0}" dt="2022-10-06T08:42:11.637" v="633" actId="1076"/>
          <ac:spMkLst>
            <pc:docMk/>
            <pc:sldMk cId="1654318215" sldId="262"/>
            <ac:spMk id="8" creationId="{05524CB5-3D13-759E-DA78-B32FCA477A71}"/>
          </ac:spMkLst>
        </pc:spChg>
        <pc:spChg chg="add mod">
          <ac:chgData name="Sara Muneeb" userId="29b624b1-a719-43f5-9b52-388cd4043c04" providerId="ADAL" clId="{3F7FB391-E689-4438-9E08-5EC6E3D820C0}" dt="2022-10-06T08:42:26.485" v="649" actId="14100"/>
          <ac:spMkLst>
            <pc:docMk/>
            <pc:sldMk cId="1654318215" sldId="262"/>
            <ac:spMk id="9" creationId="{57652B81-9115-0557-F496-47D63B7563DF}"/>
          </ac:spMkLst>
        </pc:spChg>
        <pc:picChg chg="add mod ord">
          <ac:chgData name="Sara Muneeb" userId="29b624b1-a719-43f5-9b52-388cd4043c04" providerId="ADAL" clId="{3F7FB391-E689-4438-9E08-5EC6E3D820C0}" dt="2022-10-06T08:41:52.324" v="618" actId="1076"/>
          <ac:picMkLst>
            <pc:docMk/>
            <pc:sldMk cId="1654318215" sldId="262"/>
            <ac:picMk id="5" creationId="{9BFF0D8F-9952-4340-5E8A-CD5F0AC0D03A}"/>
          </ac:picMkLst>
        </pc:picChg>
        <pc:picChg chg="add mod">
          <ac:chgData name="Sara Muneeb" userId="29b624b1-a719-43f5-9b52-388cd4043c04" providerId="ADAL" clId="{3F7FB391-E689-4438-9E08-5EC6E3D820C0}" dt="2022-10-06T08:41:46.393" v="616" actId="14100"/>
          <ac:picMkLst>
            <pc:docMk/>
            <pc:sldMk cId="1654318215" sldId="262"/>
            <ac:picMk id="7" creationId="{AAEB9402-A727-C483-9BD7-4CE0E1987CFF}"/>
          </ac:picMkLst>
        </pc:picChg>
      </pc:sldChg>
      <pc:sldChg chg="del">
        <pc:chgData name="Sara Muneeb" userId="29b624b1-a719-43f5-9b52-388cd4043c04" providerId="ADAL" clId="{3F7FB391-E689-4438-9E08-5EC6E3D820C0}" dt="2022-10-05T09:56:34.003" v="18" actId="47"/>
        <pc:sldMkLst>
          <pc:docMk/>
          <pc:sldMk cId="2598016477" sldId="263"/>
        </pc:sldMkLst>
      </pc:sldChg>
      <pc:sldChg chg="addSp delSp modSp new mod">
        <pc:chgData name="Sara Muneeb" userId="29b624b1-a719-43f5-9b52-388cd4043c04" providerId="ADAL" clId="{3F7FB391-E689-4438-9E08-5EC6E3D820C0}" dt="2022-10-06T08:47:35.798" v="716" actId="1076"/>
        <pc:sldMkLst>
          <pc:docMk/>
          <pc:sldMk cId="4294319554" sldId="263"/>
        </pc:sldMkLst>
        <pc:spChg chg="mod">
          <ac:chgData name="Sara Muneeb" userId="29b624b1-a719-43f5-9b52-388cd4043c04" providerId="ADAL" clId="{3F7FB391-E689-4438-9E08-5EC6E3D820C0}" dt="2022-10-06T08:46:51.186" v="657" actId="20577"/>
          <ac:spMkLst>
            <pc:docMk/>
            <pc:sldMk cId="4294319554" sldId="263"/>
            <ac:spMk id="2" creationId="{469FB018-CF21-CC93-779B-104E271521D0}"/>
          </ac:spMkLst>
        </pc:spChg>
        <pc:spChg chg="del mod">
          <ac:chgData name="Sara Muneeb" userId="29b624b1-a719-43f5-9b52-388cd4043c04" providerId="ADAL" clId="{3F7FB391-E689-4438-9E08-5EC6E3D820C0}" dt="2022-10-06T08:46:53.073" v="659" actId="22"/>
          <ac:spMkLst>
            <pc:docMk/>
            <pc:sldMk cId="4294319554" sldId="263"/>
            <ac:spMk id="3" creationId="{400FC049-CE97-4E48-C2B2-08F2CCEF5CF0}"/>
          </ac:spMkLst>
        </pc:spChg>
        <pc:spChg chg="add mod">
          <ac:chgData name="Sara Muneeb" userId="29b624b1-a719-43f5-9b52-388cd4043c04" providerId="ADAL" clId="{3F7FB391-E689-4438-9E08-5EC6E3D820C0}" dt="2022-10-06T08:47:35.798" v="716" actId="1076"/>
          <ac:spMkLst>
            <pc:docMk/>
            <pc:sldMk cId="4294319554" sldId="263"/>
            <ac:spMk id="6" creationId="{DF8DA616-CF7C-4736-87BD-4387F0454C7F}"/>
          </ac:spMkLst>
        </pc:spChg>
        <pc:picChg chg="add mod ord">
          <ac:chgData name="Sara Muneeb" userId="29b624b1-a719-43f5-9b52-388cd4043c04" providerId="ADAL" clId="{3F7FB391-E689-4438-9E08-5EC6E3D820C0}" dt="2022-10-06T08:46:53.073" v="659" actId="22"/>
          <ac:picMkLst>
            <pc:docMk/>
            <pc:sldMk cId="4294319554" sldId="263"/>
            <ac:picMk id="5" creationId="{157A1106-BB2F-1E78-12F5-0B15370D88DD}"/>
          </ac:picMkLst>
        </pc:picChg>
      </pc:sldChg>
      <pc:sldChg chg="del">
        <pc:chgData name="Sara Muneeb" userId="29b624b1-a719-43f5-9b52-388cd4043c04" providerId="ADAL" clId="{3F7FB391-E689-4438-9E08-5EC6E3D820C0}" dt="2022-10-05T09:56:34.003" v="18" actId="47"/>
        <pc:sldMkLst>
          <pc:docMk/>
          <pc:sldMk cId="2320396932" sldId="264"/>
        </pc:sldMkLst>
      </pc:sldChg>
      <pc:sldChg chg="addSp delSp modSp new mod">
        <pc:chgData name="Sara Muneeb" userId="29b624b1-a719-43f5-9b52-388cd4043c04" providerId="ADAL" clId="{3F7FB391-E689-4438-9E08-5EC6E3D820C0}" dt="2022-10-06T08:48:44.627" v="803" actId="20577"/>
        <pc:sldMkLst>
          <pc:docMk/>
          <pc:sldMk cId="3609823631" sldId="264"/>
        </pc:sldMkLst>
        <pc:spChg chg="mod">
          <ac:chgData name="Sara Muneeb" userId="29b624b1-a719-43f5-9b52-388cd4043c04" providerId="ADAL" clId="{3F7FB391-E689-4438-9E08-5EC6E3D820C0}" dt="2022-10-06T08:48:44.627" v="803" actId="20577"/>
          <ac:spMkLst>
            <pc:docMk/>
            <pc:sldMk cId="3609823631" sldId="264"/>
            <ac:spMk id="2" creationId="{3D2BA08B-F34D-C586-7BF3-984DEA5671A0}"/>
          </ac:spMkLst>
        </pc:spChg>
        <pc:spChg chg="del">
          <ac:chgData name="Sara Muneeb" userId="29b624b1-a719-43f5-9b52-388cd4043c04" providerId="ADAL" clId="{3F7FB391-E689-4438-9E08-5EC6E3D820C0}" dt="2022-10-06T08:47:56.775" v="725" actId="22"/>
          <ac:spMkLst>
            <pc:docMk/>
            <pc:sldMk cId="3609823631" sldId="264"/>
            <ac:spMk id="3" creationId="{F45FF0E7-5FA8-61DA-D6EC-ECDA2C825906}"/>
          </ac:spMkLst>
        </pc:spChg>
        <pc:spChg chg="add mod">
          <ac:chgData name="Sara Muneeb" userId="29b624b1-a719-43f5-9b52-388cd4043c04" providerId="ADAL" clId="{3F7FB391-E689-4438-9E08-5EC6E3D820C0}" dt="2022-10-06T08:48:35.838" v="784" actId="1076"/>
          <ac:spMkLst>
            <pc:docMk/>
            <pc:sldMk cId="3609823631" sldId="264"/>
            <ac:spMk id="6" creationId="{2D1C418D-5312-EE06-7625-9FAA2E879447}"/>
          </ac:spMkLst>
        </pc:spChg>
        <pc:picChg chg="add mod ord">
          <ac:chgData name="Sara Muneeb" userId="29b624b1-a719-43f5-9b52-388cd4043c04" providerId="ADAL" clId="{3F7FB391-E689-4438-9E08-5EC6E3D820C0}" dt="2022-10-06T08:47:56.775" v="725" actId="22"/>
          <ac:picMkLst>
            <pc:docMk/>
            <pc:sldMk cId="3609823631" sldId="264"/>
            <ac:picMk id="5" creationId="{BA195658-4101-E5E2-D2BC-C14D1A7ACA7F}"/>
          </ac:picMkLst>
        </pc:picChg>
      </pc:sldChg>
      <pc:sldChg chg="del">
        <pc:chgData name="Sara Muneeb" userId="29b624b1-a719-43f5-9b52-388cd4043c04" providerId="ADAL" clId="{3F7FB391-E689-4438-9E08-5EC6E3D820C0}" dt="2022-10-05T09:56:34.003" v="18" actId="47"/>
        <pc:sldMkLst>
          <pc:docMk/>
          <pc:sldMk cId="766487697" sldId="265"/>
        </pc:sldMkLst>
      </pc:sldChg>
      <pc:sldChg chg="addSp delSp modSp new mod">
        <pc:chgData name="Sara Muneeb" userId="29b624b1-a719-43f5-9b52-388cd4043c04" providerId="ADAL" clId="{3F7FB391-E689-4438-9E08-5EC6E3D820C0}" dt="2022-10-06T08:57:37.841" v="857" actId="22"/>
        <pc:sldMkLst>
          <pc:docMk/>
          <pc:sldMk cId="3671922232" sldId="265"/>
        </pc:sldMkLst>
        <pc:spChg chg="mod">
          <ac:chgData name="Sara Muneeb" userId="29b624b1-a719-43f5-9b52-388cd4043c04" providerId="ADAL" clId="{3F7FB391-E689-4438-9E08-5EC6E3D820C0}" dt="2022-10-06T08:57:35.313" v="855" actId="20577"/>
          <ac:spMkLst>
            <pc:docMk/>
            <pc:sldMk cId="3671922232" sldId="265"/>
            <ac:spMk id="2" creationId="{B8E0596E-AD56-8BDC-461F-DD9D8C92FFEE}"/>
          </ac:spMkLst>
        </pc:spChg>
        <pc:spChg chg="del mod">
          <ac:chgData name="Sara Muneeb" userId="29b624b1-a719-43f5-9b52-388cd4043c04" providerId="ADAL" clId="{3F7FB391-E689-4438-9E08-5EC6E3D820C0}" dt="2022-10-06T08:57:37.841" v="857" actId="22"/>
          <ac:spMkLst>
            <pc:docMk/>
            <pc:sldMk cId="3671922232" sldId="265"/>
            <ac:spMk id="3" creationId="{D77B6166-2B1F-49E0-DC4B-0820897636ED}"/>
          </ac:spMkLst>
        </pc:spChg>
        <pc:picChg chg="add mod ord">
          <ac:chgData name="Sara Muneeb" userId="29b624b1-a719-43f5-9b52-388cd4043c04" providerId="ADAL" clId="{3F7FB391-E689-4438-9E08-5EC6E3D820C0}" dt="2022-10-06T08:57:37.841" v="857" actId="22"/>
          <ac:picMkLst>
            <pc:docMk/>
            <pc:sldMk cId="3671922232" sldId="265"/>
            <ac:picMk id="5" creationId="{859A201E-251B-ACC1-2B05-AA08127964CF}"/>
          </ac:picMkLst>
        </pc:picChg>
      </pc:sldChg>
      <pc:sldChg chg="del">
        <pc:chgData name="Sara Muneeb" userId="29b624b1-a719-43f5-9b52-388cd4043c04" providerId="ADAL" clId="{3F7FB391-E689-4438-9E08-5EC6E3D820C0}" dt="2022-10-05T09:56:34.003" v="18" actId="47"/>
        <pc:sldMkLst>
          <pc:docMk/>
          <pc:sldMk cId="1657546060" sldId="266"/>
        </pc:sldMkLst>
      </pc:sldChg>
      <pc:sldChg chg="del">
        <pc:chgData name="Sara Muneeb" userId="29b624b1-a719-43f5-9b52-388cd4043c04" providerId="ADAL" clId="{3F7FB391-E689-4438-9E08-5EC6E3D820C0}" dt="2022-10-05T09:56:34.003" v="18" actId="47"/>
        <pc:sldMkLst>
          <pc:docMk/>
          <pc:sldMk cId="3390644009" sldId="267"/>
        </pc:sldMkLst>
      </pc:sldChg>
      <pc:sldChg chg="modSp mod">
        <pc:chgData name="Sara Muneeb" userId="29b624b1-a719-43f5-9b52-388cd4043c04" providerId="ADAL" clId="{3F7FB391-E689-4438-9E08-5EC6E3D820C0}" dt="2022-10-10T06:34:37.994" v="926" actId="20577"/>
        <pc:sldMkLst>
          <pc:docMk/>
          <pc:sldMk cId="1251303979" sldId="268"/>
        </pc:sldMkLst>
        <pc:spChg chg="mod">
          <ac:chgData name="Sara Muneeb" userId="29b624b1-a719-43f5-9b52-388cd4043c04" providerId="ADAL" clId="{3F7FB391-E689-4438-9E08-5EC6E3D820C0}" dt="2022-10-10T06:34:37.994" v="926" actId="20577"/>
          <ac:spMkLst>
            <pc:docMk/>
            <pc:sldMk cId="1251303979" sldId="268"/>
            <ac:spMk id="3" creationId="{6D4F821F-443B-73AB-438B-0D79F768E520}"/>
          </ac:spMkLst>
        </pc:spChg>
      </pc:sldChg>
      <pc:sldChg chg="del">
        <pc:chgData name="Sara Muneeb" userId="29b624b1-a719-43f5-9b52-388cd4043c04" providerId="ADAL" clId="{3F7FB391-E689-4438-9E08-5EC6E3D820C0}" dt="2022-10-05T09:56:34.003" v="18" actId="47"/>
        <pc:sldMkLst>
          <pc:docMk/>
          <pc:sldMk cId="3167281788" sldId="268"/>
        </pc:sldMkLst>
      </pc:sldChg>
      <pc:sldChg chg="del">
        <pc:chgData name="Sara Muneeb" userId="29b624b1-a719-43f5-9b52-388cd4043c04" providerId="ADAL" clId="{3F7FB391-E689-4438-9E08-5EC6E3D820C0}" dt="2022-10-05T09:56:34.003" v="18" actId="47"/>
        <pc:sldMkLst>
          <pc:docMk/>
          <pc:sldMk cId="3448848701" sldId="269"/>
        </pc:sldMkLst>
      </pc:sldChg>
      <pc:sldChg chg="del">
        <pc:chgData name="Sara Muneeb" userId="29b624b1-a719-43f5-9b52-388cd4043c04" providerId="ADAL" clId="{3F7FB391-E689-4438-9E08-5EC6E3D820C0}" dt="2022-10-05T09:56:34.003" v="18" actId="47"/>
        <pc:sldMkLst>
          <pc:docMk/>
          <pc:sldMk cId="4245632414" sldId="270"/>
        </pc:sldMkLst>
      </pc:sldChg>
      <pc:sldChg chg="del">
        <pc:chgData name="Sara Muneeb" userId="29b624b1-a719-43f5-9b52-388cd4043c04" providerId="ADAL" clId="{3F7FB391-E689-4438-9E08-5EC6E3D820C0}" dt="2022-10-05T09:56:34.003" v="18" actId="47"/>
        <pc:sldMkLst>
          <pc:docMk/>
          <pc:sldMk cId="4006803244" sldId="271"/>
        </pc:sldMkLst>
      </pc:sldChg>
      <pc:sldChg chg="del">
        <pc:chgData name="Sara Muneeb" userId="29b624b1-a719-43f5-9b52-388cd4043c04" providerId="ADAL" clId="{3F7FB391-E689-4438-9E08-5EC6E3D820C0}" dt="2022-10-05T09:56:34.003" v="18" actId="47"/>
        <pc:sldMkLst>
          <pc:docMk/>
          <pc:sldMk cId="1424118343" sldId="272"/>
        </pc:sldMkLst>
      </pc:sldChg>
      <pc:sldChg chg="del">
        <pc:chgData name="Sara Muneeb" userId="29b624b1-a719-43f5-9b52-388cd4043c04" providerId="ADAL" clId="{3F7FB391-E689-4438-9E08-5EC6E3D820C0}" dt="2022-10-05T09:56:34.003" v="18" actId="47"/>
        <pc:sldMkLst>
          <pc:docMk/>
          <pc:sldMk cId="999133735" sldId="273"/>
        </pc:sldMkLst>
      </pc:sldChg>
      <pc:sldChg chg="del">
        <pc:chgData name="Sara Muneeb" userId="29b624b1-a719-43f5-9b52-388cd4043c04" providerId="ADAL" clId="{3F7FB391-E689-4438-9E08-5EC6E3D820C0}" dt="2022-10-05T09:56:34.003" v="18" actId="47"/>
        <pc:sldMkLst>
          <pc:docMk/>
          <pc:sldMk cId="2742577211" sldId="274"/>
        </pc:sldMkLst>
      </pc:sldChg>
      <pc:sldChg chg="del">
        <pc:chgData name="Sara Muneeb" userId="29b624b1-a719-43f5-9b52-388cd4043c04" providerId="ADAL" clId="{3F7FB391-E689-4438-9E08-5EC6E3D820C0}" dt="2022-10-05T09:56:34.003" v="18" actId="47"/>
        <pc:sldMkLst>
          <pc:docMk/>
          <pc:sldMk cId="3394791061" sldId="275"/>
        </pc:sldMkLst>
      </pc:sldChg>
      <pc:sldChg chg="del">
        <pc:chgData name="Sara Muneeb" userId="29b624b1-a719-43f5-9b52-388cd4043c04" providerId="ADAL" clId="{3F7FB391-E689-4438-9E08-5EC6E3D820C0}" dt="2022-10-05T09:56:34.003" v="18" actId="47"/>
        <pc:sldMkLst>
          <pc:docMk/>
          <pc:sldMk cId="2278341385" sldId="276"/>
        </pc:sldMkLst>
      </pc:sldChg>
      <pc:sldChg chg="del">
        <pc:chgData name="Sara Muneeb" userId="29b624b1-a719-43f5-9b52-388cd4043c04" providerId="ADAL" clId="{3F7FB391-E689-4438-9E08-5EC6E3D820C0}" dt="2022-10-05T09:56:34.003" v="18" actId="47"/>
        <pc:sldMkLst>
          <pc:docMk/>
          <pc:sldMk cId="1238051902" sldId="277"/>
        </pc:sldMkLst>
      </pc:sldChg>
      <pc:sldChg chg="del">
        <pc:chgData name="Sara Muneeb" userId="29b624b1-a719-43f5-9b52-388cd4043c04" providerId="ADAL" clId="{3F7FB391-E689-4438-9E08-5EC6E3D820C0}" dt="2022-10-05T09:56:34.003" v="18" actId="47"/>
        <pc:sldMkLst>
          <pc:docMk/>
          <pc:sldMk cId="1237888567" sldId="278"/>
        </pc:sldMkLst>
      </pc:sldChg>
      <pc:sldChg chg="del">
        <pc:chgData name="Sara Muneeb" userId="29b624b1-a719-43f5-9b52-388cd4043c04" providerId="ADAL" clId="{3F7FB391-E689-4438-9E08-5EC6E3D820C0}" dt="2022-10-05T09:56:34.003" v="18" actId="47"/>
        <pc:sldMkLst>
          <pc:docMk/>
          <pc:sldMk cId="3087496290" sldId="280"/>
        </pc:sldMkLst>
      </pc:sldChg>
      <pc:sldChg chg="del">
        <pc:chgData name="Sara Muneeb" userId="29b624b1-a719-43f5-9b52-388cd4043c04" providerId="ADAL" clId="{3F7FB391-E689-4438-9E08-5EC6E3D820C0}" dt="2022-10-05T09:56:34.003" v="18" actId="47"/>
        <pc:sldMkLst>
          <pc:docMk/>
          <pc:sldMk cId="682799263" sldId="281"/>
        </pc:sldMkLst>
      </pc:sldChg>
      <pc:sldChg chg="del">
        <pc:chgData name="Sara Muneeb" userId="29b624b1-a719-43f5-9b52-388cd4043c04" providerId="ADAL" clId="{3F7FB391-E689-4438-9E08-5EC6E3D820C0}" dt="2022-10-05T09:56:34.003" v="18" actId="47"/>
        <pc:sldMkLst>
          <pc:docMk/>
          <pc:sldMk cId="938039169" sldId="284"/>
        </pc:sldMkLst>
      </pc:sldChg>
      <pc:sldChg chg="del">
        <pc:chgData name="Sara Muneeb" userId="29b624b1-a719-43f5-9b52-388cd4043c04" providerId="ADAL" clId="{3F7FB391-E689-4438-9E08-5EC6E3D820C0}" dt="2022-10-05T09:56:34.003" v="18" actId="47"/>
        <pc:sldMkLst>
          <pc:docMk/>
          <pc:sldMk cId="2063745838" sldId="286"/>
        </pc:sldMkLst>
      </pc:sldChg>
      <pc:sldChg chg="del">
        <pc:chgData name="Sara Muneeb" userId="29b624b1-a719-43f5-9b52-388cd4043c04" providerId="ADAL" clId="{3F7FB391-E689-4438-9E08-5EC6E3D820C0}" dt="2022-10-05T09:56:34.003" v="18" actId="47"/>
        <pc:sldMkLst>
          <pc:docMk/>
          <pc:sldMk cId="1044308845" sldId="287"/>
        </pc:sldMkLst>
      </pc:sldChg>
      <pc:sldChg chg="del">
        <pc:chgData name="Sara Muneeb" userId="29b624b1-a719-43f5-9b52-388cd4043c04" providerId="ADAL" clId="{3F7FB391-E689-4438-9E08-5EC6E3D820C0}" dt="2022-10-05T09:56:34.003" v="18" actId="47"/>
        <pc:sldMkLst>
          <pc:docMk/>
          <pc:sldMk cId="1104968559" sldId="289"/>
        </pc:sldMkLst>
      </pc:sldChg>
      <pc:sldChg chg="del">
        <pc:chgData name="Sara Muneeb" userId="29b624b1-a719-43f5-9b52-388cd4043c04" providerId="ADAL" clId="{3F7FB391-E689-4438-9E08-5EC6E3D820C0}" dt="2022-10-05T09:56:34.003" v="18" actId="47"/>
        <pc:sldMkLst>
          <pc:docMk/>
          <pc:sldMk cId="52606917" sldId="292"/>
        </pc:sldMkLst>
      </pc:sldChg>
      <pc:sldChg chg="del">
        <pc:chgData name="Sara Muneeb" userId="29b624b1-a719-43f5-9b52-388cd4043c04" providerId="ADAL" clId="{3F7FB391-E689-4438-9E08-5EC6E3D820C0}" dt="2022-10-05T09:56:34.003" v="18" actId="47"/>
        <pc:sldMkLst>
          <pc:docMk/>
          <pc:sldMk cId="1356901708" sldId="293"/>
        </pc:sldMkLst>
      </pc:sldChg>
      <pc:sldChg chg="del">
        <pc:chgData name="Sara Muneeb" userId="29b624b1-a719-43f5-9b52-388cd4043c04" providerId="ADAL" clId="{3F7FB391-E689-4438-9E08-5EC6E3D820C0}" dt="2022-10-05T09:56:34.003" v="18" actId="47"/>
        <pc:sldMkLst>
          <pc:docMk/>
          <pc:sldMk cId="3263305752" sldId="294"/>
        </pc:sldMkLst>
      </pc:sldChg>
      <pc:sldChg chg="del">
        <pc:chgData name="Sara Muneeb" userId="29b624b1-a719-43f5-9b52-388cd4043c04" providerId="ADAL" clId="{3F7FB391-E689-4438-9E08-5EC6E3D820C0}" dt="2022-10-05T09:56:34.003" v="18" actId="47"/>
        <pc:sldMkLst>
          <pc:docMk/>
          <pc:sldMk cId="415582154" sldId="295"/>
        </pc:sldMkLst>
      </pc:sldChg>
      <pc:sldChg chg="del">
        <pc:chgData name="Sara Muneeb" userId="29b624b1-a719-43f5-9b52-388cd4043c04" providerId="ADAL" clId="{3F7FB391-E689-4438-9E08-5EC6E3D820C0}" dt="2022-10-05T09:56:34.003" v="18" actId="47"/>
        <pc:sldMkLst>
          <pc:docMk/>
          <pc:sldMk cId="4129240445" sldId="296"/>
        </pc:sldMkLst>
      </pc:sldChg>
      <pc:sldChg chg="del">
        <pc:chgData name="Sara Muneeb" userId="29b624b1-a719-43f5-9b52-388cd4043c04" providerId="ADAL" clId="{3F7FB391-E689-4438-9E08-5EC6E3D820C0}" dt="2022-10-05T09:56:34.003" v="18" actId="47"/>
        <pc:sldMkLst>
          <pc:docMk/>
          <pc:sldMk cId="538218730" sldId="297"/>
        </pc:sldMkLst>
      </pc:sldChg>
      <pc:sldChg chg="del">
        <pc:chgData name="Sara Muneeb" userId="29b624b1-a719-43f5-9b52-388cd4043c04" providerId="ADAL" clId="{3F7FB391-E689-4438-9E08-5EC6E3D820C0}" dt="2022-10-05T09:56:34.003" v="18" actId="47"/>
        <pc:sldMkLst>
          <pc:docMk/>
          <pc:sldMk cId="2682898875" sldId="298"/>
        </pc:sldMkLst>
      </pc:sldChg>
      <pc:sldChg chg="del">
        <pc:chgData name="Sara Muneeb" userId="29b624b1-a719-43f5-9b52-388cd4043c04" providerId="ADAL" clId="{3F7FB391-E689-4438-9E08-5EC6E3D820C0}" dt="2022-10-05T09:56:34.003" v="18" actId="47"/>
        <pc:sldMkLst>
          <pc:docMk/>
          <pc:sldMk cId="3403539787" sldId="301"/>
        </pc:sldMkLst>
      </pc:sldChg>
      <pc:sldChg chg="del">
        <pc:chgData name="Sara Muneeb" userId="29b624b1-a719-43f5-9b52-388cd4043c04" providerId="ADAL" clId="{3F7FB391-E689-4438-9E08-5EC6E3D820C0}" dt="2022-10-05T09:56:34.003" v="18" actId="47"/>
        <pc:sldMkLst>
          <pc:docMk/>
          <pc:sldMk cId="3637490053" sldId="302"/>
        </pc:sldMkLst>
      </pc:sldChg>
      <pc:sldChg chg="del">
        <pc:chgData name="Sara Muneeb" userId="29b624b1-a719-43f5-9b52-388cd4043c04" providerId="ADAL" clId="{3F7FB391-E689-4438-9E08-5EC6E3D820C0}" dt="2022-10-05T09:56:34.003" v="18" actId="47"/>
        <pc:sldMkLst>
          <pc:docMk/>
          <pc:sldMk cId="2876852152" sldId="303"/>
        </pc:sldMkLst>
      </pc:sldChg>
      <pc:sldChg chg="del">
        <pc:chgData name="Sara Muneeb" userId="29b624b1-a719-43f5-9b52-388cd4043c04" providerId="ADAL" clId="{3F7FB391-E689-4438-9E08-5EC6E3D820C0}" dt="2022-10-05T09:56:34.003" v="18" actId="47"/>
        <pc:sldMkLst>
          <pc:docMk/>
          <pc:sldMk cId="86923313" sldId="304"/>
        </pc:sldMkLst>
      </pc:sldChg>
      <pc:sldChg chg="del">
        <pc:chgData name="Sara Muneeb" userId="29b624b1-a719-43f5-9b52-388cd4043c04" providerId="ADAL" clId="{3F7FB391-E689-4438-9E08-5EC6E3D820C0}" dt="2022-10-05T09:56:34.003" v="18" actId="47"/>
        <pc:sldMkLst>
          <pc:docMk/>
          <pc:sldMk cId="4106586161" sldId="305"/>
        </pc:sldMkLst>
      </pc:sldChg>
      <pc:sldChg chg="del">
        <pc:chgData name="Sara Muneeb" userId="29b624b1-a719-43f5-9b52-388cd4043c04" providerId="ADAL" clId="{3F7FB391-E689-4438-9E08-5EC6E3D820C0}" dt="2022-10-05T09:56:34.003" v="18" actId="47"/>
        <pc:sldMkLst>
          <pc:docMk/>
          <pc:sldMk cId="4157403971" sldId="306"/>
        </pc:sldMkLst>
      </pc:sldChg>
      <pc:sldChg chg="del">
        <pc:chgData name="Sara Muneeb" userId="29b624b1-a719-43f5-9b52-388cd4043c04" providerId="ADAL" clId="{3F7FB391-E689-4438-9E08-5EC6E3D820C0}" dt="2022-10-05T09:56:34.003" v="18" actId="47"/>
        <pc:sldMkLst>
          <pc:docMk/>
          <pc:sldMk cId="3279694682" sldId="307"/>
        </pc:sldMkLst>
      </pc:sldChg>
      <pc:sldChg chg="del">
        <pc:chgData name="Sara Muneeb" userId="29b624b1-a719-43f5-9b52-388cd4043c04" providerId="ADAL" clId="{3F7FB391-E689-4438-9E08-5EC6E3D820C0}" dt="2022-10-05T09:56:34.003" v="18" actId="47"/>
        <pc:sldMkLst>
          <pc:docMk/>
          <pc:sldMk cId="3534911287" sldId="308"/>
        </pc:sldMkLst>
      </pc:sldChg>
      <pc:sldChg chg="del">
        <pc:chgData name="Sara Muneeb" userId="29b624b1-a719-43f5-9b52-388cd4043c04" providerId="ADAL" clId="{3F7FB391-E689-4438-9E08-5EC6E3D820C0}" dt="2022-10-05T09:56:34.003" v="18" actId="47"/>
        <pc:sldMkLst>
          <pc:docMk/>
          <pc:sldMk cId="342350972" sldId="309"/>
        </pc:sldMkLst>
      </pc:sldChg>
      <pc:sldChg chg="del">
        <pc:chgData name="Sara Muneeb" userId="29b624b1-a719-43f5-9b52-388cd4043c04" providerId="ADAL" clId="{3F7FB391-E689-4438-9E08-5EC6E3D820C0}" dt="2022-10-05T09:56:34.003" v="18" actId="47"/>
        <pc:sldMkLst>
          <pc:docMk/>
          <pc:sldMk cId="3045204456" sldId="310"/>
        </pc:sldMkLst>
      </pc:sldChg>
      <pc:sldChg chg="del">
        <pc:chgData name="Sara Muneeb" userId="29b624b1-a719-43f5-9b52-388cd4043c04" providerId="ADAL" clId="{3F7FB391-E689-4438-9E08-5EC6E3D820C0}" dt="2022-10-05T09:56:34.003" v="18" actId="47"/>
        <pc:sldMkLst>
          <pc:docMk/>
          <pc:sldMk cId="1345374263" sldId="311"/>
        </pc:sldMkLst>
      </pc:sldChg>
      <pc:sldChg chg="del">
        <pc:chgData name="Sara Muneeb" userId="29b624b1-a719-43f5-9b52-388cd4043c04" providerId="ADAL" clId="{3F7FB391-E689-4438-9E08-5EC6E3D820C0}" dt="2022-10-05T09:56:34.003" v="18" actId="47"/>
        <pc:sldMkLst>
          <pc:docMk/>
          <pc:sldMk cId="2694764269" sldId="312"/>
        </pc:sldMkLst>
      </pc:sldChg>
      <pc:sldChg chg="del">
        <pc:chgData name="Sara Muneeb" userId="29b624b1-a719-43f5-9b52-388cd4043c04" providerId="ADAL" clId="{3F7FB391-E689-4438-9E08-5EC6E3D820C0}" dt="2022-10-05T09:56:34.003" v="18" actId="47"/>
        <pc:sldMkLst>
          <pc:docMk/>
          <pc:sldMk cId="2773881193" sldId="314"/>
        </pc:sldMkLst>
      </pc:sldChg>
      <pc:sldChg chg="del">
        <pc:chgData name="Sara Muneeb" userId="29b624b1-a719-43f5-9b52-388cd4043c04" providerId="ADAL" clId="{3F7FB391-E689-4438-9E08-5EC6E3D820C0}" dt="2022-10-05T09:56:34.003" v="18" actId="47"/>
        <pc:sldMkLst>
          <pc:docMk/>
          <pc:sldMk cId="1482266729" sldId="315"/>
        </pc:sldMkLst>
      </pc:sldChg>
      <pc:sldChg chg="del">
        <pc:chgData name="Sara Muneeb" userId="29b624b1-a719-43f5-9b52-388cd4043c04" providerId="ADAL" clId="{3F7FB391-E689-4438-9E08-5EC6E3D820C0}" dt="2022-10-05T09:56:34.003" v="18" actId="47"/>
        <pc:sldMkLst>
          <pc:docMk/>
          <pc:sldMk cId="34162203" sldId="318"/>
        </pc:sldMkLst>
      </pc:sldChg>
      <pc:sldChg chg="del">
        <pc:chgData name="Sara Muneeb" userId="29b624b1-a719-43f5-9b52-388cd4043c04" providerId="ADAL" clId="{3F7FB391-E689-4438-9E08-5EC6E3D820C0}" dt="2022-10-05T09:56:34.003" v="18" actId="47"/>
        <pc:sldMkLst>
          <pc:docMk/>
          <pc:sldMk cId="2945653139" sldId="319"/>
        </pc:sldMkLst>
      </pc:sldChg>
      <pc:sldChg chg="del">
        <pc:chgData name="Sara Muneeb" userId="29b624b1-a719-43f5-9b52-388cd4043c04" providerId="ADAL" clId="{3F7FB391-E689-4438-9E08-5EC6E3D820C0}" dt="2022-10-05T09:56:34.003" v="18" actId="47"/>
        <pc:sldMkLst>
          <pc:docMk/>
          <pc:sldMk cId="854609834" sldId="320"/>
        </pc:sldMkLst>
      </pc:sldChg>
      <pc:sldChg chg="del">
        <pc:chgData name="Sara Muneeb" userId="29b624b1-a719-43f5-9b52-388cd4043c04" providerId="ADAL" clId="{3F7FB391-E689-4438-9E08-5EC6E3D820C0}" dt="2022-10-05T09:56:34.003" v="18" actId="47"/>
        <pc:sldMkLst>
          <pc:docMk/>
          <pc:sldMk cId="406449667" sldId="321"/>
        </pc:sldMkLst>
      </pc:sldChg>
      <pc:sldChg chg="del">
        <pc:chgData name="Sara Muneeb" userId="29b624b1-a719-43f5-9b52-388cd4043c04" providerId="ADAL" clId="{3F7FB391-E689-4438-9E08-5EC6E3D820C0}" dt="2022-10-05T09:56:34.003" v="18" actId="47"/>
        <pc:sldMkLst>
          <pc:docMk/>
          <pc:sldMk cId="1151827555" sldId="323"/>
        </pc:sldMkLst>
      </pc:sldChg>
      <pc:sldChg chg="del">
        <pc:chgData name="Sara Muneeb" userId="29b624b1-a719-43f5-9b52-388cd4043c04" providerId="ADAL" clId="{3F7FB391-E689-4438-9E08-5EC6E3D820C0}" dt="2022-10-05T09:56:34.003" v="18" actId="47"/>
        <pc:sldMkLst>
          <pc:docMk/>
          <pc:sldMk cId="566433223" sldId="325"/>
        </pc:sldMkLst>
      </pc:sldChg>
      <pc:sldChg chg="del">
        <pc:chgData name="Sara Muneeb" userId="29b624b1-a719-43f5-9b52-388cd4043c04" providerId="ADAL" clId="{3F7FB391-E689-4438-9E08-5EC6E3D820C0}" dt="2022-10-05T09:56:34.003" v="18" actId="47"/>
        <pc:sldMkLst>
          <pc:docMk/>
          <pc:sldMk cId="3425390869" sldId="327"/>
        </pc:sldMkLst>
      </pc:sldChg>
      <pc:sldChg chg="del">
        <pc:chgData name="Sara Muneeb" userId="29b624b1-a719-43f5-9b52-388cd4043c04" providerId="ADAL" clId="{3F7FB391-E689-4438-9E08-5EC6E3D820C0}" dt="2022-10-05T09:56:34.003" v="18" actId="47"/>
        <pc:sldMkLst>
          <pc:docMk/>
          <pc:sldMk cId="3494110084" sldId="328"/>
        </pc:sldMkLst>
      </pc:sldChg>
      <pc:sldChg chg="del">
        <pc:chgData name="Sara Muneeb" userId="29b624b1-a719-43f5-9b52-388cd4043c04" providerId="ADAL" clId="{3F7FB391-E689-4438-9E08-5EC6E3D820C0}" dt="2022-10-05T09:56:34.003" v="18" actId="47"/>
        <pc:sldMkLst>
          <pc:docMk/>
          <pc:sldMk cId="3427912561" sldId="330"/>
        </pc:sldMkLst>
      </pc:sldChg>
      <pc:sldChg chg="del">
        <pc:chgData name="Sara Muneeb" userId="29b624b1-a719-43f5-9b52-388cd4043c04" providerId="ADAL" clId="{3F7FB391-E689-4438-9E08-5EC6E3D820C0}" dt="2022-10-05T09:56:34.003" v="18" actId="47"/>
        <pc:sldMkLst>
          <pc:docMk/>
          <pc:sldMk cId="3349574719" sldId="331"/>
        </pc:sldMkLst>
      </pc:sldChg>
      <pc:sldChg chg="del">
        <pc:chgData name="Sara Muneeb" userId="29b624b1-a719-43f5-9b52-388cd4043c04" providerId="ADAL" clId="{3F7FB391-E689-4438-9E08-5EC6E3D820C0}" dt="2022-10-05T09:56:34.003" v="18" actId="47"/>
        <pc:sldMkLst>
          <pc:docMk/>
          <pc:sldMk cId="3430477893" sldId="332"/>
        </pc:sldMkLst>
      </pc:sldChg>
      <pc:sldChg chg="del">
        <pc:chgData name="Sara Muneeb" userId="29b624b1-a719-43f5-9b52-388cd4043c04" providerId="ADAL" clId="{3F7FB391-E689-4438-9E08-5EC6E3D820C0}" dt="2022-10-05T09:56:34.003" v="18" actId="47"/>
        <pc:sldMkLst>
          <pc:docMk/>
          <pc:sldMk cId="3917894372" sldId="333"/>
        </pc:sldMkLst>
      </pc:sldChg>
      <pc:sldChg chg="del">
        <pc:chgData name="Sara Muneeb" userId="29b624b1-a719-43f5-9b52-388cd4043c04" providerId="ADAL" clId="{3F7FB391-E689-4438-9E08-5EC6E3D820C0}" dt="2022-10-05T09:56:34.003" v="18" actId="47"/>
        <pc:sldMkLst>
          <pc:docMk/>
          <pc:sldMk cId="8593176" sldId="335"/>
        </pc:sldMkLst>
      </pc:sldChg>
      <pc:sldChg chg="del">
        <pc:chgData name="Sara Muneeb" userId="29b624b1-a719-43f5-9b52-388cd4043c04" providerId="ADAL" clId="{3F7FB391-E689-4438-9E08-5EC6E3D820C0}" dt="2022-10-05T09:56:34.003" v="18" actId="47"/>
        <pc:sldMkLst>
          <pc:docMk/>
          <pc:sldMk cId="633161056" sldId="337"/>
        </pc:sldMkLst>
      </pc:sldChg>
      <pc:sldChg chg="del">
        <pc:chgData name="Sara Muneeb" userId="29b624b1-a719-43f5-9b52-388cd4043c04" providerId="ADAL" clId="{3F7FB391-E689-4438-9E08-5EC6E3D820C0}" dt="2022-10-05T09:56:34.003" v="18" actId="47"/>
        <pc:sldMkLst>
          <pc:docMk/>
          <pc:sldMk cId="3882494558" sldId="341"/>
        </pc:sldMkLst>
      </pc:sldChg>
      <pc:sldChg chg="del">
        <pc:chgData name="Sara Muneeb" userId="29b624b1-a719-43f5-9b52-388cd4043c04" providerId="ADAL" clId="{3F7FB391-E689-4438-9E08-5EC6E3D820C0}" dt="2022-10-05T09:56:34.003" v="18" actId="47"/>
        <pc:sldMkLst>
          <pc:docMk/>
          <pc:sldMk cId="2698458265" sldId="342"/>
        </pc:sldMkLst>
      </pc:sldChg>
      <pc:sldChg chg="del">
        <pc:chgData name="Sara Muneeb" userId="29b624b1-a719-43f5-9b52-388cd4043c04" providerId="ADAL" clId="{3F7FB391-E689-4438-9E08-5EC6E3D820C0}" dt="2022-10-05T09:56:34.003" v="18" actId="47"/>
        <pc:sldMkLst>
          <pc:docMk/>
          <pc:sldMk cId="2513089267" sldId="343"/>
        </pc:sldMkLst>
      </pc:sldChg>
      <pc:sldChg chg="del">
        <pc:chgData name="Sara Muneeb" userId="29b624b1-a719-43f5-9b52-388cd4043c04" providerId="ADAL" clId="{3F7FB391-E689-4438-9E08-5EC6E3D820C0}" dt="2022-10-05T09:56:34.003" v="18" actId="47"/>
        <pc:sldMkLst>
          <pc:docMk/>
          <pc:sldMk cId="405946211" sldId="344"/>
        </pc:sldMkLst>
      </pc:sldChg>
      <pc:sldChg chg="del">
        <pc:chgData name="Sara Muneeb" userId="29b624b1-a719-43f5-9b52-388cd4043c04" providerId="ADAL" clId="{3F7FB391-E689-4438-9E08-5EC6E3D820C0}" dt="2022-10-05T09:56:34.003" v="18" actId="47"/>
        <pc:sldMkLst>
          <pc:docMk/>
          <pc:sldMk cId="2989140334" sldId="345"/>
        </pc:sldMkLst>
      </pc:sldChg>
      <pc:sldChg chg="del">
        <pc:chgData name="Sara Muneeb" userId="29b624b1-a719-43f5-9b52-388cd4043c04" providerId="ADAL" clId="{3F7FB391-E689-4438-9E08-5EC6E3D820C0}" dt="2022-10-05T09:56:34.003" v="18" actId="47"/>
        <pc:sldMkLst>
          <pc:docMk/>
          <pc:sldMk cId="3678470995" sldId="346"/>
        </pc:sldMkLst>
      </pc:sldChg>
      <pc:sldChg chg="del">
        <pc:chgData name="Sara Muneeb" userId="29b624b1-a719-43f5-9b52-388cd4043c04" providerId="ADAL" clId="{3F7FB391-E689-4438-9E08-5EC6E3D820C0}" dt="2022-10-05T09:56:34.003" v="18" actId="47"/>
        <pc:sldMkLst>
          <pc:docMk/>
          <pc:sldMk cId="2185956998" sldId="347"/>
        </pc:sldMkLst>
      </pc:sldChg>
      <pc:sldChg chg="del">
        <pc:chgData name="Sara Muneeb" userId="29b624b1-a719-43f5-9b52-388cd4043c04" providerId="ADAL" clId="{3F7FB391-E689-4438-9E08-5EC6E3D820C0}" dt="2022-10-05T09:56:34.003" v="18" actId="47"/>
        <pc:sldMkLst>
          <pc:docMk/>
          <pc:sldMk cId="1296041024" sldId="348"/>
        </pc:sldMkLst>
      </pc:sldChg>
      <pc:sldChg chg="del">
        <pc:chgData name="Sara Muneeb" userId="29b624b1-a719-43f5-9b52-388cd4043c04" providerId="ADAL" clId="{3F7FB391-E689-4438-9E08-5EC6E3D820C0}" dt="2022-10-05T09:56:34.003" v="18" actId="47"/>
        <pc:sldMkLst>
          <pc:docMk/>
          <pc:sldMk cId="1638390018" sldId="350"/>
        </pc:sldMkLst>
      </pc:sldChg>
      <pc:sldChg chg="del">
        <pc:chgData name="Sara Muneeb" userId="29b624b1-a719-43f5-9b52-388cd4043c04" providerId="ADAL" clId="{3F7FB391-E689-4438-9E08-5EC6E3D820C0}" dt="2022-10-05T09:56:34.003" v="18" actId="47"/>
        <pc:sldMkLst>
          <pc:docMk/>
          <pc:sldMk cId="2210810185" sldId="351"/>
        </pc:sldMkLst>
      </pc:sldChg>
      <pc:sldChg chg="del">
        <pc:chgData name="Sara Muneeb" userId="29b624b1-a719-43f5-9b52-388cd4043c04" providerId="ADAL" clId="{3F7FB391-E689-4438-9E08-5EC6E3D820C0}" dt="2022-10-05T09:56:34.003" v="18" actId="47"/>
        <pc:sldMkLst>
          <pc:docMk/>
          <pc:sldMk cId="1182734953" sldId="352"/>
        </pc:sldMkLst>
      </pc:sldChg>
      <pc:sldChg chg="del">
        <pc:chgData name="Sara Muneeb" userId="29b624b1-a719-43f5-9b52-388cd4043c04" providerId="ADAL" clId="{3F7FB391-E689-4438-9E08-5EC6E3D820C0}" dt="2022-10-05T09:56:34.003" v="18" actId="47"/>
        <pc:sldMkLst>
          <pc:docMk/>
          <pc:sldMk cId="3733716193" sldId="353"/>
        </pc:sldMkLst>
      </pc:sldChg>
      <pc:sldChg chg="del">
        <pc:chgData name="Sara Muneeb" userId="29b624b1-a719-43f5-9b52-388cd4043c04" providerId="ADAL" clId="{3F7FB391-E689-4438-9E08-5EC6E3D820C0}" dt="2022-10-05T09:56:34.003" v="18" actId="47"/>
        <pc:sldMkLst>
          <pc:docMk/>
          <pc:sldMk cId="2260623248" sldId="354"/>
        </pc:sldMkLst>
      </pc:sldChg>
      <pc:sldChg chg="del">
        <pc:chgData name="Sara Muneeb" userId="29b624b1-a719-43f5-9b52-388cd4043c04" providerId="ADAL" clId="{3F7FB391-E689-4438-9E08-5EC6E3D820C0}" dt="2022-10-05T09:56:34.003" v="18" actId="47"/>
        <pc:sldMkLst>
          <pc:docMk/>
          <pc:sldMk cId="2264247476" sldId="355"/>
        </pc:sldMkLst>
      </pc:sldChg>
      <pc:sldChg chg="del">
        <pc:chgData name="Sara Muneeb" userId="29b624b1-a719-43f5-9b52-388cd4043c04" providerId="ADAL" clId="{3F7FB391-E689-4438-9E08-5EC6E3D820C0}" dt="2022-10-05T09:56:34.003" v="18" actId="47"/>
        <pc:sldMkLst>
          <pc:docMk/>
          <pc:sldMk cId="1908950209" sldId="356"/>
        </pc:sldMkLst>
      </pc:sldChg>
      <pc:sldChg chg="del">
        <pc:chgData name="Sara Muneeb" userId="29b624b1-a719-43f5-9b52-388cd4043c04" providerId="ADAL" clId="{3F7FB391-E689-4438-9E08-5EC6E3D820C0}" dt="2022-10-05T09:56:34.003" v="18" actId="47"/>
        <pc:sldMkLst>
          <pc:docMk/>
          <pc:sldMk cId="2628421753" sldId="357"/>
        </pc:sldMkLst>
      </pc:sldChg>
      <pc:sldChg chg="del">
        <pc:chgData name="Sara Muneeb" userId="29b624b1-a719-43f5-9b52-388cd4043c04" providerId="ADAL" clId="{3F7FB391-E689-4438-9E08-5EC6E3D820C0}" dt="2022-10-05T09:56:34.003" v="18" actId="47"/>
        <pc:sldMkLst>
          <pc:docMk/>
          <pc:sldMk cId="4206157969" sldId="358"/>
        </pc:sldMkLst>
      </pc:sldChg>
      <pc:sldChg chg="del">
        <pc:chgData name="Sara Muneeb" userId="29b624b1-a719-43f5-9b52-388cd4043c04" providerId="ADAL" clId="{3F7FB391-E689-4438-9E08-5EC6E3D820C0}" dt="2022-10-05T09:56:34.003" v="18" actId="47"/>
        <pc:sldMkLst>
          <pc:docMk/>
          <pc:sldMk cId="487906918" sldId="359"/>
        </pc:sldMkLst>
      </pc:sldChg>
      <pc:sldChg chg="del">
        <pc:chgData name="Sara Muneeb" userId="29b624b1-a719-43f5-9b52-388cd4043c04" providerId="ADAL" clId="{3F7FB391-E689-4438-9E08-5EC6E3D820C0}" dt="2022-10-05T09:56:34.003" v="18" actId="47"/>
        <pc:sldMkLst>
          <pc:docMk/>
          <pc:sldMk cId="518102146" sldId="360"/>
        </pc:sldMkLst>
      </pc:sldChg>
      <pc:sldChg chg="del">
        <pc:chgData name="Sara Muneeb" userId="29b624b1-a719-43f5-9b52-388cd4043c04" providerId="ADAL" clId="{3F7FB391-E689-4438-9E08-5EC6E3D820C0}" dt="2022-10-05T09:56:34.003" v="18" actId="47"/>
        <pc:sldMkLst>
          <pc:docMk/>
          <pc:sldMk cId="3846287848" sldId="361"/>
        </pc:sldMkLst>
      </pc:sldChg>
      <pc:sldChg chg="del">
        <pc:chgData name="Sara Muneeb" userId="29b624b1-a719-43f5-9b52-388cd4043c04" providerId="ADAL" clId="{3F7FB391-E689-4438-9E08-5EC6E3D820C0}" dt="2022-10-05T09:56:34.003" v="18" actId="47"/>
        <pc:sldMkLst>
          <pc:docMk/>
          <pc:sldMk cId="3058882324" sldId="362"/>
        </pc:sldMkLst>
      </pc:sldChg>
      <pc:sldChg chg="del">
        <pc:chgData name="Sara Muneeb" userId="29b624b1-a719-43f5-9b52-388cd4043c04" providerId="ADAL" clId="{3F7FB391-E689-4438-9E08-5EC6E3D820C0}" dt="2022-10-05T09:56:34.003" v="18" actId="47"/>
        <pc:sldMkLst>
          <pc:docMk/>
          <pc:sldMk cId="2788614881" sldId="363"/>
        </pc:sldMkLst>
      </pc:sldChg>
      <pc:sldChg chg="del">
        <pc:chgData name="Sara Muneeb" userId="29b624b1-a719-43f5-9b52-388cd4043c04" providerId="ADAL" clId="{3F7FB391-E689-4438-9E08-5EC6E3D820C0}" dt="2022-10-05T09:56:34.003" v="18" actId="47"/>
        <pc:sldMkLst>
          <pc:docMk/>
          <pc:sldMk cId="3550203735" sldId="364"/>
        </pc:sldMkLst>
      </pc:sldChg>
      <pc:sldChg chg="del">
        <pc:chgData name="Sara Muneeb" userId="29b624b1-a719-43f5-9b52-388cd4043c04" providerId="ADAL" clId="{3F7FB391-E689-4438-9E08-5EC6E3D820C0}" dt="2022-10-05T09:56:34.003" v="18" actId="47"/>
        <pc:sldMkLst>
          <pc:docMk/>
          <pc:sldMk cId="3084047886" sldId="365"/>
        </pc:sldMkLst>
      </pc:sldChg>
      <pc:sldChg chg="del">
        <pc:chgData name="Sara Muneeb" userId="29b624b1-a719-43f5-9b52-388cd4043c04" providerId="ADAL" clId="{3F7FB391-E689-4438-9E08-5EC6E3D820C0}" dt="2022-10-05T09:56:34.003" v="18" actId="47"/>
        <pc:sldMkLst>
          <pc:docMk/>
          <pc:sldMk cId="704692413" sldId="366"/>
        </pc:sldMkLst>
      </pc:sldChg>
      <pc:sldChg chg="del">
        <pc:chgData name="Sara Muneeb" userId="29b624b1-a719-43f5-9b52-388cd4043c04" providerId="ADAL" clId="{3F7FB391-E689-4438-9E08-5EC6E3D820C0}" dt="2022-10-05T09:56:34.003" v="18" actId="47"/>
        <pc:sldMkLst>
          <pc:docMk/>
          <pc:sldMk cId="1996185751" sldId="367"/>
        </pc:sldMkLst>
      </pc:sldChg>
      <pc:sldChg chg="del">
        <pc:chgData name="Sara Muneeb" userId="29b624b1-a719-43f5-9b52-388cd4043c04" providerId="ADAL" clId="{3F7FB391-E689-4438-9E08-5EC6E3D820C0}" dt="2022-10-05T09:56:34.003" v="18" actId="47"/>
        <pc:sldMkLst>
          <pc:docMk/>
          <pc:sldMk cId="613638807" sldId="368"/>
        </pc:sldMkLst>
      </pc:sldChg>
      <pc:sldChg chg="del">
        <pc:chgData name="Sara Muneeb" userId="29b624b1-a719-43f5-9b52-388cd4043c04" providerId="ADAL" clId="{3F7FB391-E689-4438-9E08-5EC6E3D820C0}" dt="2022-10-05T09:56:34.003" v="18" actId="47"/>
        <pc:sldMkLst>
          <pc:docMk/>
          <pc:sldMk cId="2692040407" sldId="369"/>
        </pc:sldMkLst>
      </pc:sldChg>
    </pc:docChg>
  </pc:docChgLst>
  <pc:docChgLst>
    <pc:chgData name="Sara Muneeb" userId="29b624b1-a719-43f5-9b52-388cd4043c04" providerId="ADAL" clId="{92141329-D183-4FBC-A4C5-439AF6D228C3}"/>
    <pc:docChg chg="undo custSel addSld delSld modSld sldOrd">
      <pc:chgData name="Sara Muneeb" userId="29b624b1-a719-43f5-9b52-388cd4043c04" providerId="ADAL" clId="{92141329-D183-4FBC-A4C5-439AF6D228C3}" dt="2022-09-20T10:59:21.747" v="3211" actId="20577"/>
      <pc:docMkLst>
        <pc:docMk/>
      </pc:docMkLst>
      <pc:sldChg chg="modSp mod">
        <pc:chgData name="Sara Muneeb" userId="29b624b1-a719-43f5-9b52-388cd4043c04" providerId="ADAL" clId="{92141329-D183-4FBC-A4C5-439AF6D228C3}" dt="2022-09-20T10:59:21.747" v="3211" actId="20577"/>
        <pc:sldMkLst>
          <pc:docMk/>
          <pc:sldMk cId="2984185032" sldId="256"/>
        </pc:sldMkLst>
        <pc:spChg chg="mod">
          <ac:chgData name="Sara Muneeb" userId="29b624b1-a719-43f5-9b52-388cd4043c04" providerId="ADAL" clId="{92141329-D183-4FBC-A4C5-439AF6D228C3}" dt="2022-09-20T10:59:21.747" v="3211" actId="20577"/>
          <ac:spMkLst>
            <pc:docMk/>
            <pc:sldMk cId="2984185032" sldId="256"/>
            <ac:spMk id="2" creationId="{00000000-0000-0000-0000-000000000000}"/>
          </ac:spMkLst>
        </pc:spChg>
        <pc:spChg chg="mod">
          <ac:chgData name="Sara Muneeb" userId="29b624b1-a719-43f5-9b52-388cd4043c04" providerId="ADAL" clId="{92141329-D183-4FBC-A4C5-439AF6D228C3}" dt="2022-09-20T10:59:12.753" v="3176" actId="1076"/>
          <ac:spMkLst>
            <pc:docMk/>
            <pc:sldMk cId="2984185032" sldId="256"/>
            <ac:spMk id="3" creationId="{00000000-0000-0000-0000-000000000000}"/>
          </ac:spMkLst>
        </pc:spChg>
      </pc:sldChg>
      <pc:sldChg chg="delSp modSp mod">
        <pc:chgData name="Sara Muneeb" userId="29b624b1-a719-43f5-9b52-388cd4043c04" providerId="ADAL" clId="{92141329-D183-4FBC-A4C5-439AF6D228C3}" dt="2022-09-16T06:21:28.264" v="12" actId="478"/>
        <pc:sldMkLst>
          <pc:docMk/>
          <pc:sldMk cId="2934318247" sldId="258"/>
        </pc:sldMkLst>
        <pc:spChg chg="mod">
          <ac:chgData name="Sara Muneeb" userId="29b624b1-a719-43f5-9b52-388cd4043c04" providerId="ADAL" clId="{92141329-D183-4FBC-A4C5-439AF6D228C3}" dt="2022-09-16T06:21:09.676" v="11" actId="20577"/>
          <ac:spMkLst>
            <pc:docMk/>
            <pc:sldMk cId="2934318247" sldId="258"/>
            <ac:spMk id="2" creationId="{00000000-0000-0000-0000-000000000000}"/>
          </ac:spMkLst>
        </pc:spChg>
        <pc:graphicFrameChg chg="del">
          <ac:chgData name="Sara Muneeb" userId="29b624b1-a719-43f5-9b52-388cd4043c04" providerId="ADAL" clId="{92141329-D183-4FBC-A4C5-439AF6D228C3}" dt="2022-09-16T06:21:28.264" v="12" actId="478"/>
          <ac:graphicFrameMkLst>
            <pc:docMk/>
            <pc:sldMk cId="2934318247" sldId="258"/>
            <ac:graphicFrameMk id="3" creationId="{E7D39C53-3CAF-6C3E-7990-1ACA39AAF07D}"/>
          </ac:graphicFrameMkLst>
        </pc:graphicFrameChg>
      </pc:sldChg>
      <pc:sldChg chg="del">
        <pc:chgData name="Sara Muneeb" userId="29b624b1-a719-43f5-9b52-388cd4043c04" providerId="ADAL" clId="{92141329-D183-4FBC-A4C5-439AF6D228C3}" dt="2022-09-20T10:53:14.842" v="3001" actId="47"/>
        <pc:sldMkLst>
          <pc:docMk/>
          <pc:sldMk cId="859110417" sldId="259"/>
        </pc:sldMkLst>
      </pc:sldChg>
      <pc:sldChg chg="del">
        <pc:chgData name="Sara Muneeb" userId="29b624b1-a719-43f5-9b52-388cd4043c04" providerId="ADAL" clId="{92141329-D183-4FBC-A4C5-439AF6D228C3}" dt="2022-09-20T10:53:14.842" v="3001" actId="47"/>
        <pc:sldMkLst>
          <pc:docMk/>
          <pc:sldMk cId="3365345110" sldId="260"/>
        </pc:sldMkLst>
      </pc:sldChg>
      <pc:sldChg chg="del">
        <pc:chgData name="Sara Muneeb" userId="29b624b1-a719-43f5-9b52-388cd4043c04" providerId="ADAL" clId="{92141329-D183-4FBC-A4C5-439AF6D228C3}" dt="2022-09-20T10:53:14.842" v="3001" actId="47"/>
        <pc:sldMkLst>
          <pc:docMk/>
          <pc:sldMk cId="1444182912" sldId="261"/>
        </pc:sldMkLst>
      </pc:sldChg>
      <pc:sldChg chg="del">
        <pc:chgData name="Sara Muneeb" userId="29b624b1-a719-43f5-9b52-388cd4043c04" providerId="ADAL" clId="{92141329-D183-4FBC-A4C5-439AF6D228C3}" dt="2022-09-20T10:53:14.842" v="3001" actId="47"/>
        <pc:sldMkLst>
          <pc:docMk/>
          <pc:sldMk cId="3478828154" sldId="263"/>
        </pc:sldMkLst>
      </pc:sldChg>
      <pc:sldChg chg="del">
        <pc:chgData name="Sara Muneeb" userId="29b624b1-a719-43f5-9b52-388cd4043c04" providerId="ADAL" clId="{92141329-D183-4FBC-A4C5-439AF6D228C3}" dt="2022-09-20T10:53:14.842" v="3001" actId="47"/>
        <pc:sldMkLst>
          <pc:docMk/>
          <pc:sldMk cId="1460710233" sldId="264"/>
        </pc:sldMkLst>
      </pc:sldChg>
      <pc:sldChg chg="del">
        <pc:chgData name="Sara Muneeb" userId="29b624b1-a719-43f5-9b52-388cd4043c04" providerId="ADAL" clId="{92141329-D183-4FBC-A4C5-439AF6D228C3}" dt="2022-09-20T10:53:14.842" v="3001" actId="47"/>
        <pc:sldMkLst>
          <pc:docMk/>
          <pc:sldMk cId="1228258708" sldId="265"/>
        </pc:sldMkLst>
      </pc:sldChg>
      <pc:sldChg chg="del">
        <pc:chgData name="Sara Muneeb" userId="29b624b1-a719-43f5-9b52-388cd4043c04" providerId="ADAL" clId="{92141329-D183-4FBC-A4C5-439AF6D228C3}" dt="2022-09-20T10:53:14.842" v="3001" actId="47"/>
        <pc:sldMkLst>
          <pc:docMk/>
          <pc:sldMk cId="3087496290" sldId="266"/>
        </pc:sldMkLst>
      </pc:sldChg>
      <pc:sldChg chg="del">
        <pc:chgData name="Sara Muneeb" userId="29b624b1-a719-43f5-9b52-388cd4043c04" providerId="ADAL" clId="{92141329-D183-4FBC-A4C5-439AF6D228C3}" dt="2022-09-20T10:53:14.842" v="3001" actId="47"/>
        <pc:sldMkLst>
          <pc:docMk/>
          <pc:sldMk cId="4026094092" sldId="267"/>
        </pc:sldMkLst>
      </pc:sldChg>
      <pc:sldChg chg="del">
        <pc:chgData name="Sara Muneeb" userId="29b624b1-a719-43f5-9b52-388cd4043c04" providerId="ADAL" clId="{92141329-D183-4FBC-A4C5-439AF6D228C3}" dt="2022-09-20T10:53:14.842" v="3001" actId="47"/>
        <pc:sldMkLst>
          <pc:docMk/>
          <pc:sldMk cId="682799263" sldId="268"/>
        </pc:sldMkLst>
      </pc:sldChg>
      <pc:sldChg chg="del">
        <pc:chgData name="Sara Muneeb" userId="29b624b1-a719-43f5-9b52-388cd4043c04" providerId="ADAL" clId="{92141329-D183-4FBC-A4C5-439AF6D228C3}" dt="2022-09-20T10:53:14.842" v="3001" actId="47"/>
        <pc:sldMkLst>
          <pc:docMk/>
          <pc:sldMk cId="2989175404" sldId="269"/>
        </pc:sldMkLst>
      </pc:sldChg>
      <pc:sldChg chg="del">
        <pc:chgData name="Sara Muneeb" userId="29b624b1-a719-43f5-9b52-388cd4043c04" providerId="ADAL" clId="{92141329-D183-4FBC-A4C5-439AF6D228C3}" dt="2022-09-20T10:53:14.842" v="3001" actId="47"/>
        <pc:sldMkLst>
          <pc:docMk/>
          <pc:sldMk cId="642507062" sldId="270"/>
        </pc:sldMkLst>
      </pc:sldChg>
      <pc:sldChg chg="del">
        <pc:chgData name="Sara Muneeb" userId="29b624b1-a719-43f5-9b52-388cd4043c04" providerId="ADAL" clId="{92141329-D183-4FBC-A4C5-439AF6D228C3}" dt="2022-09-20T10:53:14.842" v="3001" actId="47"/>
        <pc:sldMkLst>
          <pc:docMk/>
          <pc:sldMk cId="938039169" sldId="271"/>
        </pc:sldMkLst>
      </pc:sldChg>
      <pc:sldChg chg="del">
        <pc:chgData name="Sara Muneeb" userId="29b624b1-a719-43f5-9b52-388cd4043c04" providerId="ADAL" clId="{92141329-D183-4FBC-A4C5-439AF6D228C3}" dt="2022-09-20T10:53:14.842" v="3001" actId="47"/>
        <pc:sldMkLst>
          <pc:docMk/>
          <pc:sldMk cId="1064415316" sldId="272"/>
        </pc:sldMkLst>
      </pc:sldChg>
      <pc:sldChg chg="del">
        <pc:chgData name="Sara Muneeb" userId="29b624b1-a719-43f5-9b52-388cd4043c04" providerId="ADAL" clId="{92141329-D183-4FBC-A4C5-439AF6D228C3}" dt="2022-09-20T10:53:14.842" v="3001" actId="47"/>
        <pc:sldMkLst>
          <pc:docMk/>
          <pc:sldMk cId="2063745838" sldId="273"/>
        </pc:sldMkLst>
      </pc:sldChg>
      <pc:sldChg chg="del">
        <pc:chgData name="Sara Muneeb" userId="29b624b1-a719-43f5-9b52-388cd4043c04" providerId="ADAL" clId="{92141329-D183-4FBC-A4C5-439AF6D228C3}" dt="2022-09-20T10:53:14.842" v="3001" actId="47"/>
        <pc:sldMkLst>
          <pc:docMk/>
          <pc:sldMk cId="1044308845" sldId="274"/>
        </pc:sldMkLst>
      </pc:sldChg>
      <pc:sldChg chg="del">
        <pc:chgData name="Sara Muneeb" userId="29b624b1-a719-43f5-9b52-388cd4043c04" providerId="ADAL" clId="{92141329-D183-4FBC-A4C5-439AF6D228C3}" dt="2022-09-20T10:53:14.842" v="3001" actId="47"/>
        <pc:sldMkLst>
          <pc:docMk/>
          <pc:sldMk cId="3263305752" sldId="275"/>
        </pc:sldMkLst>
      </pc:sldChg>
      <pc:sldChg chg="del">
        <pc:chgData name="Sara Muneeb" userId="29b624b1-a719-43f5-9b52-388cd4043c04" providerId="ADAL" clId="{92141329-D183-4FBC-A4C5-439AF6D228C3}" dt="2022-09-20T10:53:14.842" v="3001" actId="47"/>
        <pc:sldMkLst>
          <pc:docMk/>
          <pc:sldMk cId="415582154" sldId="276"/>
        </pc:sldMkLst>
      </pc:sldChg>
      <pc:sldChg chg="del">
        <pc:chgData name="Sara Muneeb" userId="29b624b1-a719-43f5-9b52-388cd4043c04" providerId="ADAL" clId="{92141329-D183-4FBC-A4C5-439AF6D228C3}" dt="2022-09-20T10:53:14.842" v="3001" actId="47"/>
        <pc:sldMkLst>
          <pc:docMk/>
          <pc:sldMk cId="4129240445" sldId="277"/>
        </pc:sldMkLst>
      </pc:sldChg>
      <pc:sldChg chg="del">
        <pc:chgData name="Sara Muneeb" userId="29b624b1-a719-43f5-9b52-388cd4043c04" providerId="ADAL" clId="{92141329-D183-4FBC-A4C5-439AF6D228C3}" dt="2022-09-20T10:53:14.842" v="3001" actId="47"/>
        <pc:sldMkLst>
          <pc:docMk/>
          <pc:sldMk cId="538218730" sldId="278"/>
        </pc:sldMkLst>
      </pc:sldChg>
      <pc:sldChg chg="del">
        <pc:chgData name="Sara Muneeb" userId="29b624b1-a719-43f5-9b52-388cd4043c04" providerId="ADAL" clId="{92141329-D183-4FBC-A4C5-439AF6D228C3}" dt="2022-09-20T10:53:14.842" v="3001" actId="47"/>
        <pc:sldMkLst>
          <pc:docMk/>
          <pc:sldMk cId="2682898875" sldId="279"/>
        </pc:sldMkLst>
      </pc:sldChg>
      <pc:sldChg chg="del">
        <pc:chgData name="Sara Muneeb" userId="29b624b1-a719-43f5-9b52-388cd4043c04" providerId="ADAL" clId="{92141329-D183-4FBC-A4C5-439AF6D228C3}" dt="2022-09-20T10:53:14.842" v="3001" actId="47"/>
        <pc:sldMkLst>
          <pc:docMk/>
          <pc:sldMk cId="2822380657" sldId="280"/>
        </pc:sldMkLst>
      </pc:sldChg>
      <pc:sldChg chg="del">
        <pc:chgData name="Sara Muneeb" userId="29b624b1-a719-43f5-9b52-388cd4043c04" providerId="ADAL" clId="{92141329-D183-4FBC-A4C5-439AF6D228C3}" dt="2022-09-20T10:53:14.842" v="3001" actId="47"/>
        <pc:sldMkLst>
          <pc:docMk/>
          <pc:sldMk cId="1678163868" sldId="281"/>
        </pc:sldMkLst>
      </pc:sldChg>
      <pc:sldChg chg="del">
        <pc:chgData name="Sara Muneeb" userId="29b624b1-a719-43f5-9b52-388cd4043c04" providerId="ADAL" clId="{92141329-D183-4FBC-A4C5-439AF6D228C3}" dt="2022-09-20T10:53:14.842" v="3001" actId="47"/>
        <pc:sldMkLst>
          <pc:docMk/>
          <pc:sldMk cId="2342829795" sldId="282"/>
        </pc:sldMkLst>
      </pc:sldChg>
      <pc:sldChg chg="del">
        <pc:chgData name="Sara Muneeb" userId="29b624b1-a719-43f5-9b52-388cd4043c04" providerId="ADAL" clId="{92141329-D183-4FBC-A4C5-439AF6D228C3}" dt="2022-09-20T10:53:14.842" v="3001" actId="47"/>
        <pc:sldMkLst>
          <pc:docMk/>
          <pc:sldMk cId="84272025" sldId="283"/>
        </pc:sldMkLst>
      </pc:sldChg>
      <pc:sldChg chg="del">
        <pc:chgData name="Sara Muneeb" userId="29b624b1-a719-43f5-9b52-388cd4043c04" providerId="ADAL" clId="{92141329-D183-4FBC-A4C5-439AF6D228C3}" dt="2022-09-20T10:53:14.842" v="3001" actId="47"/>
        <pc:sldMkLst>
          <pc:docMk/>
          <pc:sldMk cId="3738275062" sldId="284"/>
        </pc:sldMkLst>
      </pc:sldChg>
      <pc:sldChg chg="del">
        <pc:chgData name="Sara Muneeb" userId="29b624b1-a719-43f5-9b52-388cd4043c04" providerId="ADAL" clId="{92141329-D183-4FBC-A4C5-439AF6D228C3}" dt="2022-09-20T10:53:14.842" v="3001" actId="47"/>
        <pc:sldMkLst>
          <pc:docMk/>
          <pc:sldMk cId="3306393579" sldId="286"/>
        </pc:sldMkLst>
      </pc:sldChg>
      <pc:sldChg chg="del">
        <pc:chgData name="Sara Muneeb" userId="29b624b1-a719-43f5-9b52-388cd4043c04" providerId="ADAL" clId="{92141329-D183-4FBC-A4C5-439AF6D228C3}" dt="2022-09-20T10:53:14.842" v="3001" actId="47"/>
        <pc:sldMkLst>
          <pc:docMk/>
          <pc:sldMk cId="8593176" sldId="287"/>
        </pc:sldMkLst>
      </pc:sldChg>
      <pc:sldChg chg="del">
        <pc:chgData name="Sara Muneeb" userId="29b624b1-a719-43f5-9b52-388cd4043c04" providerId="ADAL" clId="{92141329-D183-4FBC-A4C5-439AF6D228C3}" dt="2022-09-20T10:53:14.842" v="3001" actId="47"/>
        <pc:sldMkLst>
          <pc:docMk/>
          <pc:sldMk cId="879983306" sldId="288"/>
        </pc:sldMkLst>
      </pc:sldChg>
      <pc:sldChg chg="del">
        <pc:chgData name="Sara Muneeb" userId="29b624b1-a719-43f5-9b52-388cd4043c04" providerId="ADAL" clId="{92141329-D183-4FBC-A4C5-439AF6D228C3}" dt="2022-09-20T10:53:14.842" v="3001" actId="47"/>
        <pc:sldMkLst>
          <pc:docMk/>
          <pc:sldMk cId="1104968559" sldId="289"/>
        </pc:sldMkLst>
      </pc:sldChg>
      <pc:sldChg chg="del">
        <pc:chgData name="Sara Muneeb" userId="29b624b1-a719-43f5-9b52-388cd4043c04" providerId="ADAL" clId="{92141329-D183-4FBC-A4C5-439AF6D228C3}" dt="2022-09-20T10:53:14.842" v="3001" actId="47"/>
        <pc:sldMkLst>
          <pc:docMk/>
          <pc:sldMk cId="3630931535" sldId="290"/>
        </pc:sldMkLst>
      </pc:sldChg>
      <pc:sldChg chg="del">
        <pc:chgData name="Sara Muneeb" userId="29b624b1-a719-43f5-9b52-388cd4043c04" providerId="ADAL" clId="{92141329-D183-4FBC-A4C5-439AF6D228C3}" dt="2022-09-20T10:53:14.842" v="3001" actId="47"/>
        <pc:sldMkLst>
          <pc:docMk/>
          <pc:sldMk cId="666685467" sldId="291"/>
        </pc:sldMkLst>
      </pc:sldChg>
      <pc:sldChg chg="del">
        <pc:chgData name="Sara Muneeb" userId="29b624b1-a719-43f5-9b52-388cd4043c04" providerId="ADAL" clId="{92141329-D183-4FBC-A4C5-439AF6D228C3}" dt="2022-09-20T10:53:14.842" v="3001" actId="47"/>
        <pc:sldMkLst>
          <pc:docMk/>
          <pc:sldMk cId="2958514030" sldId="292"/>
        </pc:sldMkLst>
      </pc:sldChg>
      <pc:sldChg chg="del">
        <pc:chgData name="Sara Muneeb" userId="29b624b1-a719-43f5-9b52-388cd4043c04" providerId="ADAL" clId="{92141329-D183-4FBC-A4C5-439AF6D228C3}" dt="2022-09-20T10:53:14.842" v="3001" actId="47"/>
        <pc:sldMkLst>
          <pc:docMk/>
          <pc:sldMk cId="1356901708" sldId="293"/>
        </pc:sldMkLst>
      </pc:sldChg>
      <pc:sldChg chg="del">
        <pc:chgData name="Sara Muneeb" userId="29b624b1-a719-43f5-9b52-388cd4043c04" providerId="ADAL" clId="{92141329-D183-4FBC-A4C5-439AF6D228C3}" dt="2022-09-20T10:53:14.842" v="3001" actId="47"/>
        <pc:sldMkLst>
          <pc:docMk/>
          <pc:sldMk cId="633161056" sldId="294"/>
        </pc:sldMkLst>
      </pc:sldChg>
      <pc:sldChg chg="del">
        <pc:chgData name="Sara Muneeb" userId="29b624b1-a719-43f5-9b52-388cd4043c04" providerId="ADAL" clId="{92141329-D183-4FBC-A4C5-439AF6D228C3}" dt="2022-09-20T10:53:14.842" v="3001" actId="47"/>
        <pc:sldMkLst>
          <pc:docMk/>
          <pc:sldMk cId="441756152" sldId="312"/>
        </pc:sldMkLst>
      </pc:sldChg>
      <pc:sldChg chg="del">
        <pc:chgData name="Sara Muneeb" userId="29b624b1-a719-43f5-9b52-388cd4043c04" providerId="ADAL" clId="{92141329-D183-4FBC-A4C5-439AF6D228C3}" dt="2022-09-20T10:53:14.842" v="3001" actId="47"/>
        <pc:sldMkLst>
          <pc:docMk/>
          <pc:sldMk cId="3128309874" sldId="317"/>
        </pc:sldMkLst>
      </pc:sldChg>
      <pc:sldChg chg="del">
        <pc:chgData name="Sara Muneeb" userId="29b624b1-a719-43f5-9b52-388cd4043c04" providerId="ADAL" clId="{92141329-D183-4FBC-A4C5-439AF6D228C3}" dt="2022-09-20T10:53:14.842" v="3001" actId="47"/>
        <pc:sldMkLst>
          <pc:docMk/>
          <pc:sldMk cId="1127259162" sldId="318"/>
        </pc:sldMkLst>
      </pc:sldChg>
      <pc:sldChg chg="del">
        <pc:chgData name="Sara Muneeb" userId="29b624b1-a719-43f5-9b52-388cd4043c04" providerId="ADAL" clId="{92141329-D183-4FBC-A4C5-439AF6D228C3}" dt="2022-09-20T10:53:14.842" v="3001" actId="47"/>
        <pc:sldMkLst>
          <pc:docMk/>
          <pc:sldMk cId="705047211" sldId="321"/>
        </pc:sldMkLst>
      </pc:sldChg>
      <pc:sldChg chg="del">
        <pc:chgData name="Sara Muneeb" userId="29b624b1-a719-43f5-9b52-388cd4043c04" providerId="ADAL" clId="{92141329-D183-4FBC-A4C5-439AF6D228C3}" dt="2022-09-20T10:53:14.842" v="3001" actId="47"/>
        <pc:sldMkLst>
          <pc:docMk/>
          <pc:sldMk cId="1815740737" sldId="322"/>
        </pc:sldMkLst>
      </pc:sldChg>
      <pc:sldChg chg="del">
        <pc:chgData name="Sara Muneeb" userId="29b624b1-a719-43f5-9b52-388cd4043c04" providerId="ADAL" clId="{92141329-D183-4FBC-A4C5-439AF6D228C3}" dt="2022-09-20T10:53:14.842" v="3001" actId="47"/>
        <pc:sldMkLst>
          <pc:docMk/>
          <pc:sldMk cId="459519721" sldId="324"/>
        </pc:sldMkLst>
      </pc:sldChg>
      <pc:sldChg chg="del">
        <pc:chgData name="Sara Muneeb" userId="29b624b1-a719-43f5-9b52-388cd4043c04" providerId="ADAL" clId="{92141329-D183-4FBC-A4C5-439AF6D228C3}" dt="2022-09-20T10:53:14.842" v="3001" actId="47"/>
        <pc:sldMkLst>
          <pc:docMk/>
          <pc:sldMk cId="3240634402" sldId="325"/>
        </pc:sldMkLst>
      </pc:sldChg>
      <pc:sldChg chg="addSp delSp modSp add mod">
        <pc:chgData name="Sara Muneeb" userId="29b624b1-a719-43f5-9b52-388cd4043c04" providerId="ADAL" clId="{92141329-D183-4FBC-A4C5-439AF6D228C3}" dt="2022-09-16T06:31:14.045" v="221" actId="1076"/>
        <pc:sldMkLst>
          <pc:docMk/>
          <pc:sldMk cId="134933159" sldId="326"/>
        </pc:sldMkLst>
        <pc:spChg chg="mod">
          <ac:chgData name="Sara Muneeb" userId="29b624b1-a719-43f5-9b52-388cd4043c04" providerId="ADAL" clId="{92141329-D183-4FBC-A4C5-439AF6D228C3}" dt="2022-09-16T06:24:14.016" v="42" actId="20577"/>
          <ac:spMkLst>
            <pc:docMk/>
            <pc:sldMk cId="134933159" sldId="326"/>
            <ac:spMk id="2" creationId="{00000000-0000-0000-0000-000000000000}"/>
          </ac:spMkLst>
        </pc:spChg>
        <pc:spChg chg="add mod">
          <ac:chgData name="Sara Muneeb" userId="29b624b1-a719-43f5-9b52-388cd4043c04" providerId="ADAL" clId="{92141329-D183-4FBC-A4C5-439AF6D228C3}" dt="2022-09-16T06:31:04.640" v="217" actId="14100"/>
          <ac:spMkLst>
            <pc:docMk/>
            <pc:sldMk cId="134933159" sldId="326"/>
            <ac:spMk id="3" creationId="{084BFEE0-B461-EE3E-BBDB-4D32CA0A1D77}"/>
          </ac:spMkLst>
        </pc:spChg>
        <pc:picChg chg="del">
          <ac:chgData name="Sara Muneeb" userId="29b624b1-a719-43f5-9b52-388cd4043c04" providerId="ADAL" clId="{92141329-D183-4FBC-A4C5-439AF6D228C3}" dt="2022-09-16T06:24:40.388" v="46" actId="478"/>
          <ac:picMkLst>
            <pc:docMk/>
            <pc:sldMk cId="134933159" sldId="326"/>
            <ac:picMk id="4" creationId="{4064BD76-F788-4681-821C-DDA0C2688C4B}"/>
          </ac:picMkLst>
        </pc:picChg>
        <pc:picChg chg="add del">
          <ac:chgData name="Sara Muneeb" userId="29b624b1-a719-43f5-9b52-388cd4043c04" providerId="ADAL" clId="{92141329-D183-4FBC-A4C5-439AF6D228C3}" dt="2022-09-16T06:30:52.469" v="210"/>
          <ac:picMkLst>
            <pc:docMk/>
            <pc:sldMk cId="134933159" sldId="326"/>
            <ac:picMk id="5" creationId="{1ED7C4D6-D273-B2FF-0502-82613FB386A6}"/>
          </ac:picMkLst>
        </pc:picChg>
        <pc:picChg chg="del mod">
          <ac:chgData name="Sara Muneeb" userId="29b624b1-a719-43f5-9b52-388cd4043c04" providerId="ADAL" clId="{92141329-D183-4FBC-A4C5-439AF6D228C3}" dt="2022-09-16T06:24:17.374" v="44" actId="478"/>
          <ac:picMkLst>
            <pc:docMk/>
            <pc:sldMk cId="134933159" sldId="326"/>
            <ac:picMk id="1026" creationId="{00000000-0000-0000-0000-000000000000}"/>
          </ac:picMkLst>
        </pc:picChg>
        <pc:picChg chg="add del mod">
          <ac:chgData name="Sara Muneeb" userId="29b624b1-a719-43f5-9b52-388cd4043c04" providerId="ADAL" clId="{92141329-D183-4FBC-A4C5-439AF6D228C3}" dt="2022-09-16T06:31:06.129" v="218"/>
          <ac:picMkLst>
            <pc:docMk/>
            <pc:sldMk cId="134933159" sldId="326"/>
            <ac:picMk id="1028" creationId="{13222472-D4CA-C677-B1B0-3C7EA41037F3}"/>
          </ac:picMkLst>
        </pc:picChg>
        <pc:picChg chg="add mod">
          <ac:chgData name="Sara Muneeb" userId="29b624b1-a719-43f5-9b52-388cd4043c04" providerId="ADAL" clId="{92141329-D183-4FBC-A4C5-439AF6D228C3}" dt="2022-09-16T06:31:14.045" v="221" actId="1076"/>
          <ac:picMkLst>
            <pc:docMk/>
            <pc:sldMk cId="134933159" sldId="326"/>
            <ac:picMk id="1030" creationId="{8FBF1B44-2DEE-1EC2-AB18-934538231CEB}"/>
          </ac:picMkLst>
        </pc:picChg>
      </pc:sldChg>
      <pc:sldChg chg="modSp new mod">
        <pc:chgData name="Sara Muneeb" userId="29b624b1-a719-43f5-9b52-388cd4043c04" providerId="ADAL" clId="{92141329-D183-4FBC-A4C5-439AF6D228C3}" dt="2022-09-16T07:05:10.251" v="286" actId="20577"/>
        <pc:sldMkLst>
          <pc:docMk/>
          <pc:sldMk cId="1262520422" sldId="327"/>
        </pc:sldMkLst>
        <pc:spChg chg="mod">
          <ac:chgData name="Sara Muneeb" userId="29b624b1-a719-43f5-9b52-388cd4043c04" providerId="ADAL" clId="{92141329-D183-4FBC-A4C5-439AF6D228C3}" dt="2022-09-16T07:04:24.684" v="271" actId="20577"/>
          <ac:spMkLst>
            <pc:docMk/>
            <pc:sldMk cId="1262520422" sldId="327"/>
            <ac:spMk id="2" creationId="{F179785B-A176-DDCB-DB18-75CA37974EDD}"/>
          </ac:spMkLst>
        </pc:spChg>
        <pc:spChg chg="mod">
          <ac:chgData name="Sara Muneeb" userId="29b624b1-a719-43f5-9b52-388cd4043c04" providerId="ADAL" clId="{92141329-D183-4FBC-A4C5-439AF6D228C3}" dt="2022-09-16T07:05:10.251" v="286" actId="20577"/>
          <ac:spMkLst>
            <pc:docMk/>
            <pc:sldMk cId="1262520422" sldId="327"/>
            <ac:spMk id="3" creationId="{BA52B637-13B8-5EC2-15FD-45A3263D18A7}"/>
          </ac:spMkLst>
        </pc:spChg>
      </pc:sldChg>
      <pc:sldChg chg="addSp delSp modSp add mod">
        <pc:chgData name="Sara Muneeb" userId="29b624b1-a719-43f5-9b52-388cd4043c04" providerId="ADAL" clId="{92141329-D183-4FBC-A4C5-439AF6D228C3}" dt="2022-09-16T07:12:17.702" v="433" actId="1076"/>
        <pc:sldMkLst>
          <pc:docMk/>
          <pc:sldMk cId="3780350452" sldId="328"/>
        </pc:sldMkLst>
        <pc:spChg chg="mod">
          <ac:chgData name="Sara Muneeb" userId="29b624b1-a719-43f5-9b52-388cd4043c04" providerId="ADAL" clId="{92141329-D183-4FBC-A4C5-439AF6D228C3}" dt="2022-09-16T07:11:39.413" v="426" actId="20577"/>
          <ac:spMkLst>
            <pc:docMk/>
            <pc:sldMk cId="3780350452" sldId="328"/>
            <ac:spMk id="2" creationId="{F179785B-A176-DDCB-DB18-75CA37974EDD}"/>
          </ac:spMkLst>
        </pc:spChg>
        <pc:spChg chg="del">
          <ac:chgData name="Sara Muneeb" userId="29b624b1-a719-43f5-9b52-388cd4043c04" providerId="ADAL" clId="{92141329-D183-4FBC-A4C5-439AF6D228C3}" dt="2022-09-16T07:05:44.086" v="288" actId="478"/>
          <ac:spMkLst>
            <pc:docMk/>
            <pc:sldMk cId="3780350452" sldId="328"/>
            <ac:spMk id="3" creationId="{BA52B637-13B8-5EC2-15FD-45A3263D18A7}"/>
          </ac:spMkLst>
        </pc:spChg>
        <pc:spChg chg="add del mod">
          <ac:chgData name="Sara Muneeb" userId="29b624b1-a719-43f5-9b52-388cd4043c04" providerId="ADAL" clId="{92141329-D183-4FBC-A4C5-439AF6D228C3}" dt="2022-09-16T07:11:42.994" v="427" actId="478"/>
          <ac:spMkLst>
            <pc:docMk/>
            <pc:sldMk cId="3780350452" sldId="328"/>
            <ac:spMk id="5" creationId="{2878596E-D272-19F4-5A9B-149009A0A6FD}"/>
          </ac:spMkLst>
        </pc:spChg>
        <pc:spChg chg="add del mod">
          <ac:chgData name="Sara Muneeb" userId="29b624b1-a719-43f5-9b52-388cd4043c04" providerId="ADAL" clId="{92141329-D183-4FBC-A4C5-439AF6D228C3}" dt="2022-09-16T07:11:50.825" v="430" actId="478"/>
          <ac:spMkLst>
            <pc:docMk/>
            <pc:sldMk cId="3780350452" sldId="328"/>
            <ac:spMk id="9" creationId="{FC5F5973-7CAB-2FF5-FB79-00E6BA897C20}"/>
          </ac:spMkLst>
        </pc:spChg>
        <pc:picChg chg="add del mod">
          <ac:chgData name="Sara Muneeb" userId="29b624b1-a719-43f5-9b52-388cd4043c04" providerId="ADAL" clId="{92141329-D183-4FBC-A4C5-439AF6D228C3}" dt="2022-09-16T07:11:54.137" v="431" actId="1076"/>
          <ac:picMkLst>
            <pc:docMk/>
            <pc:sldMk cId="3780350452" sldId="328"/>
            <ac:picMk id="7" creationId="{DCE5FA98-5C2B-FFAD-79A5-D94C35222C1A}"/>
          </ac:picMkLst>
        </pc:picChg>
        <pc:picChg chg="add mod">
          <ac:chgData name="Sara Muneeb" userId="29b624b1-a719-43f5-9b52-388cd4043c04" providerId="ADAL" clId="{92141329-D183-4FBC-A4C5-439AF6D228C3}" dt="2022-09-16T07:12:17.702" v="433" actId="1076"/>
          <ac:picMkLst>
            <pc:docMk/>
            <pc:sldMk cId="3780350452" sldId="328"/>
            <ac:picMk id="11" creationId="{E2A0D119-D647-E176-4755-D21F67C11CBE}"/>
          </ac:picMkLst>
        </pc:picChg>
        <pc:picChg chg="add del">
          <ac:chgData name="Sara Muneeb" userId="29b624b1-a719-43f5-9b52-388cd4043c04" providerId="ADAL" clId="{92141329-D183-4FBC-A4C5-439AF6D228C3}" dt="2022-09-16T07:10:26.129" v="378"/>
          <ac:picMkLst>
            <pc:docMk/>
            <pc:sldMk cId="3780350452" sldId="328"/>
            <ac:picMk id="2050" creationId="{4483F1C6-FA10-B970-F3B4-9F8A4FC2455D}"/>
          </ac:picMkLst>
        </pc:picChg>
      </pc:sldChg>
      <pc:sldChg chg="modSp add mod">
        <pc:chgData name="Sara Muneeb" userId="29b624b1-a719-43f5-9b52-388cd4043c04" providerId="ADAL" clId="{92141329-D183-4FBC-A4C5-439AF6D228C3}" dt="2022-09-20T07:49:23.894" v="955" actId="20577"/>
        <pc:sldMkLst>
          <pc:docMk/>
          <pc:sldMk cId="1173176202" sldId="329"/>
        </pc:sldMkLst>
        <pc:spChg chg="mod">
          <ac:chgData name="Sara Muneeb" userId="29b624b1-a719-43f5-9b52-388cd4043c04" providerId="ADAL" clId="{92141329-D183-4FBC-A4C5-439AF6D228C3}" dt="2022-09-20T07:35:52.497" v="452" actId="20577"/>
          <ac:spMkLst>
            <pc:docMk/>
            <pc:sldMk cId="1173176202" sldId="329"/>
            <ac:spMk id="2" creationId="{F179785B-A176-DDCB-DB18-75CA37974EDD}"/>
          </ac:spMkLst>
        </pc:spChg>
        <pc:spChg chg="mod">
          <ac:chgData name="Sara Muneeb" userId="29b624b1-a719-43f5-9b52-388cd4043c04" providerId="ADAL" clId="{92141329-D183-4FBC-A4C5-439AF6D228C3}" dt="2022-09-20T07:49:23.894" v="955" actId="20577"/>
          <ac:spMkLst>
            <pc:docMk/>
            <pc:sldMk cId="1173176202" sldId="329"/>
            <ac:spMk id="3" creationId="{BA52B637-13B8-5EC2-15FD-45A3263D18A7}"/>
          </ac:spMkLst>
        </pc:spChg>
      </pc:sldChg>
      <pc:sldChg chg="addSp delSp modSp add del mod">
        <pc:chgData name="Sara Muneeb" userId="29b624b1-a719-43f5-9b52-388cd4043c04" providerId="ADAL" clId="{92141329-D183-4FBC-A4C5-439AF6D228C3}" dt="2022-09-16T07:10:00.060" v="355" actId="47"/>
        <pc:sldMkLst>
          <pc:docMk/>
          <pc:sldMk cId="1435586374" sldId="329"/>
        </pc:sldMkLst>
        <pc:spChg chg="mod">
          <ac:chgData name="Sara Muneeb" userId="29b624b1-a719-43f5-9b52-388cd4043c04" providerId="ADAL" clId="{92141329-D183-4FBC-A4C5-439AF6D228C3}" dt="2022-09-16T07:07:55.601" v="346" actId="20577"/>
          <ac:spMkLst>
            <pc:docMk/>
            <pc:sldMk cId="1435586374" sldId="329"/>
            <ac:spMk id="2" creationId="{F179785B-A176-DDCB-DB18-75CA37974EDD}"/>
          </ac:spMkLst>
        </pc:spChg>
        <pc:spChg chg="del mod">
          <ac:chgData name="Sara Muneeb" userId="29b624b1-a719-43f5-9b52-388cd4043c04" providerId="ADAL" clId="{92141329-D183-4FBC-A4C5-439AF6D228C3}" dt="2022-09-16T07:08:14.388" v="352" actId="478"/>
          <ac:spMkLst>
            <pc:docMk/>
            <pc:sldMk cId="1435586374" sldId="329"/>
            <ac:spMk id="5" creationId="{2878596E-D272-19F4-5A9B-149009A0A6FD}"/>
          </ac:spMkLst>
        </pc:spChg>
        <pc:spChg chg="add del mod">
          <ac:chgData name="Sara Muneeb" userId="29b624b1-a719-43f5-9b52-388cd4043c04" providerId="ADAL" clId="{92141329-D183-4FBC-A4C5-439AF6D228C3}" dt="2022-09-16T07:08:22.673" v="353" actId="478"/>
          <ac:spMkLst>
            <pc:docMk/>
            <pc:sldMk cId="1435586374" sldId="329"/>
            <ac:spMk id="8" creationId="{ABCBBA9C-0A6D-BFF7-E4AE-C1AFFF2E5CDC}"/>
          </ac:spMkLst>
        </pc:spChg>
        <pc:picChg chg="add mod modCrop">
          <ac:chgData name="Sara Muneeb" userId="29b624b1-a719-43f5-9b52-388cd4043c04" providerId="ADAL" clId="{92141329-D183-4FBC-A4C5-439AF6D228C3}" dt="2022-09-16T07:08:26.558" v="354" actId="1076"/>
          <ac:picMkLst>
            <pc:docMk/>
            <pc:sldMk cId="1435586374" sldId="329"/>
            <ac:picMk id="4" creationId="{79CF9ABD-D0E8-2405-6B19-34FF752677C0}"/>
          </ac:picMkLst>
        </pc:picChg>
        <pc:picChg chg="del">
          <ac:chgData name="Sara Muneeb" userId="29b624b1-a719-43f5-9b52-388cd4043c04" providerId="ADAL" clId="{92141329-D183-4FBC-A4C5-439AF6D228C3}" dt="2022-09-16T07:06:58.369" v="336" actId="478"/>
          <ac:picMkLst>
            <pc:docMk/>
            <pc:sldMk cId="1435586374" sldId="329"/>
            <ac:picMk id="7" creationId="{DCE5FA98-5C2B-FFAD-79A5-D94C35222C1A}"/>
          </ac:picMkLst>
        </pc:picChg>
      </pc:sldChg>
      <pc:sldChg chg="addSp delSp modSp new mod">
        <pc:chgData name="Sara Muneeb" userId="29b624b1-a719-43f5-9b52-388cd4043c04" providerId="ADAL" clId="{92141329-D183-4FBC-A4C5-439AF6D228C3}" dt="2022-09-20T07:46:24.550" v="624" actId="20577"/>
        <pc:sldMkLst>
          <pc:docMk/>
          <pc:sldMk cId="1433651122" sldId="330"/>
        </pc:sldMkLst>
        <pc:spChg chg="mod">
          <ac:chgData name="Sara Muneeb" userId="29b624b1-a719-43f5-9b52-388cd4043c04" providerId="ADAL" clId="{92141329-D183-4FBC-A4C5-439AF6D228C3}" dt="2022-09-20T07:44:20.241" v="472" actId="20577"/>
          <ac:spMkLst>
            <pc:docMk/>
            <pc:sldMk cId="1433651122" sldId="330"/>
            <ac:spMk id="2" creationId="{689A22EE-A11B-15A8-1D34-1BDA41314791}"/>
          </ac:spMkLst>
        </pc:spChg>
        <pc:spChg chg="mod">
          <ac:chgData name="Sara Muneeb" userId="29b624b1-a719-43f5-9b52-388cd4043c04" providerId="ADAL" clId="{92141329-D183-4FBC-A4C5-439AF6D228C3}" dt="2022-09-20T07:46:24.550" v="624" actId="20577"/>
          <ac:spMkLst>
            <pc:docMk/>
            <pc:sldMk cId="1433651122" sldId="330"/>
            <ac:spMk id="3" creationId="{CCB56200-F85F-9EF1-4E29-2E37615AE7B7}"/>
          </ac:spMkLst>
        </pc:spChg>
        <pc:spChg chg="add del">
          <ac:chgData name="Sara Muneeb" userId="29b624b1-a719-43f5-9b52-388cd4043c04" providerId="ADAL" clId="{92141329-D183-4FBC-A4C5-439AF6D228C3}" dt="2022-09-20T07:44:29.002" v="475"/>
          <ac:spMkLst>
            <pc:docMk/>
            <pc:sldMk cId="1433651122" sldId="330"/>
            <ac:spMk id="4" creationId="{AC6B89B9-3C10-A069-2100-4CCC62AA8C29}"/>
          </ac:spMkLst>
        </pc:spChg>
        <pc:spChg chg="add del">
          <ac:chgData name="Sara Muneeb" userId="29b624b1-a719-43f5-9b52-388cd4043c04" providerId="ADAL" clId="{92141329-D183-4FBC-A4C5-439AF6D228C3}" dt="2022-09-20T07:44:30.924" v="477"/>
          <ac:spMkLst>
            <pc:docMk/>
            <pc:sldMk cId="1433651122" sldId="330"/>
            <ac:spMk id="5" creationId="{297D3361-211F-914C-C149-4C6AED4F9457}"/>
          </ac:spMkLst>
        </pc:spChg>
        <pc:picChg chg="add mod">
          <ac:chgData name="Sara Muneeb" userId="29b624b1-a719-43f5-9b52-388cd4043c04" providerId="ADAL" clId="{92141329-D183-4FBC-A4C5-439AF6D228C3}" dt="2022-09-20T07:45:15.320" v="486" actId="1076"/>
          <ac:picMkLst>
            <pc:docMk/>
            <pc:sldMk cId="1433651122" sldId="330"/>
            <ac:picMk id="1030" creationId="{944CCECF-E549-1B1E-34A9-835FEA068939}"/>
          </ac:picMkLst>
        </pc:picChg>
      </pc:sldChg>
      <pc:sldChg chg="addSp delSp modSp new mod">
        <pc:chgData name="Sara Muneeb" userId="29b624b1-a719-43f5-9b52-388cd4043c04" providerId="ADAL" clId="{92141329-D183-4FBC-A4C5-439AF6D228C3}" dt="2022-09-20T07:49:56.187" v="966" actId="20577"/>
        <pc:sldMkLst>
          <pc:docMk/>
          <pc:sldMk cId="2587233225" sldId="331"/>
        </pc:sldMkLst>
        <pc:spChg chg="mod">
          <ac:chgData name="Sara Muneeb" userId="29b624b1-a719-43f5-9b52-388cd4043c04" providerId="ADAL" clId="{92141329-D183-4FBC-A4C5-439AF6D228C3}" dt="2022-09-20T07:49:56.187" v="966" actId="20577"/>
          <ac:spMkLst>
            <pc:docMk/>
            <pc:sldMk cId="2587233225" sldId="331"/>
            <ac:spMk id="2" creationId="{0F15E68A-4FFE-3FC7-7496-2519F17B4BB3}"/>
          </ac:spMkLst>
        </pc:spChg>
        <pc:spChg chg="del">
          <ac:chgData name="Sara Muneeb" userId="29b624b1-a719-43f5-9b52-388cd4043c04" providerId="ADAL" clId="{92141329-D183-4FBC-A4C5-439AF6D228C3}" dt="2022-09-20T07:49:52.156" v="957" actId="22"/>
          <ac:spMkLst>
            <pc:docMk/>
            <pc:sldMk cId="2587233225" sldId="331"/>
            <ac:spMk id="3" creationId="{D21FD7D0-AD2E-D5D6-56AE-D8D5F35111EE}"/>
          </ac:spMkLst>
        </pc:spChg>
        <pc:picChg chg="add mod ord">
          <ac:chgData name="Sara Muneeb" userId="29b624b1-a719-43f5-9b52-388cd4043c04" providerId="ADAL" clId="{92141329-D183-4FBC-A4C5-439AF6D228C3}" dt="2022-09-20T07:49:52.156" v="957" actId="22"/>
          <ac:picMkLst>
            <pc:docMk/>
            <pc:sldMk cId="2587233225" sldId="331"/>
            <ac:picMk id="5" creationId="{D0A2FAB4-5020-2534-4617-FAA48B2D747F}"/>
          </ac:picMkLst>
        </pc:picChg>
      </pc:sldChg>
      <pc:sldChg chg="addSp modSp new mod ord">
        <pc:chgData name="Sara Muneeb" userId="29b624b1-a719-43f5-9b52-388cd4043c04" providerId="ADAL" clId="{92141329-D183-4FBC-A4C5-439AF6D228C3}" dt="2022-09-20T09:27:26.277" v="1152"/>
        <pc:sldMkLst>
          <pc:docMk/>
          <pc:sldMk cId="3656189529" sldId="332"/>
        </pc:sldMkLst>
        <pc:spChg chg="mod">
          <ac:chgData name="Sara Muneeb" userId="29b624b1-a719-43f5-9b52-388cd4043c04" providerId="ADAL" clId="{92141329-D183-4FBC-A4C5-439AF6D228C3}" dt="2022-09-20T07:53:37.766" v="1015" actId="27636"/>
          <ac:spMkLst>
            <pc:docMk/>
            <pc:sldMk cId="3656189529" sldId="332"/>
            <ac:spMk id="2" creationId="{A7089CE4-83AB-4B6E-F6DB-0095F1F070FC}"/>
          </ac:spMkLst>
        </pc:spChg>
        <pc:spChg chg="mod">
          <ac:chgData name="Sara Muneeb" userId="29b624b1-a719-43f5-9b52-388cd4043c04" providerId="ADAL" clId="{92141329-D183-4FBC-A4C5-439AF6D228C3}" dt="2022-09-20T07:56:02.647" v="1142" actId="14100"/>
          <ac:spMkLst>
            <pc:docMk/>
            <pc:sldMk cId="3656189529" sldId="332"/>
            <ac:spMk id="3" creationId="{2354554A-AF46-74C4-F424-4EA44033ECE5}"/>
          </ac:spMkLst>
        </pc:spChg>
        <pc:picChg chg="add mod">
          <ac:chgData name="Sara Muneeb" userId="29b624b1-a719-43f5-9b52-388cd4043c04" providerId="ADAL" clId="{92141329-D183-4FBC-A4C5-439AF6D228C3}" dt="2022-09-20T07:56:10.398" v="1146" actId="1076"/>
          <ac:picMkLst>
            <pc:docMk/>
            <pc:sldMk cId="3656189529" sldId="332"/>
            <ac:picMk id="5" creationId="{3B33B934-6063-D471-CF48-18F5739110DD}"/>
          </ac:picMkLst>
        </pc:picChg>
        <pc:picChg chg="add mod">
          <ac:chgData name="Sara Muneeb" userId="29b624b1-a719-43f5-9b52-388cd4043c04" providerId="ADAL" clId="{92141329-D183-4FBC-A4C5-439AF6D228C3}" dt="2022-09-20T07:56:52.024" v="1150" actId="1076"/>
          <ac:picMkLst>
            <pc:docMk/>
            <pc:sldMk cId="3656189529" sldId="332"/>
            <ac:picMk id="7" creationId="{3E5E93D6-3197-BE03-C330-7391040045EC}"/>
          </ac:picMkLst>
        </pc:picChg>
      </pc:sldChg>
      <pc:sldChg chg="addSp delSp modSp new mod">
        <pc:chgData name="Sara Muneeb" userId="29b624b1-a719-43f5-9b52-388cd4043c04" providerId="ADAL" clId="{92141329-D183-4FBC-A4C5-439AF6D228C3}" dt="2022-09-20T09:42:06.904" v="1582" actId="1076"/>
        <pc:sldMkLst>
          <pc:docMk/>
          <pc:sldMk cId="1294312690" sldId="333"/>
        </pc:sldMkLst>
        <pc:spChg chg="mod">
          <ac:chgData name="Sara Muneeb" userId="29b624b1-a719-43f5-9b52-388cd4043c04" providerId="ADAL" clId="{92141329-D183-4FBC-A4C5-439AF6D228C3}" dt="2022-09-20T09:27:57.037" v="1207" actId="20577"/>
          <ac:spMkLst>
            <pc:docMk/>
            <pc:sldMk cId="1294312690" sldId="333"/>
            <ac:spMk id="2" creationId="{37EBA506-1115-E849-9140-6FC9CE316C27}"/>
          </ac:spMkLst>
        </pc:spChg>
        <pc:spChg chg="mod">
          <ac:chgData name="Sara Muneeb" userId="29b624b1-a719-43f5-9b52-388cd4043c04" providerId="ADAL" clId="{92141329-D183-4FBC-A4C5-439AF6D228C3}" dt="2022-09-20T09:41:23.462" v="1577" actId="14100"/>
          <ac:spMkLst>
            <pc:docMk/>
            <pc:sldMk cId="1294312690" sldId="333"/>
            <ac:spMk id="3" creationId="{18FCFAE7-9E9D-5303-F511-5B9984654030}"/>
          </ac:spMkLst>
        </pc:spChg>
        <pc:picChg chg="add del mod">
          <ac:chgData name="Sara Muneeb" userId="29b624b1-a719-43f5-9b52-388cd4043c04" providerId="ADAL" clId="{92141329-D183-4FBC-A4C5-439AF6D228C3}" dt="2022-09-20T09:40:51.473" v="1564" actId="478"/>
          <ac:picMkLst>
            <pc:docMk/>
            <pc:sldMk cId="1294312690" sldId="333"/>
            <ac:picMk id="2050" creationId="{33F660FB-7A11-6627-ACEE-256976DCAF1C}"/>
          </ac:picMkLst>
        </pc:picChg>
        <pc:picChg chg="add del mod">
          <ac:chgData name="Sara Muneeb" userId="29b624b1-a719-43f5-9b52-388cd4043c04" providerId="ADAL" clId="{92141329-D183-4FBC-A4C5-439AF6D228C3}" dt="2022-09-20T09:41:57.935" v="1579" actId="478"/>
          <ac:picMkLst>
            <pc:docMk/>
            <pc:sldMk cId="1294312690" sldId="333"/>
            <ac:picMk id="2052" creationId="{0BCE4C20-A7FC-8CD6-0F80-01B3EB59716E}"/>
          </ac:picMkLst>
        </pc:picChg>
        <pc:picChg chg="add mod">
          <ac:chgData name="Sara Muneeb" userId="29b624b1-a719-43f5-9b52-388cd4043c04" providerId="ADAL" clId="{92141329-D183-4FBC-A4C5-439AF6D228C3}" dt="2022-09-20T09:42:06.904" v="1582" actId="1076"/>
          <ac:picMkLst>
            <pc:docMk/>
            <pc:sldMk cId="1294312690" sldId="333"/>
            <ac:picMk id="2054" creationId="{A1267D3B-FA3D-45BD-1196-CA094C33125C}"/>
          </ac:picMkLst>
        </pc:picChg>
      </pc:sldChg>
      <pc:sldChg chg="modSp new mod">
        <pc:chgData name="Sara Muneeb" userId="29b624b1-a719-43f5-9b52-388cd4043c04" providerId="ADAL" clId="{92141329-D183-4FBC-A4C5-439AF6D228C3}" dt="2022-09-20T09:51:46.192" v="1759" actId="5793"/>
        <pc:sldMkLst>
          <pc:docMk/>
          <pc:sldMk cId="3683615567" sldId="334"/>
        </pc:sldMkLst>
        <pc:spChg chg="mod">
          <ac:chgData name="Sara Muneeb" userId="29b624b1-a719-43f5-9b52-388cd4043c04" providerId="ADAL" clId="{92141329-D183-4FBC-A4C5-439AF6D228C3}" dt="2022-09-20T09:47:50.960" v="1626" actId="5793"/>
          <ac:spMkLst>
            <pc:docMk/>
            <pc:sldMk cId="3683615567" sldId="334"/>
            <ac:spMk id="2" creationId="{B6C1EA50-2597-CC61-D702-5D450B3085E3}"/>
          </ac:spMkLst>
        </pc:spChg>
        <pc:spChg chg="mod">
          <ac:chgData name="Sara Muneeb" userId="29b624b1-a719-43f5-9b52-388cd4043c04" providerId="ADAL" clId="{92141329-D183-4FBC-A4C5-439AF6D228C3}" dt="2022-09-20T09:51:46.192" v="1759" actId="5793"/>
          <ac:spMkLst>
            <pc:docMk/>
            <pc:sldMk cId="3683615567" sldId="334"/>
            <ac:spMk id="3" creationId="{8566D90D-7F41-A7E9-0454-24D0EA3C32A5}"/>
          </ac:spMkLst>
        </pc:spChg>
      </pc:sldChg>
      <pc:sldChg chg="addSp delSp modSp new mod">
        <pc:chgData name="Sara Muneeb" userId="29b624b1-a719-43f5-9b52-388cd4043c04" providerId="ADAL" clId="{92141329-D183-4FBC-A4C5-439AF6D228C3}" dt="2022-09-20T10:58:47.447" v="3175" actId="1076"/>
        <pc:sldMkLst>
          <pc:docMk/>
          <pc:sldMk cId="1806673627" sldId="335"/>
        </pc:sldMkLst>
        <pc:spChg chg="mod">
          <ac:chgData name="Sara Muneeb" userId="29b624b1-a719-43f5-9b52-388cd4043c04" providerId="ADAL" clId="{92141329-D183-4FBC-A4C5-439AF6D228C3}" dt="2022-09-20T09:52:55.384" v="1783" actId="20577"/>
          <ac:spMkLst>
            <pc:docMk/>
            <pc:sldMk cId="1806673627" sldId="335"/>
            <ac:spMk id="2" creationId="{9709A2C2-01E4-E881-3D92-25B0226CD81E}"/>
          </ac:spMkLst>
        </pc:spChg>
        <pc:spChg chg="mod">
          <ac:chgData name="Sara Muneeb" userId="29b624b1-a719-43f5-9b52-388cd4043c04" providerId="ADAL" clId="{92141329-D183-4FBC-A4C5-439AF6D228C3}" dt="2022-09-20T10:02:09.120" v="1924" actId="404"/>
          <ac:spMkLst>
            <pc:docMk/>
            <pc:sldMk cId="1806673627" sldId="335"/>
            <ac:spMk id="3" creationId="{6B00B34D-70C3-8708-10C0-7169620B05B6}"/>
          </ac:spMkLst>
        </pc:spChg>
        <pc:picChg chg="add mod">
          <ac:chgData name="Sara Muneeb" userId="29b624b1-a719-43f5-9b52-388cd4043c04" providerId="ADAL" clId="{92141329-D183-4FBC-A4C5-439AF6D228C3}" dt="2022-09-20T10:58:47.447" v="3175" actId="1076"/>
          <ac:picMkLst>
            <pc:docMk/>
            <pc:sldMk cId="1806673627" sldId="335"/>
            <ac:picMk id="5" creationId="{0EABEC08-433A-B23D-EAA4-F2FD2942655B}"/>
          </ac:picMkLst>
        </pc:picChg>
        <pc:picChg chg="add del mod">
          <ac:chgData name="Sara Muneeb" userId="29b624b1-a719-43f5-9b52-388cd4043c04" providerId="ADAL" clId="{92141329-D183-4FBC-A4C5-439AF6D228C3}" dt="2022-09-20T10:03:16.466" v="1926" actId="21"/>
          <ac:picMkLst>
            <pc:docMk/>
            <pc:sldMk cId="1806673627" sldId="335"/>
            <ac:picMk id="3074" creationId="{CCD26A6B-A06D-43A2-0D4D-38FD5731543C}"/>
          </ac:picMkLst>
        </pc:picChg>
        <pc:picChg chg="add del">
          <ac:chgData name="Sara Muneeb" userId="29b624b1-a719-43f5-9b52-388cd4043c04" providerId="ADAL" clId="{92141329-D183-4FBC-A4C5-439AF6D228C3}" dt="2022-09-20T10:56:00.525" v="3172"/>
          <ac:picMkLst>
            <pc:docMk/>
            <pc:sldMk cId="1806673627" sldId="335"/>
            <ac:picMk id="3076" creationId="{60274E42-E4E6-D04B-DB03-23D5C02B7579}"/>
          </ac:picMkLst>
        </pc:picChg>
      </pc:sldChg>
      <pc:sldChg chg="addSp delSp modSp new mod">
        <pc:chgData name="Sara Muneeb" userId="29b624b1-a719-43f5-9b52-388cd4043c04" providerId="ADAL" clId="{92141329-D183-4FBC-A4C5-439AF6D228C3}" dt="2022-09-20T10:55:01.843" v="3170" actId="20577"/>
        <pc:sldMkLst>
          <pc:docMk/>
          <pc:sldMk cId="870626910" sldId="336"/>
        </pc:sldMkLst>
        <pc:spChg chg="mod">
          <ac:chgData name="Sara Muneeb" userId="29b624b1-a719-43f5-9b52-388cd4043c04" providerId="ADAL" clId="{92141329-D183-4FBC-A4C5-439AF6D228C3}" dt="2022-09-20T10:55:01.843" v="3170" actId="20577"/>
          <ac:spMkLst>
            <pc:docMk/>
            <pc:sldMk cId="870626910" sldId="336"/>
            <ac:spMk id="2" creationId="{D33AEF62-9209-F518-142E-11A7F925336F}"/>
          </ac:spMkLst>
        </pc:spChg>
        <pc:spChg chg="del">
          <ac:chgData name="Sara Muneeb" userId="29b624b1-a719-43f5-9b52-388cd4043c04" providerId="ADAL" clId="{92141329-D183-4FBC-A4C5-439AF6D228C3}" dt="2022-09-20T10:03:26.072" v="1946"/>
          <ac:spMkLst>
            <pc:docMk/>
            <pc:sldMk cId="870626910" sldId="336"/>
            <ac:spMk id="3" creationId="{EC2592A8-F1B1-0B67-E565-4508681A9F0F}"/>
          </ac:spMkLst>
        </pc:spChg>
        <pc:spChg chg="add mod">
          <ac:chgData name="Sara Muneeb" userId="29b624b1-a719-43f5-9b52-388cd4043c04" providerId="ADAL" clId="{92141329-D183-4FBC-A4C5-439AF6D228C3}" dt="2022-09-20T10:07:03.926" v="2036" actId="20577"/>
          <ac:spMkLst>
            <pc:docMk/>
            <pc:sldMk cId="870626910" sldId="336"/>
            <ac:spMk id="5" creationId="{368C4344-354F-3557-4EBE-28230A06687B}"/>
          </ac:spMkLst>
        </pc:spChg>
        <pc:picChg chg="add del mod">
          <ac:chgData name="Sara Muneeb" userId="29b624b1-a719-43f5-9b52-388cd4043c04" providerId="ADAL" clId="{92141329-D183-4FBC-A4C5-439AF6D228C3}" dt="2022-09-20T10:03:41.010" v="1949" actId="21"/>
          <ac:picMkLst>
            <pc:docMk/>
            <pc:sldMk cId="870626910" sldId="336"/>
            <ac:picMk id="4" creationId="{DE5A3614-1AA5-7ACF-9577-27B62E766911}"/>
          </ac:picMkLst>
        </pc:picChg>
        <pc:picChg chg="add mod">
          <ac:chgData name="Sara Muneeb" userId="29b624b1-a719-43f5-9b52-388cd4043c04" providerId="ADAL" clId="{92141329-D183-4FBC-A4C5-439AF6D228C3}" dt="2022-09-20T10:07:13.842" v="2039" actId="1076"/>
          <ac:picMkLst>
            <pc:docMk/>
            <pc:sldMk cId="870626910" sldId="336"/>
            <ac:picMk id="6" creationId="{0338BBE2-F83E-55D3-EECC-5C8C2FAA5333}"/>
          </ac:picMkLst>
        </pc:picChg>
      </pc:sldChg>
      <pc:sldChg chg="addSp delSp modSp new mod">
        <pc:chgData name="Sara Muneeb" userId="29b624b1-a719-43f5-9b52-388cd4043c04" providerId="ADAL" clId="{92141329-D183-4FBC-A4C5-439AF6D228C3}" dt="2022-09-20T10:19:39.193" v="2094" actId="22"/>
        <pc:sldMkLst>
          <pc:docMk/>
          <pc:sldMk cId="3996656312" sldId="337"/>
        </pc:sldMkLst>
        <pc:spChg chg="mod">
          <ac:chgData name="Sara Muneeb" userId="29b624b1-a719-43f5-9b52-388cd4043c04" providerId="ADAL" clId="{92141329-D183-4FBC-A4C5-439AF6D228C3}" dt="2022-09-20T10:19:23.088" v="2093" actId="20577"/>
          <ac:spMkLst>
            <pc:docMk/>
            <pc:sldMk cId="3996656312" sldId="337"/>
            <ac:spMk id="2" creationId="{15802917-C059-1CBE-C968-23FC25CBBC5D}"/>
          </ac:spMkLst>
        </pc:spChg>
        <pc:spChg chg="del">
          <ac:chgData name="Sara Muneeb" userId="29b624b1-a719-43f5-9b52-388cd4043c04" providerId="ADAL" clId="{92141329-D183-4FBC-A4C5-439AF6D228C3}" dt="2022-09-20T10:19:39.193" v="2094" actId="22"/>
          <ac:spMkLst>
            <pc:docMk/>
            <pc:sldMk cId="3996656312" sldId="337"/>
            <ac:spMk id="3" creationId="{DCC9BCED-759D-B9ED-6C4D-1BE99A741B1B}"/>
          </ac:spMkLst>
        </pc:spChg>
        <pc:picChg chg="add mod ord">
          <ac:chgData name="Sara Muneeb" userId="29b624b1-a719-43f5-9b52-388cd4043c04" providerId="ADAL" clId="{92141329-D183-4FBC-A4C5-439AF6D228C3}" dt="2022-09-20T10:19:39.193" v="2094" actId="22"/>
          <ac:picMkLst>
            <pc:docMk/>
            <pc:sldMk cId="3996656312" sldId="337"/>
            <ac:picMk id="5" creationId="{848AF5C7-73F4-A5DC-5686-B90D20B524D3}"/>
          </ac:picMkLst>
        </pc:picChg>
      </pc:sldChg>
      <pc:sldChg chg="addSp delSp modSp new mod">
        <pc:chgData name="Sara Muneeb" userId="29b624b1-a719-43f5-9b52-388cd4043c04" providerId="ADAL" clId="{92141329-D183-4FBC-A4C5-439AF6D228C3}" dt="2022-09-20T10:22:13.198" v="2120" actId="1076"/>
        <pc:sldMkLst>
          <pc:docMk/>
          <pc:sldMk cId="2893404186" sldId="338"/>
        </pc:sldMkLst>
        <pc:spChg chg="mod">
          <ac:chgData name="Sara Muneeb" userId="29b624b1-a719-43f5-9b52-388cd4043c04" providerId="ADAL" clId="{92141329-D183-4FBC-A4C5-439AF6D228C3}" dt="2022-09-20T10:21:31.656" v="2115" actId="20577"/>
          <ac:spMkLst>
            <pc:docMk/>
            <pc:sldMk cId="2893404186" sldId="338"/>
            <ac:spMk id="2" creationId="{25DC55D6-B891-8DA4-2F65-581F39D27C65}"/>
          </ac:spMkLst>
        </pc:spChg>
        <pc:spChg chg="del">
          <ac:chgData name="Sara Muneeb" userId="29b624b1-a719-43f5-9b52-388cd4043c04" providerId="ADAL" clId="{92141329-D183-4FBC-A4C5-439AF6D228C3}" dt="2022-09-20T10:21:33.029" v="2116" actId="22"/>
          <ac:spMkLst>
            <pc:docMk/>
            <pc:sldMk cId="2893404186" sldId="338"/>
            <ac:spMk id="3" creationId="{3D716459-D230-2F7B-BCE4-D2E4FA10FDBC}"/>
          </ac:spMkLst>
        </pc:spChg>
        <pc:picChg chg="add mod ord">
          <ac:chgData name="Sara Muneeb" userId="29b624b1-a719-43f5-9b52-388cd4043c04" providerId="ADAL" clId="{92141329-D183-4FBC-A4C5-439AF6D228C3}" dt="2022-09-20T10:22:02.091" v="2117" actId="1076"/>
          <ac:picMkLst>
            <pc:docMk/>
            <pc:sldMk cId="2893404186" sldId="338"/>
            <ac:picMk id="5" creationId="{34369BDA-B575-EBEA-205F-2FA8EA916507}"/>
          </ac:picMkLst>
        </pc:picChg>
        <pc:picChg chg="add mod">
          <ac:chgData name="Sara Muneeb" userId="29b624b1-a719-43f5-9b52-388cd4043c04" providerId="ADAL" clId="{92141329-D183-4FBC-A4C5-439AF6D228C3}" dt="2022-09-20T10:22:13.198" v="2120" actId="1076"/>
          <ac:picMkLst>
            <pc:docMk/>
            <pc:sldMk cId="2893404186" sldId="338"/>
            <ac:picMk id="4098" creationId="{BFB52048-2502-42EF-F2DE-B1F4D64E5610}"/>
          </ac:picMkLst>
        </pc:picChg>
      </pc:sldChg>
      <pc:sldChg chg="addSp modSp new mod">
        <pc:chgData name="Sara Muneeb" userId="29b624b1-a719-43f5-9b52-388cd4043c04" providerId="ADAL" clId="{92141329-D183-4FBC-A4C5-439AF6D228C3}" dt="2022-09-20T10:35:52.505" v="2592" actId="1076"/>
        <pc:sldMkLst>
          <pc:docMk/>
          <pc:sldMk cId="2809689417" sldId="339"/>
        </pc:sldMkLst>
        <pc:spChg chg="mod">
          <ac:chgData name="Sara Muneeb" userId="29b624b1-a719-43f5-9b52-388cd4043c04" providerId="ADAL" clId="{92141329-D183-4FBC-A4C5-439AF6D228C3}" dt="2022-09-20T10:24:17.653" v="2158" actId="313"/>
          <ac:spMkLst>
            <pc:docMk/>
            <pc:sldMk cId="2809689417" sldId="339"/>
            <ac:spMk id="2" creationId="{0DCB69A6-22CE-0B31-515F-05D1F2D4B790}"/>
          </ac:spMkLst>
        </pc:spChg>
        <pc:spChg chg="mod">
          <ac:chgData name="Sara Muneeb" userId="29b624b1-a719-43f5-9b52-388cd4043c04" providerId="ADAL" clId="{92141329-D183-4FBC-A4C5-439AF6D228C3}" dt="2022-09-20T10:34:05.824" v="2586" actId="20577"/>
          <ac:spMkLst>
            <pc:docMk/>
            <pc:sldMk cId="2809689417" sldId="339"/>
            <ac:spMk id="3" creationId="{1DC6DC6E-BF4F-757D-4F69-DCCC1D60AF27}"/>
          </ac:spMkLst>
        </pc:spChg>
        <pc:picChg chg="add mod">
          <ac:chgData name="Sara Muneeb" userId="29b624b1-a719-43f5-9b52-388cd4043c04" providerId="ADAL" clId="{92141329-D183-4FBC-A4C5-439AF6D228C3}" dt="2022-09-20T10:35:52.505" v="2592" actId="1076"/>
          <ac:picMkLst>
            <pc:docMk/>
            <pc:sldMk cId="2809689417" sldId="339"/>
            <ac:picMk id="4" creationId="{45565110-6733-684A-1196-53921C08A1DF}"/>
          </ac:picMkLst>
        </pc:picChg>
      </pc:sldChg>
      <pc:sldChg chg="addSp delSp modSp new mod">
        <pc:chgData name="Sara Muneeb" userId="29b624b1-a719-43f5-9b52-388cd4043c04" providerId="ADAL" clId="{92141329-D183-4FBC-A4C5-439AF6D228C3}" dt="2022-09-20T10:30:00.583" v="2351" actId="1076"/>
        <pc:sldMkLst>
          <pc:docMk/>
          <pc:sldMk cId="261300321" sldId="340"/>
        </pc:sldMkLst>
        <pc:spChg chg="mod">
          <ac:chgData name="Sara Muneeb" userId="29b624b1-a719-43f5-9b52-388cd4043c04" providerId="ADAL" clId="{92141329-D183-4FBC-A4C5-439AF6D228C3}" dt="2022-09-20T10:25:07.727" v="2177" actId="20577"/>
          <ac:spMkLst>
            <pc:docMk/>
            <pc:sldMk cId="261300321" sldId="340"/>
            <ac:spMk id="2" creationId="{B3018C1A-0EDB-1A28-DF44-A8867FE0F73E}"/>
          </ac:spMkLst>
        </pc:spChg>
        <pc:spChg chg="add del mod">
          <ac:chgData name="Sara Muneeb" userId="29b624b1-a719-43f5-9b52-388cd4043c04" providerId="ADAL" clId="{92141329-D183-4FBC-A4C5-439AF6D228C3}" dt="2022-09-20T10:28:15.791" v="2347" actId="478"/>
          <ac:spMkLst>
            <pc:docMk/>
            <pc:sldMk cId="261300321" sldId="340"/>
            <ac:spMk id="3" creationId="{121FC800-4093-A9B5-D735-B456BC09F43B}"/>
          </ac:spMkLst>
        </pc:spChg>
        <pc:spChg chg="add del">
          <ac:chgData name="Sara Muneeb" userId="29b624b1-a719-43f5-9b52-388cd4043c04" providerId="ADAL" clId="{92141329-D183-4FBC-A4C5-439AF6D228C3}" dt="2022-09-20T10:28:19.340" v="2348" actId="478"/>
          <ac:spMkLst>
            <pc:docMk/>
            <pc:sldMk cId="261300321" sldId="340"/>
            <ac:spMk id="4" creationId="{95889AB9-01A6-4216-EEC2-322BC461ABDC}"/>
          </ac:spMkLst>
        </pc:spChg>
        <pc:spChg chg="add del mod">
          <ac:chgData name="Sara Muneeb" userId="29b624b1-a719-43f5-9b52-388cd4043c04" providerId="ADAL" clId="{92141329-D183-4FBC-A4C5-439AF6D228C3}" dt="2022-09-20T10:28:15.791" v="2347" actId="478"/>
          <ac:spMkLst>
            <pc:docMk/>
            <pc:sldMk cId="261300321" sldId="340"/>
            <ac:spMk id="5" creationId="{4E30E5A0-8A21-4A2D-E3E1-44F682E9D8BB}"/>
          </ac:spMkLst>
        </pc:spChg>
        <pc:spChg chg="add del">
          <ac:chgData name="Sara Muneeb" userId="29b624b1-a719-43f5-9b52-388cd4043c04" providerId="ADAL" clId="{92141329-D183-4FBC-A4C5-439AF6D228C3}" dt="2022-09-20T10:28:12.635" v="2346"/>
          <ac:spMkLst>
            <pc:docMk/>
            <pc:sldMk cId="261300321" sldId="340"/>
            <ac:spMk id="6" creationId="{696CEE10-D7E0-F33C-142F-DC78B126998D}"/>
          </ac:spMkLst>
        </pc:spChg>
        <pc:picChg chg="add mod">
          <ac:chgData name="Sara Muneeb" userId="29b624b1-a719-43f5-9b52-388cd4043c04" providerId="ADAL" clId="{92141329-D183-4FBC-A4C5-439AF6D228C3}" dt="2022-09-20T10:30:00.583" v="2351" actId="1076"/>
          <ac:picMkLst>
            <pc:docMk/>
            <pc:sldMk cId="261300321" sldId="340"/>
            <ac:picMk id="8" creationId="{CD8DD77A-9226-0B6B-36E3-AD9CEAA9E99E}"/>
          </ac:picMkLst>
        </pc:picChg>
      </pc:sldChg>
      <pc:sldChg chg="addSp delSp modSp new mod">
        <pc:chgData name="Sara Muneeb" userId="29b624b1-a719-43f5-9b52-388cd4043c04" providerId="ADAL" clId="{92141329-D183-4FBC-A4C5-439AF6D228C3}" dt="2022-09-20T10:43:02.984" v="2854" actId="1076"/>
        <pc:sldMkLst>
          <pc:docMk/>
          <pc:sldMk cId="2581040809" sldId="341"/>
        </pc:sldMkLst>
        <pc:spChg chg="mod">
          <ac:chgData name="Sara Muneeb" userId="29b624b1-a719-43f5-9b52-388cd4043c04" providerId="ADAL" clId="{92141329-D183-4FBC-A4C5-439AF6D228C3}" dt="2022-09-20T10:36:13.813" v="2622" actId="20577"/>
          <ac:spMkLst>
            <pc:docMk/>
            <pc:sldMk cId="2581040809" sldId="341"/>
            <ac:spMk id="2" creationId="{2BD5DE3D-B1E9-3B54-0F32-02A3216B38B4}"/>
          </ac:spMkLst>
        </pc:spChg>
        <pc:spChg chg="add del mod">
          <ac:chgData name="Sara Muneeb" userId="29b624b1-a719-43f5-9b52-388cd4043c04" providerId="ADAL" clId="{92141329-D183-4FBC-A4C5-439AF6D228C3}" dt="2022-09-20T10:40:48.051" v="2815" actId="21"/>
          <ac:spMkLst>
            <pc:docMk/>
            <pc:sldMk cId="2581040809" sldId="341"/>
            <ac:spMk id="3" creationId="{7F4FF126-C435-AB22-FD5B-E474C9C7D677}"/>
          </ac:spMkLst>
        </pc:spChg>
        <pc:spChg chg="add del mod">
          <ac:chgData name="Sara Muneeb" userId="29b624b1-a719-43f5-9b52-388cd4043c04" providerId="ADAL" clId="{92141329-D183-4FBC-A4C5-439AF6D228C3}" dt="2022-09-20T10:40:48.051" v="2815" actId="21"/>
          <ac:spMkLst>
            <pc:docMk/>
            <pc:sldMk cId="2581040809" sldId="341"/>
            <ac:spMk id="6" creationId="{5B9B260E-0BC5-5957-1C7B-36FD95B9D008}"/>
          </ac:spMkLst>
        </pc:spChg>
        <pc:spChg chg="add del mod">
          <ac:chgData name="Sara Muneeb" userId="29b624b1-a719-43f5-9b52-388cd4043c04" providerId="ADAL" clId="{92141329-D183-4FBC-A4C5-439AF6D228C3}" dt="2022-09-20T10:40:55.145" v="2821"/>
          <ac:spMkLst>
            <pc:docMk/>
            <pc:sldMk cId="2581040809" sldId="341"/>
            <ac:spMk id="7" creationId="{B6A71F52-2370-BA1B-E7B1-34B603CEBFB2}"/>
          </ac:spMkLst>
        </pc:spChg>
        <pc:spChg chg="add mod">
          <ac:chgData name="Sara Muneeb" userId="29b624b1-a719-43f5-9b52-388cd4043c04" providerId="ADAL" clId="{92141329-D183-4FBC-A4C5-439AF6D228C3}" dt="2022-09-20T10:40:57.263" v="2822"/>
          <ac:spMkLst>
            <pc:docMk/>
            <pc:sldMk cId="2581040809" sldId="341"/>
            <ac:spMk id="9" creationId="{978A52FE-AAA0-45FD-107B-C7D71C61E607}"/>
          </ac:spMkLst>
        </pc:spChg>
        <pc:picChg chg="add del">
          <ac:chgData name="Sara Muneeb" userId="29b624b1-a719-43f5-9b52-388cd4043c04" providerId="ADAL" clId="{92141329-D183-4FBC-A4C5-439AF6D228C3}" dt="2022-09-20T10:35:44.243" v="2589" actId="21"/>
          <ac:picMkLst>
            <pc:docMk/>
            <pc:sldMk cId="2581040809" sldId="341"/>
            <ac:picMk id="5" creationId="{FC9E616A-244C-7EFD-2674-46B68F017A8A}"/>
          </ac:picMkLst>
        </pc:picChg>
        <pc:picChg chg="add del mod">
          <ac:chgData name="Sara Muneeb" userId="29b624b1-a719-43f5-9b52-388cd4043c04" providerId="ADAL" clId="{92141329-D183-4FBC-A4C5-439AF6D228C3}" dt="2022-09-20T10:40:55.145" v="2821"/>
          <ac:picMkLst>
            <pc:docMk/>
            <pc:sldMk cId="2581040809" sldId="341"/>
            <ac:picMk id="8" creationId="{1F482937-6B30-0703-7C0E-22390482D384}"/>
          </ac:picMkLst>
        </pc:picChg>
        <pc:picChg chg="add mod">
          <ac:chgData name="Sara Muneeb" userId="29b624b1-a719-43f5-9b52-388cd4043c04" providerId="ADAL" clId="{92141329-D183-4FBC-A4C5-439AF6D228C3}" dt="2022-09-20T10:42:48.313" v="2848" actId="1076"/>
          <ac:picMkLst>
            <pc:docMk/>
            <pc:sldMk cId="2581040809" sldId="341"/>
            <ac:picMk id="10" creationId="{E86B8B60-7FF3-9EC1-CF8C-9FB3CCAC8201}"/>
          </ac:picMkLst>
        </pc:picChg>
        <pc:picChg chg="add del mod">
          <ac:chgData name="Sara Muneeb" userId="29b624b1-a719-43f5-9b52-388cd4043c04" providerId="ADAL" clId="{92141329-D183-4FBC-A4C5-439AF6D228C3}" dt="2022-09-20T10:40:48.463" v="2816"/>
          <ac:picMkLst>
            <pc:docMk/>
            <pc:sldMk cId="2581040809" sldId="341"/>
            <ac:picMk id="7170" creationId="{42496330-70E0-E2ED-3F04-DFAB9B43E18F}"/>
          </ac:picMkLst>
        </pc:picChg>
        <pc:picChg chg="add mod">
          <ac:chgData name="Sara Muneeb" userId="29b624b1-a719-43f5-9b52-388cd4043c04" providerId="ADAL" clId="{92141329-D183-4FBC-A4C5-439AF6D228C3}" dt="2022-09-20T10:43:02.984" v="2854" actId="1076"/>
          <ac:picMkLst>
            <pc:docMk/>
            <pc:sldMk cId="2581040809" sldId="341"/>
            <ac:picMk id="7172" creationId="{C4D4E90F-22A2-2625-C88B-925EB8001657}"/>
          </ac:picMkLst>
        </pc:picChg>
      </pc:sldChg>
      <pc:sldChg chg="addSp delSp modSp new mod">
        <pc:chgData name="Sara Muneeb" userId="29b624b1-a719-43f5-9b52-388cd4043c04" providerId="ADAL" clId="{92141329-D183-4FBC-A4C5-439AF6D228C3}" dt="2022-09-20T10:49:37.469" v="2886" actId="404"/>
        <pc:sldMkLst>
          <pc:docMk/>
          <pc:sldMk cId="2671139842" sldId="342"/>
        </pc:sldMkLst>
        <pc:spChg chg="mod">
          <ac:chgData name="Sara Muneeb" userId="29b624b1-a719-43f5-9b52-388cd4043c04" providerId="ADAL" clId="{92141329-D183-4FBC-A4C5-439AF6D228C3}" dt="2022-09-20T10:45:45.701" v="2871" actId="27636"/>
          <ac:spMkLst>
            <pc:docMk/>
            <pc:sldMk cId="2671139842" sldId="342"/>
            <ac:spMk id="2" creationId="{BA180B9E-C388-6225-6835-1E59416B5C7F}"/>
          </ac:spMkLst>
        </pc:spChg>
        <pc:spChg chg="del">
          <ac:chgData name="Sara Muneeb" userId="29b624b1-a719-43f5-9b52-388cd4043c04" providerId="ADAL" clId="{92141329-D183-4FBC-A4C5-439AF6D228C3}" dt="2022-09-20T10:46:44.783" v="2872"/>
          <ac:spMkLst>
            <pc:docMk/>
            <pc:sldMk cId="2671139842" sldId="342"/>
            <ac:spMk id="3" creationId="{4B647F70-848F-0E62-FC6C-BB9134AED915}"/>
          </ac:spMkLst>
        </pc:spChg>
        <pc:spChg chg="add del mod">
          <ac:chgData name="Sara Muneeb" userId="29b624b1-a719-43f5-9b52-388cd4043c04" providerId="ADAL" clId="{92141329-D183-4FBC-A4C5-439AF6D228C3}" dt="2022-09-20T10:48:08.971" v="2874"/>
          <ac:spMkLst>
            <pc:docMk/>
            <pc:sldMk cId="2671139842" sldId="342"/>
            <ac:spMk id="4" creationId="{DE01DB80-5562-1853-0D35-2E660B33B3CA}"/>
          </ac:spMkLst>
        </pc:spChg>
        <pc:spChg chg="add del mod">
          <ac:chgData name="Sara Muneeb" userId="29b624b1-a719-43f5-9b52-388cd4043c04" providerId="ADAL" clId="{92141329-D183-4FBC-A4C5-439AF6D228C3}" dt="2022-09-20T10:49:03.510" v="2879" actId="478"/>
          <ac:spMkLst>
            <pc:docMk/>
            <pc:sldMk cId="2671139842" sldId="342"/>
            <ac:spMk id="5" creationId="{023E89DC-D282-8793-CE47-4CB68AD3D82B}"/>
          </ac:spMkLst>
        </pc:spChg>
        <pc:spChg chg="add del">
          <ac:chgData name="Sara Muneeb" userId="29b624b1-a719-43f5-9b52-388cd4043c04" providerId="ADAL" clId="{92141329-D183-4FBC-A4C5-439AF6D228C3}" dt="2022-09-20T10:49:03.117" v="2878" actId="22"/>
          <ac:spMkLst>
            <pc:docMk/>
            <pc:sldMk cId="2671139842" sldId="342"/>
            <ac:spMk id="7" creationId="{83416B2C-E0E4-BB4B-8076-08CFF0217B41}"/>
          </ac:spMkLst>
        </pc:spChg>
        <pc:spChg chg="add mod">
          <ac:chgData name="Sara Muneeb" userId="29b624b1-a719-43f5-9b52-388cd4043c04" providerId="ADAL" clId="{92141329-D183-4FBC-A4C5-439AF6D228C3}" dt="2022-09-20T10:49:37.469" v="2886" actId="404"/>
          <ac:spMkLst>
            <pc:docMk/>
            <pc:sldMk cId="2671139842" sldId="342"/>
            <ac:spMk id="9" creationId="{5EFB173D-CC78-5F33-52ED-B50F3D08118D}"/>
          </ac:spMkLst>
        </pc:spChg>
        <pc:picChg chg="add del mod">
          <ac:chgData name="Sara Muneeb" userId="29b624b1-a719-43f5-9b52-388cd4043c04" providerId="ADAL" clId="{92141329-D183-4FBC-A4C5-439AF6D228C3}" dt="2022-09-20T10:46:46.070" v="2873" actId="21"/>
          <ac:picMkLst>
            <pc:docMk/>
            <pc:sldMk cId="2671139842" sldId="342"/>
            <ac:picMk id="8194" creationId="{418BECA1-82A4-82A9-0763-5C55055698B8}"/>
          </ac:picMkLst>
        </pc:picChg>
        <pc:picChg chg="add del mod">
          <ac:chgData name="Sara Muneeb" userId="29b624b1-a719-43f5-9b52-388cd4043c04" providerId="ADAL" clId="{92141329-D183-4FBC-A4C5-439AF6D228C3}" dt="2022-09-20T10:49:11.578" v="2882" actId="1076"/>
          <ac:picMkLst>
            <pc:docMk/>
            <pc:sldMk cId="2671139842" sldId="342"/>
            <ac:picMk id="8196" creationId="{F093AB57-D074-932C-E318-8422878E71DA}"/>
          </ac:picMkLst>
        </pc:picChg>
      </pc:sldChg>
      <pc:sldChg chg="addSp delSp modSp new mod">
        <pc:chgData name="Sara Muneeb" userId="29b624b1-a719-43f5-9b52-388cd4043c04" providerId="ADAL" clId="{92141329-D183-4FBC-A4C5-439AF6D228C3}" dt="2022-09-20T10:53:06.948" v="3000" actId="1076"/>
        <pc:sldMkLst>
          <pc:docMk/>
          <pc:sldMk cId="3207177132" sldId="343"/>
        </pc:sldMkLst>
        <pc:spChg chg="mod">
          <ac:chgData name="Sara Muneeb" userId="29b624b1-a719-43f5-9b52-388cd4043c04" providerId="ADAL" clId="{92141329-D183-4FBC-A4C5-439AF6D228C3}" dt="2022-09-20T10:49:45.581" v="2898" actId="20577"/>
          <ac:spMkLst>
            <pc:docMk/>
            <pc:sldMk cId="3207177132" sldId="343"/>
            <ac:spMk id="2" creationId="{765FB04D-571F-5370-6EF5-2C6F4D4086F4}"/>
          </ac:spMkLst>
        </pc:spChg>
        <pc:spChg chg="del">
          <ac:chgData name="Sara Muneeb" userId="29b624b1-a719-43f5-9b52-388cd4043c04" providerId="ADAL" clId="{92141329-D183-4FBC-A4C5-439AF6D228C3}" dt="2022-09-20T10:50:27.797" v="2899"/>
          <ac:spMkLst>
            <pc:docMk/>
            <pc:sldMk cId="3207177132" sldId="343"/>
            <ac:spMk id="3" creationId="{D821E772-7D21-BDA7-A8BB-AE1B6E971CF2}"/>
          </ac:spMkLst>
        </pc:spChg>
        <pc:spChg chg="add mod">
          <ac:chgData name="Sara Muneeb" userId="29b624b1-a719-43f5-9b52-388cd4043c04" providerId="ADAL" clId="{92141329-D183-4FBC-A4C5-439AF6D228C3}" dt="2022-09-20T10:53:01.259" v="2999" actId="20577"/>
          <ac:spMkLst>
            <pc:docMk/>
            <pc:sldMk cId="3207177132" sldId="343"/>
            <ac:spMk id="4" creationId="{E635A779-07DF-18C8-5D5D-E424B3BA4CA0}"/>
          </ac:spMkLst>
        </pc:spChg>
        <pc:picChg chg="add mod">
          <ac:chgData name="Sara Muneeb" userId="29b624b1-a719-43f5-9b52-388cd4043c04" providerId="ADAL" clId="{92141329-D183-4FBC-A4C5-439AF6D228C3}" dt="2022-09-20T10:53:06.948" v="3000" actId="1076"/>
          <ac:picMkLst>
            <pc:docMk/>
            <pc:sldMk cId="3207177132" sldId="343"/>
            <ac:picMk id="9218" creationId="{F74EFAAB-B8B3-0725-60A1-9D1F625CF6FE}"/>
          </ac:picMkLst>
        </pc:picChg>
      </pc:sldChg>
      <pc:sldChg chg="modSp new mod">
        <pc:chgData name="Sara Muneeb" userId="29b624b1-a719-43f5-9b52-388cd4043c04" providerId="ADAL" clId="{92141329-D183-4FBC-A4C5-439AF6D228C3}" dt="2022-09-20T10:54:41.845" v="3159" actId="5793"/>
        <pc:sldMkLst>
          <pc:docMk/>
          <pc:sldMk cId="1403215134" sldId="344"/>
        </pc:sldMkLst>
        <pc:spChg chg="mod">
          <ac:chgData name="Sara Muneeb" userId="29b624b1-a719-43f5-9b52-388cd4043c04" providerId="ADAL" clId="{92141329-D183-4FBC-A4C5-439AF6D228C3}" dt="2022-09-20T10:53:26.462" v="3038" actId="20577"/>
          <ac:spMkLst>
            <pc:docMk/>
            <pc:sldMk cId="1403215134" sldId="344"/>
            <ac:spMk id="2" creationId="{28C3D7D2-EC1D-4F96-41EA-0BA3DCA3B1A3}"/>
          </ac:spMkLst>
        </pc:spChg>
        <pc:spChg chg="mod">
          <ac:chgData name="Sara Muneeb" userId="29b624b1-a719-43f5-9b52-388cd4043c04" providerId="ADAL" clId="{92141329-D183-4FBC-A4C5-439AF6D228C3}" dt="2022-09-20T10:54:41.845" v="3159" actId="5793"/>
          <ac:spMkLst>
            <pc:docMk/>
            <pc:sldMk cId="1403215134" sldId="344"/>
            <ac:spMk id="3" creationId="{DD4F4A8D-FBBB-33BC-4202-04AA8875C870}"/>
          </ac:spMkLst>
        </pc:spChg>
      </pc:sldChg>
    </pc:docChg>
  </pc:docChgLst>
  <pc:docChgLst>
    <pc:chgData name="Sara Muneeb" userId="29b624b1-a719-43f5-9b52-388cd4043c04" providerId="ADAL" clId="{37D51A2A-DE06-41F4-B0A8-A6A60A6DDFBE}"/>
    <pc:docChg chg="undo custSel modSld">
      <pc:chgData name="Sara Muneeb" userId="29b624b1-a719-43f5-9b52-388cd4043c04" providerId="ADAL" clId="{37D51A2A-DE06-41F4-B0A8-A6A60A6DDFBE}" dt="2022-10-11T19:41:34.680" v="24"/>
      <pc:docMkLst>
        <pc:docMk/>
      </pc:docMkLst>
      <pc:sldChg chg="addSp delSp modSp mod">
        <pc:chgData name="Sara Muneeb" userId="29b624b1-a719-43f5-9b52-388cd4043c04" providerId="ADAL" clId="{37D51A2A-DE06-41F4-B0A8-A6A60A6DDFBE}" dt="2022-10-10T13:56:51.922" v="23" actId="1076"/>
        <pc:sldMkLst>
          <pc:docMk/>
          <pc:sldMk cId="3551309204" sldId="257"/>
        </pc:sldMkLst>
        <pc:spChg chg="mod">
          <ac:chgData name="Sara Muneeb" userId="29b624b1-a719-43f5-9b52-388cd4043c04" providerId="ADAL" clId="{37D51A2A-DE06-41F4-B0A8-A6A60A6DDFBE}" dt="2022-10-10T13:56:44.276" v="22" actId="20577"/>
          <ac:spMkLst>
            <pc:docMk/>
            <pc:sldMk cId="3551309204" sldId="257"/>
            <ac:spMk id="3" creationId="{A19B700E-6D40-1EE4-AE4F-B0623D89335D}"/>
          </ac:spMkLst>
        </pc:spChg>
        <pc:picChg chg="add del mod">
          <ac:chgData name="Sara Muneeb" userId="29b624b1-a719-43f5-9b52-388cd4043c04" providerId="ADAL" clId="{37D51A2A-DE06-41F4-B0A8-A6A60A6DDFBE}" dt="2022-10-10T13:49:28.357" v="4"/>
          <ac:picMkLst>
            <pc:docMk/>
            <pc:sldMk cId="3551309204" sldId="257"/>
            <ac:picMk id="5" creationId="{BE3E9B99-27D3-F26E-1951-31656C2942F7}"/>
          </ac:picMkLst>
        </pc:picChg>
        <pc:picChg chg="add mod">
          <ac:chgData name="Sara Muneeb" userId="29b624b1-a719-43f5-9b52-388cd4043c04" providerId="ADAL" clId="{37D51A2A-DE06-41F4-B0A8-A6A60A6DDFBE}" dt="2022-10-10T13:56:51.922" v="23" actId="1076"/>
          <ac:picMkLst>
            <pc:docMk/>
            <pc:sldMk cId="3551309204" sldId="257"/>
            <ac:picMk id="7" creationId="{B8CF002D-C6B2-D5FD-D46C-0AEB1F4B6704}"/>
          </ac:picMkLst>
        </pc:picChg>
      </pc:sldChg>
      <pc:sldChg chg="modSp mod">
        <pc:chgData name="Sara Muneeb" userId="29b624b1-a719-43f5-9b52-388cd4043c04" providerId="ADAL" clId="{37D51A2A-DE06-41F4-B0A8-A6A60A6DDFBE}" dt="2022-10-11T19:41:34.680" v="24"/>
        <pc:sldMkLst>
          <pc:docMk/>
          <pc:sldMk cId="1458574131" sldId="258"/>
        </pc:sldMkLst>
        <pc:spChg chg="mod">
          <ac:chgData name="Sara Muneeb" userId="29b624b1-a719-43f5-9b52-388cd4043c04" providerId="ADAL" clId="{37D51A2A-DE06-41F4-B0A8-A6A60A6DDFBE}" dt="2022-10-11T19:41:34.680" v="24"/>
          <ac:spMkLst>
            <pc:docMk/>
            <pc:sldMk cId="1458574131" sldId="258"/>
            <ac:spMk id="3" creationId="{B448EC96-D77F-FD6E-EC02-F52412DBC01C}"/>
          </ac:spMkLst>
        </pc:spChg>
      </pc:sldChg>
    </pc:docChg>
  </pc:docChgLst>
  <pc:docChgLst>
    <pc:chgData name="Sara Muneeb" userId="29b624b1-a719-43f5-9b52-388cd4043c04" providerId="ADAL" clId="{2D3FB455-F537-4E9B-BABF-8F5D8EB31168}"/>
    <pc:docChg chg="addSld delSld modSld">
      <pc:chgData name="Sara Muneeb" userId="29b624b1-a719-43f5-9b52-388cd4043c04" providerId="ADAL" clId="{2D3FB455-F537-4E9B-BABF-8F5D8EB31168}" dt="2022-10-12T02:22:47.127" v="106" actId="20577"/>
      <pc:docMkLst>
        <pc:docMk/>
      </pc:docMkLst>
      <pc:sldChg chg="modSp mod">
        <pc:chgData name="Sara Muneeb" userId="29b624b1-a719-43f5-9b52-388cd4043c04" providerId="ADAL" clId="{2D3FB455-F537-4E9B-BABF-8F5D8EB31168}" dt="2022-10-12T02:14:47.291" v="45" actId="20577"/>
        <pc:sldMkLst>
          <pc:docMk/>
          <pc:sldMk cId="2984185032" sldId="256"/>
        </pc:sldMkLst>
        <pc:spChg chg="mod">
          <ac:chgData name="Sara Muneeb" userId="29b624b1-a719-43f5-9b52-388cd4043c04" providerId="ADAL" clId="{2D3FB455-F537-4E9B-BABF-8F5D8EB31168}" dt="2022-10-12T02:14:47.291" v="45" actId="20577"/>
          <ac:spMkLst>
            <pc:docMk/>
            <pc:sldMk cId="2984185032" sldId="256"/>
            <ac:spMk id="2" creationId="{00000000-0000-0000-0000-000000000000}"/>
          </ac:spMkLst>
        </pc:spChg>
      </pc:sldChg>
      <pc:sldChg chg="new del">
        <pc:chgData name="Sara Muneeb" userId="29b624b1-a719-43f5-9b52-388cd4043c04" providerId="ADAL" clId="{2D3FB455-F537-4E9B-BABF-8F5D8EB31168}" dt="2022-10-12T02:16:10.822" v="48" actId="47"/>
        <pc:sldMkLst>
          <pc:docMk/>
          <pc:sldMk cId="1802985620" sldId="257"/>
        </pc:sldMkLst>
      </pc:sldChg>
      <pc:sldChg chg="add del">
        <pc:chgData name="Sara Muneeb" userId="29b624b1-a719-43f5-9b52-388cd4043c04" providerId="ADAL" clId="{2D3FB455-F537-4E9B-BABF-8F5D8EB31168}" dt="2022-10-12T02:17:17.132" v="52" actId="47"/>
        <pc:sldMkLst>
          <pc:docMk/>
          <pc:sldMk cId="2571288491" sldId="257"/>
        </pc:sldMkLst>
      </pc:sldChg>
      <pc:sldChg chg="del">
        <pc:chgData name="Sara Muneeb" userId="29b624b1-a719-43f5-9b52-388cd4043c04" providerId="ADAL" clId="{2D3FB455-F537-4E9B-BABF-8F5D8EB31168}" dt="2022-10-12T02:14:31.948" v="0" actId="47"/>
        <pc:sldMkLst>
          <pc:docMk/>
          <pc:sldMk cId="3551309204" sldId="257"/>
        </pc:sldMkLst>
      </pc:sldChg>
      <pc:sldChg chg="del">
        <pc:chgData name="Sara Muneeb" userId="29b624b1-a719-43f5-9b52-388cd4043c04" providerId="ADAL" clId="{2D3FB455-F537-4E9B-BABF-8F5D8EB31168}" dt="2022-10-12T02:14:31.948" v="0" actId="47"/>
        <pc:sldMkLst>
          <pc:docMk/>
          <pc:sldMk cId="1458574131" sldId="258"/>
        </pc:sldMkLst>
      </pc:sldChg>
      <pc:sldChg chg="add del">
        <pc:chgData name="Sara Muneeb" userId="29b624b1-a719-43f5-9b52-388cd4043c04" providerId="ADAL" clId="{2D3FB455-F537-4E9B-BABF-8F5D8EB31168}" dt="2022-10-12T02:17:21.090" v="54" actId="47"/>
        <pc:sldMkLst>
          <pc:docMk/>
          <pc:sldMk cId="3789850084" sldId="258"/>
        </pc:sldMkLst>
      </pc:sldChg>
      <pc:sldChg chg="add del">
        <pc:chgData name="Sara Muneeb" userId="29b624b1-a719-43f5-9b52-388cd4043c04" providerId="ADAL" clId="{2D3FB455-F537-4E9B-BABF-8F5D8EB31168}" dt="2022-10-12T02:17:24.435" v="58" actId="47"/>
        <pc:sldMkLst>
          <pc:docMk/>
          <pc:sldMk cId="4251914104" sldId="259"/>
        </pc:sldMkLst>
      </pc:sldChg>
      <pc:sldChg chg="add del">
        <pc:chgData name="Sara Muneeb" userId="29b624b1-a719-43f5-9b52-388cd4043c04" providerId="ADAL" clId="{2D3FB455-F537-4E9B-BABF-8F5D8EB31168}" dt="2022-10-12T02:17:21.929" v="55" actId="47"/>
        <pc:sldMkLst>
          <pc:docMk/>
          <pc:sldMk cId="1606139783" sldId="260"/>
        </pc:sldMkLst>
      </pc:sldChg>
      <pc:sldChg chg="add del">
        <pc:chgData name="Sara Muneeb" userId="29b624b1-a719-43f5-9b52-388cd4043c04" providerId="ADAL" clId="{2D3FB455-F537-4E9B-BABF-8F5D8EB31168}" dt="2022-10-12T02:17:25.337" v="59" actId="47"/>
        <pc:sldMkLst>
          <pc:docMk/>
          <pc:sldMk cId="3712963010" sldId="262"/>
        </pc:sldMkLst>
      </pc:sldChg>
      <pc:sldChg chg="add del">
        <pc:chgData name="Sara Muneeb" userId="29b624b1-a719-43f5-9b52-388cd4043c04" providerId="ADAL" clId="{2D3FB455-F537-4E9B-BABF-8F5D8EB31168}" dt="2022-10-12T02:17:25.584" v="60" actId="47"/>
        <pc:sldMkLst>
          <pc:docMk/>
          <pc:sldMk cId="548658728" sldId="263"/>
        </pc:sldMkLst>
      </pc:sldChg>
      <pc:sldChg chg="add del">
        <pc:chgData name="Sara Muneeb" userId="29b624b1-a719-43f5-9b52-388cd4043c04" providerId="ADAL" clId="{2D3FB455-F537-4E9B-BABF-8F5D8EB31168}" dt="2022-10-12T02:17:26.086" v="61" actId="47"/>
        <pc:sldMkLst>
          <pc:docMk/>
          <pc:sldMk cId="3255688810" sldId="264"/>
        </pc:sldMkLst>
      </pc:sldChg>
      <pc:sldChg chg="add del">
        <pc:chgData name="Sara Muneeb" userId="29b624b1-a719-43f5-9b52-388cd4043c04" providerId="ADAL" clId="{2D3FB455-F537-4E9B-BABF-8F5D8EB31168}" dt="2022-10-12T02:17:22.763" v="56" actId="47"/>
        <pc:sldMkLst>
          <pc:docMk/>
          <pc:sldMk cId="1738302073" sldId="265"/>
        </pc:sldMkLst>
      </pc:sldChg>
      <pc:sldChg chg="add del">
        <pc:chgData name="Sara Muneeb" userId="29b624b1-a719-43f5-9b52-388cd4043c04" providerId="ADAL" clId="{2D3FB455-F537-4E9B-BABF-8F5D8EB31168}" dt="2022-10-12T02:17:18.567" v="53" actId="47"/>
        <pc:sldMkLst>
          <pc:docMk/>
          <pc:sldMk cId="1280469246" sldId="266"/>
        </pc:sldMkLst>
      </pc:sldChg>
      <pc:sldChg chg="add del">
        <pc:chgData name="Sara Muneeb" userId="29b624b1-a719-43f5-9b52-388cd4043c04" providerId="ADAL" clId="{2D3FB455-F537-4E9B-BABF-8F5D8EB31168}" dt="2022-10-12T02:17:23.426" v="57" actId="47"/>
        <pc:sldMkLst>
          <pc:docMk/>
          <pc:sldMk cId="2746479333" sldId="267"/>
        </pc:sldMkLst>
      </pc:sldChg>
      <pc:sldChg chg="add">
        <pc:chgData name="Sara Muneeb" userId="29b624b1-a719-43f5-9b52-388cd4043c04" providerId="ADAL" clId="{2D3FB455-F537-4E9B-BABF-8F5D8EB31168}" dt="2022-10-12T02:17:07.504" v="51"/>
        <pc:sldMkLst>
          <pc:docMk/>
          <pc:sldMk cId="2741172174" sldId="268"/>
        </pc:sldMkLst>
      </pc:sldChg>
      <pc:sldChg chg="add">
        <pc:chgData name="Sara Muneeb" userId="29b624b1-a719-43f5-9b52-388cd4043c04" providerId="ADAL" clId="{2D3FB455-F537-4E9B-BABF-8F5D8EB31168}" dt="2022-10-12T02:17:07.504" v="51"/>
        <pc:sldMkLst>
          <pc:docMk/>
          <pc:sldMk cId="350836077" sldId="269"/>
        </pc:sldMkLst>
      </pc:sldChg>
      <pc:sldChg chg="add">
        <pc:chgData name="Sara Muneeb" userId="29b624b1-a719-43f5-9b52-388cd4043c04" providerId="ADAL" clId="{2D3FB455-F537-4E9B-BABF-8F5D8EB31168}" dt="2022-10-12T02:17:07.504" v="51"/>
        <pc:sldMkLst>
          <pc:docMk/>
          <pc:sldMk cId="2450539573" sldId="270"/>
        </pc:sldMkLst>
      </pc:sldChg>
      <pc:sldChg chg="add">
        <pc:chgData name="Sara Muneeb" userId="29b624b1-a719-43f5-9b52-388cd4043c04" providerId="ADAL" clId="{2D3FB455-F537-4E9B-BABF-8F5D8EB31168}" dt="2022-10-12T02:17:07.504" v="51"/>
        <pc:sldMkLst>
          <pc:docMk/>
          <pc:sldMk cId="4241012705" sldId="271"/>
        </pc:sldMkLst>
      </pc:sldChg>
      <pc:sldChg chg="add">
        <pc:chgData name="Sara Muneeb" userId="29b624b1-a719-43f5-9b52-388cd4043c04" providerId="ADAL" clId="{2D3FB455-F537-4E9B-BABF-8F5D8EB31168}" dt="2022-10-12T02:17:07.504" v="51"/>
        <pc:sldMkLst>
          <pc:docMk/>
          <pc:sldMk cId="827473895" sldId="272"/>
        </pc:sldMkLst>
      </pc:sldChg>
      <pc:sldChg chg="add">
        <pc:chgData name="Sara Muneeb" userId="29b624b1-a719-43f5-9b52-388cd4043c04" providerId="ADAL" clId="{2D3FB455-F537-4E9B-BABF-8F5D8EB31168}" dt="2022-10-12T02:17:07.504" v="51"/>
        <pc:sldMkLst>
          <pc:docMk/>
          <pc:sldMk cId="2455298861" sldId="273"/>
        </pc:sldMkLst>
      </pc:sldChg>
      <pc:sldChg chg="add">
        <pc:chgData name="Sara Muneeb" userId="29b624b1-a719-43f5-9b52-388cd4043c04" providerId="ADAL" clId="{2D3FB455-F537-4E9B-BABF-8F5D8EB31168}" dt="2022-10-12T02:17:07.504" v="51"/>
        <pc:sldMkLst>
          <pc:docMk/>
          <pc:sldMk cId="823044944" sldId="274"/>
        </pc:sldMkLst>
      </pc:sldChg>
      <pc:sldChg chg="add">
        <pc:chgData name="Sara Muneeb" userId="29b624b1-a719-43f5-9b52-388cd4043c04" providerId="ADAL" clId="{2D3FB455-F537-4E9B-BABF-8F5D8EB31168}" dt="2022-10-12T02:17:07.504" v="51"/>
        <pc:sldMkLst>
          <pc:docMk/>
          <pc:sldMk cId="471362245" sldId="275"/>
        </pc:sldMkLst>
      </pc:sldChg>
      <pc:sldChg chg="add">
        <pc:chgData name="Sara Muneeb" userId="29b624b1-a719-43f5-9b52-388cd4043c04" providerId="ADAL" clId="{2D3FB455-F537-4E9B-BABF-8F5D8EB31168}" dt="2022-10-12T02:17:07.504" v="51"/>
        <pc:sldMkLst>
          <pc:docMk/>
          <pc:sldMk cId="2449818762" sldId="276"/>
        </pc:sldMkLst>
      </pc:sldChg>
      <pc:sldChg chg="add">
        <pc:chgData name="Sara Muneeb" userId="29b624b1-a719-43f5-9b52-388cd4043c04" providerId="ADAL" clId="{2D3FB455-F537-4E9B-BABF-8F5D8EB31168}" dt="2022-10-12T02:17:07.504" v="51"/>
        <pc:sldMkLst>
          <pc:docMk/>
          <pc:sldMk cId="2916474227" sldId="277"/>
        </pc:sldMkLst>
      </pc:sldChg>
      <pc:sldChg chg="add">
        <pc:chgData name="Sara Muneeb" userId="29b624b1-a719-43f5-9b52-388cd4043c04" providerId="ADAL" clId="{2D3FB455-F537-4E9B-BABF-8F5D8EB31168}" dt="2022-10-12T02:17:07.504" v="51"/>
        <pc:sldMkLst>
          <pc:docMk/>
          <pc:sldMk cId="1192220349" sldId="278"/>
        </pc:sldMkLst>
      </pc:sldChg>
      <pc:sldChg chg="add">
        <pc:chgData name="Sara Muneeb" userId="29b624b1-a719-43f5-9b52-388cd4043c04" providerId="ADAL" clId="{2D3FB455-F537-4E9B-BABF-8F5D8EB31168}" dt="2022-10-12T02:17:07.504" v="51"/>
        <pc:sldMkLst>
          <pc:docMk/>
          <pc:sldMk cId="1967233969" sldId="279"/>
        </pc:sldMkLst>
      </pc:sldChg>
      <pc:sldChg chg="add">
        <pc:chgData name="Sara Muneeb" userId="29b624b1-a719-43f5-9b52-388cd4043c04" providerId="ADAL" clId="{2D3FB455-F537-4E9B-BABF-8F5D8EB31168}" dt="2022-10-12T02:17:07.504" v="51"/>
        <pc:sldMkLst>
          <pc:docMk/>
          <pc:sldMk cId="1421929435" sldId="280"/>
        </pc:sldMkLst>
      </pc:sldChg>
      <pc:sldChg chg="add">
        <pc:chgData name="Sara Muneeb" userId="29b624b1-a719-43f5-9b52-388cd4043c04" providerId="ADAL" clId="{2D3FB455-F537-4E9B-BABF-8F5D8EB31168}" dt="2022-10-12T02:17:07.504" v="51"/>
        <pc:sldMkLst>
          <pc:docMk/>
          <pc:sldMk cId="514255559" sldId="281"/>
        </pc:sldMkLst>
      </pc:sldChg>
      <pc:sldChg chg="add">
        <pc:chgData name="Sara Muneeb" userId="29b624b1-a719-43f5-9b52-388cd4043c04" providerId="ADAL" clId="{2D3FB455-F537-4E9B-BABF-8F5D8EB31168}" dt="2022-10-12T02:17:07.504" v="51"/>
        <pc:sldMkLst>
          <pc:docMk/>
          <pc:sldMk cId="2586857905" sldId="282"/>
        </pc:sldMkLst>
      </pc:sldChg>
      <pc:sldChg chg="add">
        <pc:chgData name="Sara Muneeb" userId="29b624b1-a719-43f5-9b52-388cd4043c04" providerId="ADAL" clId="{2D3FB455-F537-4E9B-BABF-8F5D8EB31168}" dt="2022-10-12T02:17:07.504" v="51"/>
        <pc:sldMkLst>
          <pc:docMk/>
          <pc:sldMk cId="40761657" sldId="283"/>
        </pc:sldMkLst>
      </pc:sldChg>
      <pc:sldChg chg="add">
        <pc:chgData name="Sara Muneeb" userId="29b624b1-a719-43f5-9b52-388cd4043c04" providerId="ADAL" clId="{2D3FB455-F537-4E9B-BABF-8F5D8EB31168}" dt="2022-10-12T02:16:06.579" v="47"/>
        <pc:sldMkLst>
          <pc:docMk/>
          <pc:sldMk cId="1072055191" sldId="284"/>
        </pc:sldMkLst>
      </pc:sldChg>
      <pc:sldChg chg="add">
        <pc:chgData name="Sara Muneeb" userId="29b624b1-a719-43f5-9b52-388cd4043c04" providerId="ADAL" clId="{2D3FB455-F537-4E9B-BABF-8F5D8EB31168}" dt="2022-10-12T02:16:06.579" v="47"/>
        <pc:sldMkLst>
          <pc:docMk/>
          <pc:sldMk cId="2799097354" sldId="285"/>
        </pc:sldMkLst>
      </pc:sldChg>
      <pc:sldChg chg="add">
        <pc:chgData name="Sara Muneeb" userId="29b624b1-a719-43f5-9b52-388cd4043c04" providerId="ADAL" clId="{2D3FB455-F537-4E9B-BABF-8F5D8EB31168}" dt="2022-10-12T02:16:06.579" v="47"/>
        <pc:sldMkLst>
          <pc:docMk/>
          <pc:sldMk cId="838917245" sldId="286"/>
        </pc:sldMkLst>
      </pc:sldChg>
      <pc:sldChg chg="add">
        <pc:chgData name="Sara Muneeb" userId="29b624b1-a719-43f5-9b52-388cd4043c04" providerId="ADAL" clId="{2D3FB455-F537-4E9B-BABF-8F5D8EB31168}" dt="2022-10-12T02:16:06.579" v="47"/>
        <pc:sldMkLst>
          <pc:docMk/>
          <pc:sldMk cId="2783574531" sldId="287"/>
        </pc:sldMkLst>
      </pc:sldChg>
      <pc:sldChg chg="add">
        <pc:chgData name="Sara Muneeb" userId="29b624b1-a719-43f5-9b52-388cd4043c04" providerId="ADAL" clId="{2D3FB455-F537-4E9B-BABF-8F5D8EB31168}" dt="2022-10-12T02:16:06.579" v="47"/>
        <pc:sldMkLst>
          <pc:docMk/>
          <pc:sldMk cId="3593554060" sldId="307"/>
        </pc:sldMkLst>
      </pc:sldChg>
      <pc:sldChg chg="add">
        <pc:chgData name="Sara Muneeb" userId="29b624b1-a719-43f5-9b52-388cd4043c04" providerId="ADAL" clId="{2D3FB455-F537-4E9B-BABF-8F5D8EB31168}" dt="2022-10-12T02:16:06.579" v="47"/>
        <pc:sldMkLst>
          <pc:docMk/>
          <pc:sldMk cId="186139388" sldId="312"/>
        </pc:sldMkLst>
      </pc:sldChg>
      <pc:sldChg chg="add">
        <pc:chgData name="Sara Muneeb" userId="29b624b1-a719-43f5-9b52-388cd4043c04" providerId="ADAL" clId="{2D3FB455-F537-4E9B-BABF-8F5D8EB31168}" dt="2022-10-12T02:16:06.579" v="47"/>
        <pc:sldMkLst>
          <pc:docMk/>
          <pc:sldMk cId="3504477836" sldId="313"/>
        </pc:sldMkLst>
      </pc:sldChg>
      <pc:sldChg chg="add">
        <pc:chgData name="Sara Muneeb" userId="29b624b1-a719-43f5-9b52-388cd4043c04" providerId="ADAL" clId="{2D3FB455-F537-4E9B-BABF-8F5D8EB31168}" dt="2022-10-12T02:16:06.579" v="47"/>
        <pc:sldMkLst>
          <pc:docMk/>
          <pc:sldMk cId="3071664991" sldId="317"/>
        </pc:sldMkLst>
      </pc:sldChg>
      <pc:sldChg chg="new del">
        <pc:chgData name="Sara Muneeb" userId="29b624b1-a719-43f5-9b52-388cd4043c04" providerId="ADAL" clId="{2D3FB455-F537-4E9B-BABF-8F5D8EB31168}" dt="2022-10-12T02:16:24.124" v="50" actId="47"/>
        <pc:sldMkLst>
          <pc:docMk/>
          <pc:sldMk cId="2261047434" sldId="318"/>
        </pc:sldMkLst>
      </pc:sldChg>
      <pc:sldChg chg="add del">
        <pc:chgData name="Sara Muneeb" userId="29b624b1-a719-43f5-9b52-388cd4043c04" providerId="ADAL" clId="{2D3FB455-F537-4E9B-BABF-8F5D8EB31168}" dt="2022-10-12T02:17:26.657" v="62" actId="47"/>
        <pc:sldMkLst>
          <pc:docMk/>
          <pc:sldMk cId="2736217995" sldId="318"/>
        </pc:sldMkLst>
      </pc:sldChg>
      <pc:sldChg chg="add">
        <pc:chgData name="Sara Muneeb" userId="29b624b1-a719-43f5-9b52-388cd4043c04" providerId="ADAL" clId="{2D3FB455-F537-4E9B-BABF-8F5D8EB31168}" dt="2022-10-12T02:17:07.504" v="51"/>
        <pc:sldMkLst>
          <pc:docMk/>
          <pc:sldMk cId="696779454" sldId="319"/>
        </pc:sldMkLst>
      </pc:sldChg>
      <pc:sldChg chg="addSp delSp modSp new mod">
        <pc:chgData name="Sara Muneeb" userId="29b624b1-a719-43f5-9b52-388cd4043c04" providerId="ADAL" clId="{2D3FB455-F537-4E9B-BABF-8F5D8EB31168}" dt="2022-10-12T02:22:19.512" v="82" actId="27614"/>
        <pc:sldMkLst>
          <pc:docMk/>
          <pc:sldMk cId="1074741090" sldId="320"/>
        </pc:sldMkLst>
        <pc:spChg chg="mod">
          <ac:chgData name="Sara Muneeb" userId="29b624b1-a719-43f5-9b52-388cd4043c04" providerId="ADAL" clId="{2D3FB455-F537-4E9B-BABF-8F5D8EB31168}" dt="2022-10-12T02:21:59.525" v="72" actId="20577"/>
          <ac:spMkLst>
            <pc:docMk/>
            <pc:sldMk cId="1074741090" sldId="320"/>
            <ac:spMk id="2" creationId="{EAF4B540-22DC-D36C-ECDC-DFEB159333FE}"/>
          </ac:spMkLst>
        </pc:spChg>
        <pc:spChg chg="del">
          <ac:chgData name="Sara Muneeb" userId="29b624b1-a719-43f5-9b52-388cd4043c04" providerId="ADAL" clId="{2D3FB455-F537-4E9B-BABF-8F5D8EB31168}" dt="2022-10-12T02:22:11.775" v="73" actId="931"/>
          <ac:spMkLst>
            <pc:docMk/>
            <pc:sldMk cId="1074741090" sldId="320"/>
            <ac:spMk id="3" creationId="{AB940349-2CD4-06E3-15BB-4F1C58AC5D5D}"/>
          </ac:spMkLst>
        </pc:spChg>
        <pc:picChg chg="add mod">
          <ac:chgData name="Sara Muneeb" userId="29b624b1-a719-43f5-9b52-388cd4043c04" providerId="ADAL" clId="{2D3FB455-F537-4E9B-BABF-8F5D8EB31168}" dt="2022-10-12T02:22:19.512" v="82" actId="27614"/>
          <ac:picMkLst>
            <pc:docMk/>
            <pc:sldMk cId="1074741090" sldId="320"/>
            <ac:picMk id="5" creationId="{B47A3B5E-7142-0067-D034-14BC78183685}"/>
          </ac:picMkLst>
        </pc:picChg>
      </pc:sldChg>
      <pc:sldChg chg="new del">
        <pc:chgData name="Sara Muneeb" userId="29b624b1-a719-43f5-9b52-388cd4043c04" providerId="ADAL" clId="{2D3FB455-F537-4E9B-BABF-8F5D8EB31168}" dt="2022-10-12T02:21:43.206" v="64" actId="47"/>
        <pc:sldMkLst>
          <pc:docMk/>
          <pc:sldMk cId="3734091572" sldId="320"/>
        </pc:sldMkLst>
      </pc:sldChg>
      <pc:sldChg chg="addSp delSp modSp new mod">
        <pc:chgData name="Sara Muneeb" userId="29b624b1-a719-43f5-9b52-388cd4043c04" providerId="ADAL" clId="{2D3FB455-F537-4E9B-BABF-8F5D8EB31168}" dt="2022-10-12T02:22:47.127" v="106" actId="20577"/>
        <pc:sldMkLst>
          <pc:docMk/>
          <pc:sldMk cId="520516901" sldId="321"/>
        </pc:sldMkLst>
        <pc:spChg chg="mod">
          <ac:chgData name="Sara Muneeb" userId="29b624b1-a719-43f5-9b52-388cd4043c04" providerId="ADAL" clId="{2D3FB455-F537-4E9B-BABF-8F5D8EB31168}" dt="2022-10-12T02:22:47.127" v="106" actId="20577"/>
          <ac:spMkLst>
            <pc:docMk/>
            <pc:sldMk cId="520516901" sldId="321"/>
            <ac:spMk id="2" creationId="{CFDE845B-1F8C-88A4-DBE3-8912637E9594}"/>
          </ac:spMkLst>
        </pc:spChg>
        <pc:spChg chg="del">
          <ac:chgData name="Sara Muneeb" userId="29b624b1-a719-43f5-9b52-388cd4043c04" providerId="ADAL" clId="{2D3FB455-F537-4E9B-BABF-8F5D8EB31168}" dt="2022-10-12T02:22:29.014" v="84" actId="931"/>
          <ac:spMkLst>
            <pc:docMk/>
            <pc:sldMk cId="520516901" sldId="321"/>
            <ac:spMk id="3" creationId="{7EA26F9F-A1A0-8B22-D9D2-7A34054DC881}"/>
          </ac:spMkLst>
        </pc:spChg>
        <pc:picChg chg="add mod">
          <ac:chgData name="Sara Muneeb" userId="29b624b1-a719-43f5-9b52-388cd4043c04" providerId="ADAL" clId="{2D3FB455-F537-4E9B-BABF-8F5D8EB31168}" dt="2022-10-12T02:22:32.990" v="86" actId="962"/>
          <ac:picMkLst>
            <pc:docMk/>
            <pc:sldMk cId="520516901" sldId="321"/>
            <ac:picMk id="5" creationId="{B4BE8AB0-E4E6-3220-5C6B-97EF7D8201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64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1342" y="0"/>
            <a:ext cx="2946347" cy="496491"/>
          </a:xfrm>
          <a:prstGeom prst="rect">
            <a:avLst/>
          </a:prstGeom>
        </p:spPr>
        <p:txBody>
          <a:bodyPr vert="horz" lIns="91440" tIns="45720" rIns="91440" bIns="45720" rtlCol="0"/>
          <a:lstStyle>
            <a:lvl1pPr algn="r">
              <a:defRPr sz="1200"/>
            </a:lvl1pPr>
          </a:lstStyle>
          <a:p>
            <a:fld id="{5ED64322-053A-4F57-82D7-E4C924FCCA95}" type="datetimeFigureOut">
              <a:rPr lang="en-US" smtClean="0"/>
              <a:t>12/27/2022</a:t>
            </a:fld>
            <a:endParaRPr lang="en-US"/>
          </a:p>
        </p:txBody>
      </p:sp>
      <p:sp>
        <p:nvSpPr>
          <p:cNvPr id="4" name="Slide Image Placeholder 3"/>
          <p:cNvSpPr>
            <a:spLocks noGrp="1" noRot="1" noChangeAspect="1"/>
          </p:cNvSpPr>
          <p:nvPr>
            <p:ph type="sldImg" idx="2"/>
          </p:nvPr>
        </p:nvSpPr>
        <p:spPr>
          <a:xfrm>
            <a:off x="917575" y="744538"/>
            <a:ext cx="4964113"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927" y="4716661"/>
            <a:ext cx="5439410" cy="446841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599"/>
            <a:ext cx="2946347" cy="496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1342" y="9431599"/>
            <a:ext cx="2946347" cy="496491"/>
          </a:xfrm>
          <a:prstGeom prst="rect">
            <a:avLst/>
          </a:prstGeom>
        </p:spPr>
        <p:txBody>
          <a:bodyPr vert="horz" lIns="91440" tIns="45720" rIns="91440" bIns="45720" rtlCol="0" anchor="b"/>
          <a:lstStyle>
            <a:lvl1pPr algn="r">
              <a:defRPr sz="1200"/>
            </a:lvl1pPr>
          </a:lstStyle>
          <a:p>
            <a:fld id="{BB7214D6-A4AC-4000-A560-6C4470252B5B}" type="slidenum">
              <a:rPr lang="en-US" smtClean="0"/>
              <a:t>‹#›</a:t>
            </a:fld>
            <a:endParaRPr lang="en-US"/>
          </a:p>
        </p:txBody>
      </p:sp>
    </p:spTree>
    <p:extLst>
      <p:ext uri="{BB962C8B-B14F-4D97-AF65-F5344CB8AC3E}">
        <p14:creationId xmlns:p14="http://schemas.microsoft.com/office/powerpoint/2010/main" val="126844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82B113E1-F0C3-410E-8BD1-C9BF6D0A4625}" type="datetimeFigureOut">
              <a:rPr lang="en-US" smtClean="0"/>
              <a:t>12/27/2022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CB6DAA0-EB6A-4045-AC94-99D82FDC808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B113E1-F0C3-410E-8BD1-C9BF6D0A4625}"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6DAA0-EB6A-4045-AC94-99D82FDC80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B113E1-F0C3-410E-8BD1-C9BF6D0A4625}"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6DAA0-EB6A-4045-AC94-99D82FDC80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B113E1-F0C3-410E-8BD1-C9BF6D0A4625}"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6DAA0-EB6A-4045-AC94-99D82FDC80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2B113E1-F0C3-410E-8BD1-C9BF6D0A4625}"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6DAA0-EB6A-4045-AC94-99D82FDC808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B113E1-F0C3-410E-8BD1-C9BF6D0A4625}"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6DAA0-EB6A-4045-AC94-99D82FDC80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2B113E1-F0C3-410E-8BD1-C9BF6D0A4625}" type="datetimeFigureOut">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6DAA0-EB6A-4045-AC94-99D82FDC80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82B113E1-F0C3-410E-8BD1-C9BF6D0A4625}" type="datetimeFigureOut">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6DAA0-EB6A-4045-AC94-99D82FDC80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82B113E1-F0C3-410E-8BD1-C9BF6D0A4625}" type="datetimeFigureOut">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B6DAA0-EB6A-4045-AC94-99D82FDC808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B113E1-F0C3-410E-8BD1-C9BF6D0A4625}"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6DAA0-EB6A-4045-AC94-99D82FDC80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82B113E1-F0C3-410E-8BD1-C9BF6D0A4625}" type="datetimeFigureOut">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6DAA0-EB6A-4045-AC94-99D82FDC808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2B113E1-F0C3-410E-8BD1-C9BF6D0A4625}" type="datetimeFigureOut">
              <a:rPr lang="en-US" smtClean="0"/>
              <a:t>12/27/2022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CB6DAA0-EB6A-4045-AC94-99D82FDC808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ra.muneeb@cuilahore.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Heuristic Evaluation</a:t>
            </a:r>
          </a:p>
        </p:txBody>
      </p:sp>
      <p:sp>
        <p:nvSpPr>
          <p:cNvPr id="3" name="Subtitle 2"/>
          <p:cNvSpPr>
            <a:spLocks noGrp="1"/>
          </p:cNvSpPr>
          <p:nvPr>
            <p:ph type="subTitle" idx="1"/>
          </p:nvPr>
        </p:nvSpPr>
        <p:spPr>
          <a:xfrm>
            <a:off x="1432560" y="3733800"/>
            <a:ext cx="7406640" cy="1752600"/>
          </a:xfrm>
        </p:spPr>
        <p:txBody>
          <a:bodyPr/>
          <a:lstStyle/>
          <a:p>
            <a:r>
              <a:rPr lang="en-US" dirty="0"/>
              <a:t>Sara </a:t>
            </a:r>
            <a:r>
              <a:rPr lang="en-US" dirty="0" err="1"/>
              <a:t>Muneeb</a:t>
            </a:r>
            <a:endParaRPr lang="en-US" dirty="0"/>
          </a:p>
          <a:p>
            <a:r>
              <a:rPr lang="en-US" dirty="0">
                <a:hlinkClick r:id="rId2"/>
              </a:rPr>
              <a:t>sara.muneeb@cuilahore.edu.pk</a:t>
            </a:r>
            <a:endParaRPr lang="en-US" dirty="0"/>
          </a:p>
          <a:p>
            <a:r>
              <a:rPr lang="en-US" dirty="0"/>
              <a:t>Computer Science Department </a:t>
            </a:r>
          </a:p>
        </p:txBody>
      </p:sp>
    </p:spTree>
    <p:extLst>
      <p:ext uri="{BB962C8B-B14F-4D97-AF65-F5344CB8AC3E}">
        <p14:creationId xmlns:p14="http://schemas.microsoft.com/office/powerpoint/2010/main" val="298418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Many Problems are Found?</a:t>
            </a:r>
          </a:p>
        </p:txBody>
      </p:sp>
      <p:sp>
        <p:nvSpPr>
          <p:cNvPr id="3" name="Content Placeholder 2"/>
          <p:cNvSpPr>
            <a:spLocks noGrp="1"/>
          </p:cNvSpPr>
          <p:nvPr>
            <p:ph idx="1"/>
          </p:nvPr>
        </p:nvSpPr>
        <p:spPr/>
        <p:txBody>
          <a:bodyPr>
            <a:normAutofit/>
          </a:bodyPr>
          <a:lstStyle/>
          <a:p>
            <a:pPr marL="0" indent="0">
              <a:buNone/>
            </a:pPr>
            <a:r>
              <a:rPr lang="en-US" sz="2400" b="1" dirty="0"/>
              <a:t>Aggregated Evaluations</a:t>
            </a:r>
          </a:p>
          <a:p>
            <a:pPr algn="just"/>
            <a:r>
              <a:rPr lang="en-US" sz="2400" dirty="0"/>
              <a:t>Individual evaluators found relatively few problems.</a:t>
            </a:r>
          </a:p>
          <a:p>
            <a:pPr algn="just"/>
            <a:r>
              <a:rPr lang="en-US" sz="2400" dirty="0"/>
              <a:t>Aggregating the evaluations (merging the problem lists) of several individuals produced much better results.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637" t="71102" r="18931" b="12215"/>
          <a:stretch/>
        </p:blipFill>
        <p:spPr bwMode="auto">
          <a:xfrm>
            <a:off x="1143000" y="4104587"/>
            <a:ext cx="3505479" cy="21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a:extLst>
              <a:ext uri="{FF2B5EF4-FFF2-40B4-BE49-F238E27FC236}">
                <a16:creationId xmlns:a16="http://schemas.microsoft.com/office/drawing/2014/main" id="{969172D0-D90F-6540-F10E-DCB75C779B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851" t="47208" r="16704" b="6984"/>
          <a:stretch/>
        </p:blipFill>
        <p:spPr bwMode="auto">
          <a:xfrm>
            <a:off x="4923200" y="3597896"/>
            <a:ext cx="3583088" cy="265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84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Heuristics </a:t>
            </a:r>
          </a:p>
        </p:txBody>
      </p:sp>
      <p:sp>
        <p:nvSpPr>
          <p:cNvPr id="3" name="Content Placeholder 2"/>
          <p:cNvSpPr>
            <a:spLocks noGrp="1"/>
          </p:cNvSpPr>
          <p:nvPr>
            <p:ph idx="1"/>
          </p:nvPr>
        </p:nvSpPr>
        <p:spPr>
          <a:xfrm>
            <a:off x="1219200" y="1447800"/>
            <a:ext cx="7714488" cy="4800600"/>
          </a:xfrm>
        </p:spPr>
        <p:txBody>
          <a:bodyPr>
            <a:normAutofit fontScale="92500" lnSpcReduction="20000"/>
          </a:bodyPr>
          <a:lstStyle/>
          <a:p>
            <a:pPr marL="0" indent="0" algn="just">
              <a:buNone/>
            </a:pPr>
            <a:r>
              <a:rPr lang="en-US" sz="2400" b="1" dirty="0">
                <a:solidFill>
                  <a:srgbClr val="0070C0"/>
                </a:solidFill>
              </a:rPr>
              <a:t>Visibility of System Status [Feedback]</a:t>
            </a:r>
          </a:p>
          <a:p>
            <a:pPr marL="514350" indent="-514350" algn="just">
              <a:buNone/>
            </a:pPr>
            <a:endParaRPr lang="en-US" sz="2400" b="1" dirty="0"/>
          </a:p>
          <a:p>
            <a:pPr algn="just"/>
            <a:r>
              <a:rPr lang="en-US" sz="2400" dirty="0"/>
              <a:t>The system should always keep users informed about what is going on, through appropriate feedback within reasonable time.</a:t>
            </a:r>
          </a:p>
          <a:p>
            <a:pPr algn="just"/>
            <a:r>
              <a:rPr lang="en-US" sz="2400" dirty="0"/>
              <a:t>For example: busy cursor [1–10s], progress indicator [&gt;10s].</a:t>
            </a:r>
          </a:p>
          <a:p>
            <a:pPr marL="0" indent="0" algn="just">
              <a:buNone/>
            </a:pPr>
            <a:endParaRPr lang="en-US" sz="2400" dirty="0">
              <a:solidFill>
                <a:srgbClr val="0070C0"/>
              </a:solidFill>
            </a:endParaRPr>
          </a:p>
          <a:p>
            <a:pPr marL="0" indent="0" algn="just">
              <a:buNone/>
            </a:pPr>
            <a:r>
              <a:rPr lang="en-US" sz="2400" b="1" dirty="0">
                <a:solidFill>
                  <a:srgbClr val="0070C0"/>
                </a:solidFill>
              </a:rPr>
              <a:t>Match Between System and the Real World [Speak the Users’ Language]</a:t>
            </a:r>
          </a:p>
          <a:p>
            <a:pPr marL="0" indent="0" algn="just">
              <a:buNone/>
            </a:pPr>
            <a:endParaRPr lang="en-US" sz="2400" b="1" dirty="0"/>
          </a:p>
          <a:p>
            <a:pPr algn="just"/>
            <a:r>
              <a:rPr lang="en-US" sz="2400" dirty="0"/>
              <a:t>The system should speak the users’ language, with words, phrases and concepts familiar to the user, rather than system-oriented terms. Follow real-world conventions, making information appear in a natural and logical order.</a:t>
            </a:r>
          </a:p>
          <a:p>
            <a:pPr algn="just"/>
            <a:r>
              <a:rPr lang="en-US" sz="2400" dirty="0"/>
              <a:t>Match users’ mental model. Beware of misleading metaphors.</a:t>
            </a:r>
          </a:p>
        </p:txBody>
      </p:sp>
    </p:spTree>
    <p:extLst>
      <p:ext uri="{BB962C8B-B14F-4D97-AF65-F5344CB8AC3E}">
        <p14:creationId xmlns:p14="http://schemas.microsoft.com/office/powerpoint/2010/main" val="1021175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Heuristics</a:t>
            </a:r>
          </a:p>
        </p:txBody>
      </p:sp>
      <p:sp>
        <p:nvSpPr>
          <p:cNvPr id="3" name="Content Placeholder 2"/>
          <p:cNvSpPr>
            <a:spLocks noGrp="1"/>
          </p:cNvSpPr>
          <p:nvPr>
            <p:ph idx="1"/>
          </p:nvPr>
        </p:nvSpPr>
        <p:spPr>
          <a:xfrm>
            <a:off x="1143000" y="1600200"/>
            <a:ext cx="7772400" cy="5029200"/>
          </a:xfrm>
        </p:spPr>
        <p:txBody>
          <a:bodyPr>
            <a:normAutofit/>
          </a:bodyPr>
          <a:lstStyle/>
          <a:p>
            <a:pPr marL="0" indent="0" algn="just">
              <a:buNone/>
            </a:pPr>
            <a:r>
              <a:rPr lang="en-US" sz="2400" b="1" dirty="0">
                <a:solidFill>
                  <a:srgbClr val="0070C0"/>
                </a:solidFill>
              </a:rPr>
              <a:t>User Control and Freedom [Clearly Marked Exits]</a:t>
            </a:r>
          </a:p>
          <a:p>
            <a:pPr algn="just"/>
            <a:r>
              <a:rPr lang="en-US" sz="2400" dirty="0"/>
              <a:t>Users often choose system functions by mistake and will need a clearly marked “emergency exit” to leave the unwanted state without having to go through an extended dialogue. Support undo and redo.</a:t>
            </a:r>
          </a:p>
          <a:p>
            <a:pPr marL="82296" indent="0" algn="just">
              <a:buNone/>
            </a:pPr>
            <a:endParaRPr lang="en-US" sz="2400" b="1" dirty="0"/>
          </a:p>
          <a:p>
            <a:pPr marL="82296" indent="0" algn="just">
              <a:buNone/>
            </a:pPr>
            <a:r>
              <a:rPr lang="en-US" sz="2400" b="1" dirty="0">
                <a:solidFill>
                  <a:srgbClr val="0070C0"/>
                </a:solidFill>
              </a:rPr>
              <a:t>Consistency and Standards [Consistency]</a:t>
            </a:r>
          </a:p>
          <a:p>
            <a:pPr algn="just"/>
            <a:r>
              <a:rPr lang="en-US" sz="2400" dirty="0"/>
              <a:t>Users should not have to wonder whether different words, situations, or actions mean the same thing. Follow platform conventions.</a:t>
            </a:r>
          </a:p>
        </p:txBody>
      </p:sp>
    </p:spTree>
    <p:extLst>
      <p:ext uri="{BB962C8B-B14F-4D97-AF65-F5344CB8AC3E}">
        <p14:creationId xmlns:p14="http://schemas.microsoft.com/office/powerpoint/2010/main" val="254152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Heuristics </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b="1" dirty="0">
                <a:solidFill>
                  <a:srgbClr val="0070C0"/>
                </a:solidFill>
              </a:rPr>
              <a:t>Error Prevention</a:t>
            </a:r>
          </a:p>
          <a:p>
            <a:pPr algn="just"/>
            <a:r>
              <a:rPr lang="en-US" dirty="0"/>
              <a:t>Even better than good error messages is a careful design which prevents a problem from occurring in the first place.</a:t>
            </a:r>
          </a:p>
          <a:p>
            <a:pPr algn="just"/>
            <a:r>
              <a:rPr lang="en-US" dirty="0"/>
              <a:t>For example: select file from menu rather than typing in name, confirmation before dangerous actions, beware of modes, avoid similar command names, warning if Caps Lock is activated when entering a password, etc.</a:t>
            </a:r>
          </a:p>
          <a:p>
            <a:pPr algn="just"/>
            <a:endParaRPr lang="en-US" b="1" dirty="0"/>
          </a:p>
          <a:p>
            <a:pPr marL="82296" indent="0" algn="just">
              <a:buNone/>
            </a:pPr>
            <a:r>
              <a:rPr lang="en-US" b="1" dirty="0">
                <a:solidFill>
                  <a:srgbClr val="0070C0"/>
                </a:solidFill>
              </a:rPr>
              <a:t>Recognition rather than Recall</a:t>
            </a:r>
          </a:p>
          <a:p>
            <a:pPr algn="just"/>
            <a:r>
              <a:rPr lang="en-US" dirty="0"/>
              <a:t>Make objects, actions, and options visible. The user should not have to remember information from one part of the dialogue to another. Instructions for use of the system should be visible or easily retrievable whenever appropriate.</a:t>
            </a:r>
          </a:p>
          <a:p>
            <a:pPr algn="just"/>
            <a:r>
              <a:rPr lang="en-US" dirty="0"/>
              <a:t>Users’ short-term memory is limited. Provide examples, default values, easily retrievable instructions.</a:t>
            </a:r>
          </a:p>
          <a:p>
            <a:pPr algn="just">
              <a:buNone/>
            </a:pPr>
            <a:endParaRPr lang="en-US" dirty="0"/>
          </a:p>
        </p:txBody>
      </p:sp>
    </p:spTree>
    <p:extLst>
      <p:ext uri="{BB962C8B-B14F-4D97-AF65-F5344CB8AC3E}">
        <p14:creationId xmlns:p14="http://schemas.microsoft.com/office/powerpoint/2010/main" val="362690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7543800" cy="1143000"/>
          </a:xfrm>
        </p:spPr>
        <p:txBody>
          <a:bodyPr/>
          <a:lstStyle/>
          <a:p>
            <a:r>
              <a:rPr lang="en-US" dirty="0"/>
              <a:t>Heuristics </a:t>
            </a:r>
          </a:p>
        </p:txBody>
      </p:sp>
      <p:sp>
        <p:nvSpPr>
          <p:cNvPr id="3" name="Content Placeholder 2"/>
          <p:cNvSpPr>
            <a:spLocks noGrp="1"/>
          </p:cNvSpPr>
          <p:nvPr>
            <p:ph idx="1"/>
          </p:nvPr>
        </p:nvSpPr>
        <p:spPr>
          <a:xfrm>
            <a:off x="1143000" y="1219200"/>
            <a:ext cx="7848600" cy="5334000"/>
          </a:xfrm>
        </p:spPr>
        <p:txBody>
          <a:bodyPr>
            <a:normAutofit fontScale="70000" lnSpcReduction="20000"/>
          </a:bodyPr>
          <a:lstStyle/>
          <a:p>
            <a:pPr marL="0" indent="0" algn="just">
              <a:buNone/>
            </a:pPr>
            <a:r>
              <a:rPr lang="en-US" b="1" dirty="0">
                <a:solidFill>
                  <a:srgbClr val="0070C0"/>
                </a:solidFill>
              </a:rPr>
              <a:t>Flexibility and Efficiency of Use [Accelerators]</a:t>
            </a:r>
          </a:p>
          <a:p>
            <a:pPr algn="just"/>
            <a:r>
              <a:rPr lang="en-US" dirty="0"/>
              <a:t>Accelerators – unseen by the novice user – may often speed up the interaction for the expert user such that the system can cater to both inexperienced and experienced users. Allow users to tailor frequent actions.</a:t>
            </a:r>
          </a:p>
          <a:p>
            <a:pPr algn="just"/>
            <a:r>
              <a:rPr lang="en-US" dirty="0"/>
              <a:t>For example: abbreviations, command keys, type-ahead, edit and reissue previous commands, menu of most recently used files, macros.</a:t>
            </a:r>
          </a:p>
          <a:p>
            <a:pPr algn="just"/>
            <a:endParaRPr lang="en-US" dirty="0"/>
          </a:p>
          <a:p>
            <a:pPr marL="0" indent="0" algn="just">
              <a:buNone/>
            </a:pPr>
            <a:r>
              <a:rPr lang="en-US" b="1" dirty="0">
                <a:solidFill>
                  <a:srgbClr val="0070C0"/>
                </a:solidFill>
              </a:rPr>
              <a:t>Aesthetic and Minimalist Design [Minimalist Design]</a:t>
            </a:r>
          </a:p>
          <a:p>
            <a:pPr algn="just"/>
            <a:r>
              <a:rPr lang="en-US" dirty="0"/>
              <a:t>Dialogues should not contain information which is irrelevant or rarely needed. Every extra unit of information in a dialogue competes with the relevant units of information and diminishes their relative visibility. “Less is more”</a:t>
            </a:r>
          </a:p>
          <a:p>
            <a:pPr algn="just">
              <a:buNone/>
            </a:pPr>
            <a:endParaRPr lang="en-US" dirty="0"/>
          </a:p>
        </p:txBody>
      </p:sp>
    </p:spTree>
    <p:extLst>
      <p:ext uri="{BB962C8B-B14F-4D97-AF65-F5344CB8AC3E}">
        <p14:creationId xmlns:p14="http://schemas.microsoft.com/office/powerpoint/2010/main" val="48850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0652-68C0-D57E-2FE2-986C06B27FB4}"/>
              </a:ext>
            </a:extLst>
          </p:cNvPr>
          <p:cNvSpPr>
            <a:spLocks noGrp="1"/>
          </p:cNvSpPr>
          <p:nvPr>
            <p:ph type="title"/>
          </p:nvPr>
        </p:nvSpPr>
        <p:spPr/>
        <p:txBody>
          <a:bodyPr/>
          <a:lstStyle/>
          <a:p>
            <a:r>
              <a:rPr lang="en-US" dirty="0"/>
              <a:t>Heuristics </a:t>
            </a:r>
            <a:endParaRPr lang="en-PK" dirty="0"/>
          </a:p>
        </p:txBody>
      </p:sp>
      <p:sp>
        <p:nvSpPr>
          <p:cNvPr id="3" name="Content Placeholder 2">
            <a:extLst>
              <a:ext uri="{FF2B5EF4-FFF2-40B4-BE49-F238E27FC236}">
                <a16:creationId xmlns:a16="http://schemas.microsoft.com/office/drawing/2014/main" id="{BBCC17A6-E061-13FE-0C4E-D24612A1B45F}"/>
              </a:ext>
            </a:extLst>
          </p:cNvPr>
          <p:cNvSpPr>
            <a:spLocks noGrp="1"/>
          </p:cNvSpPr>
          <p:nvPr>
            <p:ph idx="1"/>
          </p:nvPr>
        </p:nvSpPr>
        <p:spPr/>
        <p:txBody>
          <a:bodyPr>
            <a:normAutofit fontScale="70000" lnSpcReduction="20000"/>
          </a:bodyPr>
          <a:lstStyle/>
          <a:p>
            <a:pPr marL="0" indent="0" algn="just">
              <a:buNone/>
            </a:pPr>
            <a:r>
              <a:rPr lang="en-US" b="1" dirty="0">
                <a:solidFill>
                  <a:srgbClr val="0070C0"/>
                </a:solidFill>
              </a:rPr>
              <a:t>Help Users </a:t>
            </a:r>
            <a:r>
              <a:rPr lang="en-US" b="1" dirty="0" err="1">
                <a:solidFill>
                  <a:srgbClr val="0070C0"/>
                </a:solidFill>
              </a:rPr>
              <a:t>Recognise</a:t>
            </a:r>
            <a:r>
              <a:rPr lang="en-US" b="1" dirty="0">
                <a:solidFill>
                  <a:srgbClr val="0070C0"/>
                </a:solidFill>
              </a:rPr>
              <a:t>, Diagnose, and Recover from Errors [Good Error Messages]</a:t>
            </a:r>
          </a:p>
          <a:p>
            <a:pPr algn="just"/>
            <a:r>
              <a:rPr lang="en-US" dirty="0"/>
              <a:t>Error messages should be expressed in plain language (no codes), precisely indicate the problem, and constructively suggest a solution.</a:t>
            </a:r>
          </a:p>
          <a:p>
            <a:pPr algn="just"/>
            <a:r>
              <a:rPr lang="en-US" dirty="0"/>
              <a:t>Phrase error messages defensively, never blame the user. Multilevel messages. Link to help system.</a:t>
            </a:r>
          </a:p>
          <a:p>
            <a:pPr algn="just"/>
            <a:endParaRPr lang="en-US" dirty="0"/>
          </a:p>
          <a:p>
            <a:pPr marL="0" indent="0" algn="just">
              <a:buNone/>
            </a:pPr>
            <a:r>
              <a:rPr lang="en-US" b="1" dirty="0">
                <a:solidFill>
                  <a:srgbClr val="0070C0"/>
                </a:solidFill>
              </a:rPr>
              <a:t>Help and Documentation</a:t>
            </a:r>
          </a:p>
          <a:p>
            <a:pPr algn="just"/>
            <a:r>
              <a:rPr lang="en-US" dirty="0"/>
              <a:t>Even though it is better if the system can be used without documentation, it may be necessary to provide help and documentation. Any such information should be easy to search, focused on the user’s task, list concrete steps to be carried out, and not be too large.</a:t>
            </a:r>
          </a:p>
          <a:p>
            <a:pPr algn="just"/>
            <a:r>
              <a:rPr lang="en-US" dirty="0"/>
              <a:t>Liberal use of examples.</a:t>
            </a:r>
          </a:p>
          <a:p>
            <a:endParaRPr lang="en-PK" dirty="0"/>
          </a:p>
        </p:txBody>
      </p:sp>
    </p:spTree>
    <p:extLst>
      <p:ext uri="{BB962C8B-B14F-4D97-AF65-F5344CB8AC3E}">
        <p14:creationId xmlns:p14="http://schemas.microsoft.com/office/powerpoint/2010/main" val="83312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Heuristics </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Limits on Response Times</a:t>
            </a:r>
          </a:p>
          <a:p>
            <a:pPr marL="0" indent="0">
              <a:buNone/>
            </a:pPr>
            <a:endParaRPr lang="en-US" b="1" dirty="0"/>
          </a:p>
          <a:p>
            <a:pPr algn="just"/>
            <a:r>
              <a:rPr lang="en-US" dirty="0"/>
              <a:t>0.1 sec: is the limit so that the system appears to react instantaneously. Important for direct manipulation.</a:t>
            </a:r>
          </a:p>
          <a:p>
            <a:pPr algn="just">
              <a:buNone/>
            </a:pPr>
            <a:endParaRPr lang="en-US" dirty="0"/>
          </a:p>
          <a:p>
            <a:pPr algn="just"/>
            <a:r>
              <a:rPr lang="en-US" dirty="0"/>
              <a:t>1 sec: is the limit so that the user’s flow of thought stays uninterrupted. Display a busy cursor if things will take longer than 1 sec.</a:t>
            </a:r>
          </a:p>
          <a:p>
            <a:pPr algn="just">
              <a:buNone/>
            </a:pPr>
            <a:endParaRPr lang="en-US" dirty="0"/>
          </a:p>
          <a:p>
            <a:pPr algn="just"/>
            <a:r>
              <a:rPr lang="en-US" dirty="0"/>
              <a:t>10 </a:t>
            </a:r>
            <a:r>
              <a:rPr lang="en-US" dirty="0" err="1"/>
              <a:t>secs</a:t>
            </a:r>
            <a:r>
              <a:rPr lang="en-US" dirty="0"/>
              <a:t>: is the limit for keeping the user’s attention on the task at hand. Display a progress indicator if things will take longer than 10 </a:t>
            </a:r>
            <a:r>
              <a:rPr lang="en-US" dirty="0" err="1"/>
              <a:t>secs</a:t>
            </a:r>
            <a:r>
              <a:rPr lang="en-US" dirty="0"/>
              <a:t>.</a:t>
            </a:r>
          </a:p>
        </p:txBody>
      </p:sp>
    </p:spTree>
    <p:extLst>
      <p:ext uri="{BB962C8B-B14F-4D97-AF65-F5344CB8AC3E}">
        <p14:creationId xmlns:p14="http://schemas.microsoft.com/office/powerpoint/2010/main" val="59902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Evaluation</a:t>
            </a:r>
          </a:p>
        </p:txBody>
      </p:sp>
      <p:sp>
        <p:nvSpPr>
          <p:cNvPr id="3" name="Content Placeholder 2"/>
          <p:cNvSpPr>
            <a:spLocks noGrp="1"/>
          </p:cNvSpPr>
          <p:nvPr>
            <p:ph idx="1"/>
          </p:nvPr>
        </p:nvSpPr>
        <p:spPr/>
        <p:txBody>
          <a:bodyPr/>
          <a:lstStyle/>
          <a:p>
            <a:pPr marL="0" indent="0">
              <a:buNone/>
            </a:pPr>
            <a:r>
              <a:rPr lang="en-US" b="1" dirty="0"/>
              <a:t>Pros and Cons</a:t>
            </a:r>
          </a:p>
          <a:p>
            <a:r>
              <a:rPr lang="en-US" dirty="0"/>
              <a:t>++ cheap</a:t>
            </a:r>
          </a:p>
          <a:p>
            <a:r>
              <a:rPr lang="en-US" dirty="0"/>
              <a:t>+ intuitive</a:t>
            </a:r>
          </a:p>
          <a:p>
            <a:r>
              <a:rPr lang="en-US" dirty="0"/>
              <a:t>+ usable early in development process</a:t>
            </a:r>
          </a:p>
          <a:p>
            <a:r>
              <a:rPr lang="en-US" dirty="0"/>
              <a:t>+ finds many problems</a:t>
            </a:r>
          </a:p>
          <a:p>
            <a:r>
              <a:rPr lang="en-US" dirty="0"/>
              <a:t>+ finds both major and minor problems</a:t>
            </a:r>
          </a:p>
          <a:p>
            <a:r>
              <a:rPr lang="en-US" dirty="0"/>
              <a:t>- may miss domain-specific problems</a:t>
            </a:r>
          </a:p>
        </p:txBody>
      </p:sp>
    </p:spTree>
    <p:extLst>
      <p:ext uri="{BB962C8B-B14F-4D97-AF65-F5344CB8AC3E}">
        <p14:creationId xmlns:p14="http://schemas.microsoft.com/office/powerpoint/2010/main" val="273356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Heuristic Evaluation</a:t>
            </a:r>
          </a:p>
        </p:txBody>
      </p:sp>
      <p:sp>
        <p:nvSpPr>
          <p:cNvPr id="3" name="Content Placeholder 2"/>
          <p:cNvSpPr>
            <a:spLocks noGrp="1"/>
          </p:cNvSpPr>
          <p:nvPr>
            <p:ph idx="1"/>
          </p:nvPr>
        </p:nvSpPr>
        <p:spPr/>
        <p:txBody>
          <a:bodyPr>
            <a:normAutofit lnSpcReduction="10000"/>
          </a:bodyPr>
          <a:lstStyle/>
          <a:p>
            <a:pPr algn="just"/>
            <a:r>
              <a:rPr lang="en-US" dirty="0"/>
              <a:t>Small team of evaluators (usually usability specialists) systematically checks interface design against small set of recognized usability principles (the “heuristics”).</a:t>
            </a:r>
          </a:p>
          <a:p>
            <a:pPr algn="just"/>
            <a:endParaRPr lang="en-US" dirty="0"/>
          </a:p>
          <a:p>
            <a:pPr algn="just"/>
            <a:r>
              <a:rPr lang="en-US" dirty="0"/>
              <a:t>Revised list of usability heuristics from [2]. The category names in brackets are the original names of the corresponding categories from [3], in those cases where they are different</a:t>
            </a:r>
          </a:p>
        </p:txBody>
      </p:sp>
    </p:spTree>
    <p:extLst>
      <p:ext uri="{BB962C8B-B14F-4D97-AF65-F5344CB8AC3E}">
        <p14:creationId xmlns:p14="http://schemas.microsoft.com/office/powerpoint/2010/main" val="422020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Performing Heuristic Evaluation </a:t>
            </a:r>
          </a:p>
        </p:txBody>
      </p:sp>
      <p:sp>
        <p:nvSpPr>
          <p:cNvPr id="3" name="Content Placeholder 2"/>
          <p:cNvSpPr>
            <a:spLocks noGrp="1"/>
          </p:cNvSpPr>
          <p:nvPr>
            <p:ph idx="1"/>
          </p:nvPr>
        </p:nvSpPr>
        <p:spPr/>
        <p:txBody>
          <a:bodyPr>
            <a:normAutofit fontScale="70000" lnSpcReduction="20000"/>
          </a:bodyPr>
          <a:lstStyle/>
          <a:p>
            <a:pPr algn="just"/>
            <a:r>
              <a:rPr lang="en-US" dirty="0"/>
              <a:t>Design may be verbal description, paper mock-up, working prototype, or running system. </a:t>
            </a:r>
          </a:p>
          <a:p>
            <a:pPr algn="just"/>
            <a:r>
              <a:rPr lang="en-US" dirty="0"/>
              <a:t>Provide evaluators with checklist of usability heuristics.</a:t>
            </a:r>
          </a:p>
          <a:p>
            <a:pPr algn="just"/>
            <a:r>
              <a:rPr lang="en-US" dirty="0"/>
              <a:t>Optionally provide evaluators with some domain-specific training.</a:t>
            </a:r>
          </a:p>
          <a:p>
            <a:pPr algn="just"/>
            <a:r>
              <a:rPr lang="en-US" dirty="0"/>
              <a:t>Each evaluator works alone (1–2 hours).</a:t>
            </a:r>
          </a:p>
          <a:p>
            <a:pPr algn="just"/>
            <a:r>
              <a:rPr lang="en-US" dirty="0"/>
              <a:t>Interface examined in two passes: first pass focuses on general flow, second on particular elements in detail.</a:t>
            </a:r>
          </a:p>
          <a:p>
            <a:pPr algn="just"/>
            <a:r>
              <a:rPr lang="en-US" dirty="0"/>
              <a:t>Notes taken either by evaluator or evaluation manager.</a:t>
            </a:r>
          </a:p>
          <a:p>
            <a:pPr algn="just"/>
            <a:r>
              <a:rPr lang="en-US" dirty="0"/>
              <a:t>Make list of potential problems and list of positive findings.</a:t>
            </a:r>
          </a:p>
          <a:p>
            <a:pPr algn="just"/>
            <a:r>
              <a:rPr lang="en-US" dirty="0"/>
              <a:t>Take screen shots (in PNG) as you work - they may not be reproducible later.</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60489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Performing a Heuristic Evaluation </a:t>
            </a:r>
          </a:p>
        </p:txBody>
      </p:sp>
      <p:sp>
        <p:nvSpPr>
          <p:cNvPr id="3" name="Content Placeholder 2"/>
          <p:cNvSpPr>
            <a:spLocks noGrp="1"/>
          </p:cNvSpPr>
          <p:nvPr>
            <p:ph idx="1"/>
          </p:nvPr>
        </p:nvSpPr>
        <p:spPr/>
        <p:txBody>
          <a:bodyPr>
            <a:normAutofit fontScale="70000" lnSpcReduction="20000"/>
          </a:bodyPr>
          <a:lstStyle/>
          <a:p>
            <a:pPr algn="just"/>
            <a:r>
              <a:rPr lang="en-US" dirty="0"/>
              <a:t>Independent findings are then aggregated into one large list (by evaluation manager). This is best done with a spreadsheet.</a:t>
            </a:r>
          </a:p>
          <a:p>
            <a:pPr algn="just"/>
            <a:r>
              <a:rPr lang="en-US" dirty="0"/>
              <a:t>The large list of potential problems is distributed to each evaluator.</a:t>
            </a:r>
          </a:p>
          <a:p>
            <a:pPr algn="just"/>
            <a:r>
              <a:rPr lang="en-US" dirty="0"/>
              <a:t>Each evaluator now assigns severity ratings individually to each problem in the large list (unseen by the other evaluators).</a:t>
            </a:r>
          </a:p>
          <a:p>
            <a:pPr algn="just"/>
            <a:r>
              <a:rPr lang="en-US" dirty="0"/>
              <a:t>The individual severity ratings are averaged to obtain the final severity rating for each problem.</a:t>
            </a:r>
          </a:p>
          <a:p>
            <a:pPr algn="just"/>
            <a:r>
              <a:rPr lang="en-US" dirty="0"/>
              <a:t>The long list is sorted in decreasing order of average severity. Now you know why a spreadsheet comes in handy.</a:t>
            </a:r>
          </a:p>
          <a:p>
            <a:pPr algn="just"/>
            <a:r>
              <a:rPr lang="en-US" dirty="0"/>
              <a:t>Group debriefing session to suggest possible redesigns.</a:t>
            </a:r>
          </a:p>
        </p:txBody>
      </p:sp>
    </p:spTree>
    <p:extLst>
      <p:ext uri="{BB962C8B-B14F-4D97-AF65-F5344CB8AC3E}">
        <p14:creationId xmlns:p14="http://schemas.microsoft.com/office/powerpoint/2010/main" val="46310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Severity Ratings</a:t>
            </a:r>
          </a:p>
        </p:txBody>
      </p:sp>
      <p:sp>
        <p:nvSpPr>
          <p:cNvPr id="3" name="Content Placeholder 2"/>
          <p:cNvSpPr>
            <a:spLocks noGrp="1"/>
          </p:cNvSpPr>
          <p:nvPr>
            <p:ph idx="1"/>
          </p:nvPr>
        </p:nvSpPr>
        <p:spPr/>
        <p:txBody>
          <a:bodyPr>
            <a:normAutofit/>
          </a:bodyPr>
          <a:lstStyle/>
          <a:p>
            <a:pPr algn="just"/>
            <a:r>
              <a:rPr lang="en-US" sz="2400" dirty="0"/>
              <a:t>Severity ratings can help </a:t>
            </a:r>
            <a:r>
              <a:rPr lang="en-US" sz="2400" dirty="0" err="1"/>
              <a:t>prioritise</a:t>
            </a:r>
            <a:r>
              <a:rPr lang="en-US" sz="2400" dirty="0"/>
              <a:t> the fixing of usability problems.</a:t>
            </a:r>
          </a:p>
          <a:p>
            <a:pPr algn="just"/>
            <a:r>
              <a:rPr lang="en-US" sz="2400" dirty="0"/>
              <a:t>After evaluation sessions, a complete aggregate list of usability problems is given/sent to each evaluator.</a:t>
            </a:r>
          </a:p>
          <a:p>
            <a:pPr algn="just"/>
            <a:r>
              <a:rPr lang="en-US" sz="2400" dirty="0"/>
              <a:t>Working independently, evaluators assign severity rating [on scale of 0–4] to each problem (30 </a:t>
            </a:r>
            <a:r>
              <a:rPr lang="en-US" sz="2400" dirty="0" err="1"/>
              <a:t>mins</a:t>
            </a:r>
            <a:r>
              <a:rPr lang="en-US" sz="2400" dirty="0"/>
              <a:t>.).</a:t>
            </a:r>
          </a:p>
          <a:p>
            <a:pPr algn="just"/>
            <a:r>
              <a:rPr lang="en-US" sz="2400" dirty="0"/>
              <a:t>Severity rating of single evaluator is unreliable, mean of 3–5 evaluators is satisfactory.</a:t>
            </a:r>
          </a:p>
        </p:txBody>
      </p:sp>
      <p:pic>
        <p:nvPicPr>
          <p:cNvPr id="4" name="Picture 2">
            <a:extLst>
              <a:ext uri="{FF2B5EF4-FFF2-40B4-BE49-F238E27FC236}">
                <a16:creationId xmlns:a16="http://schemas.microsoft.com/office/drawing/2014/main" id="{F2FD1F26-0BE4-B0BE-BB7B-50CBCC44B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773" t="58518" r="15538" b="20741"/>
          <a:stretch/>
        </p:blipFill>
        <p:spPr bwMode="auto">
          <a:xfrm>
            <a:off x="2309056" y="4419600"/>
            <a:ext cx="5751184"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38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Experience of Evaluators</a:t>
            </a:r>
          </a:p>
        </p:txBody>
      </p:sp>
      <p:sp>
        <p:nvSpPr>
          <p:cNvPr id="3" name="Content Placeholder 2"/>
          <p:cNvSpPr>
            <a:spLocks noGrp="1"/>
          </p:cNvSpPr>
          <p:nvPr>
            <p:ph idx="1"/>
          </p:nvPr>
        </p:nvSpPr>
        <p:spPr>
          <a:xfrm>
            <a:off x="1219200" y="1600200"/>
            <a:ext cx="7772400" cy="5105399"/>
          </a:xfrm>
        </p:spPr>
        <p:txBody>
          <a:bodyPr>
            <a:normAutofit fontScale="70000" lnSpcReduction="20000"/>
          </a:bodyPr>
          <a:lstStyle/>
          <a:p>
            <a:pPr marL="0" indent="0">
              <a:buNone/>
            </a:pPr>
            <a:r>
              <a:rPr lang="en-US" dirty="0"/>
              <a:t>The experience of evaluators influences how many problems they find .</a:t>
            </a:r>
          </a:p>
          <a:p>
            <a:pPr marL="0" indent="0">
              <a:buNone/>
            </a:pPr>
            <a:endParaRPr lang="en-US" dirty="0"/>
          </a:p>
          <a:p>
            <a:r>
              <a:rPr lang="en-US" dirty="0"/>
              <a:t>Study of one interface, the Banking System, a touch tone “voice response” telephone banking system, by 3 groups of evaluators:</a:t>
            </a:r>
          </a:p>
          <a:p>
            <a:r>
              <a:rPr lang="en-US" dirty="0"/>
              <a:t>31 “novice” evaluators: computer science students with no formal knowledge of UI or usability (no usability expertise).</a:t>
            </a:r>
          </a:p>
          <a:p>
            <a:r>
              <a:rPr lang="en-US" dirty="0"/>
              <a:t>19 “regular” specialists: people with UI and usability experience, but no expertise in voice-response systems (usability expertise).</a:t>
            </a:r>
          </a:p>
          <a:p>
            <a:r>
              <a:rPr lang="en-US" dirty="0"/>
              <a:t>14 “double” specialists: people with expertise both in usability and in telephone-operated interfaces (usability and domain expertise).</a:t>
            </a:r>
          </a:p>
          <a:p>
            <a:r>
              <a:rPr lang="en-US" dirty="0"/>
              <a:t>Task: transfer $1000 from savings account to check account.</a:t>
            </a:r>
          </a:p>
        </p:txBody>
      </p:sp>
    </p:spTree>
    <p:extLst>
      <p:ext uri="{BB962C8B-B14F-4D97-AF65-F5344CB8AC3E}">
        <p14:creationId xmlns:p14="http://schemas.microsoft.com/office/powerpoint/2010/main" val="380583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Experience of Evaluators</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111" t="20768" r="7902" b="18719"/>
          <a:stretch/>
        </p:blipFill>
        <p:spPr bwMode="auto">
          <a:xfrm>
            <a:off x="1676400" y="1604962"/>
            <a:ext cx="6909275" cy="497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31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Experience of Evaluators</a:t>
            </a:r>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Conclusions</a:t>
            </a:r>
          </a:p>
          <a:p>
            <a:pPr algn="just"/>
            <a:r>
              <a:rPr lang="en-US" dirty="0"/>
              <a:t>Single evaluator finds only small subset of potential problems.</a:t>
            </a:r>
          </a:p>
          <a:p>
            <a:pPr algn="just"/>
            <a:r>
              <a:rPr lang="en-US" dirty="0"/>
              <a:t>Several evaluators should work independently, then aggregate results.</a:t>
            </a:r>
          </a:p>
          <a:p>
            <a:pPr algn="just"/>
            <a:r>
              <a:rPr lang="en-US" dirty="0"/>
              <a:t>In Nielsen’s study, finding around 80% of usability problems required 2–3 double specialists, 3–5 regular usability specialists, and around 15 novice usability evaluators.</a:t>
            </a:r>
          </a:p>
          <a:p>
            <a:pPr algn="just"/>
            <a:r>
              <a:rPr lang="en-US" dirty="0"/>
              <a:t>Note that in practice, heuristic evaluations are usually performed by 3–4 usability specialists.</a:t>
            </a:r>
          </a:p>
          <a:p>
            <a:pPr algn="just"/>
            <a:r>
              <a:rPr lang="en-US" dirty="0"/>
              <a:t>Evaluators pay more attention to major problems without neglecting minor ones.</a:t>
            </a:r>
          </a:p>
        </p:txBody>
      </p:sp>
    </p:spTree>
    <p:extLst>
      <p:ext uri="{BB962C8B-B14F-4D97-AF65-F5344CB8AC3E}">
        <p14:creationId xmlns:p14="http://schemas.microsoft.com/office/powerpoint/2010/main" val="71006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Many Problems are Found? </a:t>
            </a:r>
          </a:p>
        </p:txBody>
      </p:sp>
      <p:sp>
        <p:nvSpPr>
          <p:cNvPr id="3" name="Content Placeholder 2"/>
          <p:cNvSpPr>
            <a:spLocks noGrp="1"/>
          </p:cNvSpPr>
          <p:nvPr>
            <p:ph idx="1"/>
          </p:nvPr>
        </p:nvSpPr>
        <p:spPr>
          <a:xfrm>
            <a:off x="1188718" y="1219200"/>
            <a:ext cx="7498081" cy="4525963"/>
          </a:xfrm>
        </p:spPr>
        <p:txBody>
          <a:bodyPr>
            <a:normAutofit/>
          </a:bodyPr>
          <a:lstStyle/>
          <a:p>
            <a:pPr algn="just"/>
            <a:endParaRPr lang="en-US" sz="2400" dirty="0"/>
          </a:p>
          <a:p>
            <a:pPr algn="just"/>
            <a:r>
              <a:rPr lang="en-US" sz="2400" dirty="0"/>
              <a:t>Nielsen and </a:t>
            </a:r>
            <a:r>
              <a:rPr lang="en-US" sz="2400" dirty="0" err="1"/>
              <a:t>Molich</a:t>
            </a:r>
            <a:r>
              <a:rPr lang="en-US" sz="2400" dirty="0"/>
              <a:t> ran four heuristic evaluations using “usability novices” as evaluators.</a:t>
            </a:r>
          </a:p>
          <a:p>
            <a:pPr algn="just"/>
            <a:r>
              <a:rPr lang="en-US" sz="2400" dirty="0"/>
              <a:t>They compared the average number of problems found by each evaluator with the total number of known problems in each system</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837" t="55832" r="8539" b="20698"/>
          <a:stretch/>
        </p:blipFill>
        <p:spPr bwMode="auto">
          <a:xfrm>
            <a:off x="1701608" y="4191000"/>
            <a:ext cx="710863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013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5294</TotalTime>
  <Words>1281</Words>
  <Application>Microsoft Office PowerPoint</Application>
  <PresentationFormat>On-screen Show (4:3)</PresentationFormat>
  <Paragraphs>110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Gill Sans MT</vt:lpstr>
      <vt:lpstr>Verdana</vt:lpstr>
      <vt:lpstr>Wingdings 2</vt:lpstr>
      <vt:lpstr>Solstice</vt:lpstr>
      <vt:lpstr>Heuristic Evaluation</vt:lpstr>
      <vt:lpstr>Heuristic Evaluation</vt:lpstr>
      <vt:lpstr>Performing Heuristic Evaluation </vt:lpstr>
      <vt:lpstr>Performing a Heuristic Evaluation </vt:lpstr>
      <vt:lpstr>Severity Ratings</vt:lpstr>
      <vt:lpstr>Experience of Evaluators</vt:lpstr>
      <vt:lpstr>Experience of Evaluators</vt:lpstr>
      <vt:lpstr>Experience of Evaluators</vt:lpstr>
      <vt:lpstr>How Many Problems are Found? </vt:lpstr>
      <vt:lpstr>How Many Problems are Found?</vt:lpstr>
      <vt:lpstr>Heuristics </vt:lpstr>
      <vt:lpstr>Heuristics</vt:lpstr>
      <vt:lpstr>Heuristics </vt:lpstr>
      <vt:lpstr>Heuristics </vt:lpstr>
      <vt:lpstr>Heuristics </vt:lpstr>
      <vt:lpstr>Heuristics </vt:lpstr>
      <vt:lpstr>Heuristic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Abilities</dc:title>
  <dc:creator>adnan</dc:creator>
  <cp:lastModifiedBy>Sara Muneeb</cp:lastModifiedBy>
  <cp:revision>115</cp:revision>
  <cp:lastPrinted>2022-09-22T09:41:23Z</cp:lastPrinted>
  <dcterms:created xsi:type="dcterms:W3CDTF">2018-08-15T12:40:21Z</dcterms:created>
  <dcterms:modified xsi:type="dcterms:W3CDTF">2022-12-27T04:15:51Z</dcterms:modified>
</cp:coreProperties>
</file>