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400" r:id="rId11"/>
    <p:sldId id="399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396" r:id="rId21"/>
    <p:sldId id="397" r:id="rId22"/>
    <p:sldId id="398" r:id="rId23"/>
    <p:sldId id="349" r:id="rId24"/>
    <p:sldId id="395" r:id="rId25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A8548-37B2-4B47-9937-E73DAB77BF5F}" v="35" dt="2023-01-01T04:48:05.192"/>
    <p1510:client id="{F65ABA50-4BB3-4E63-A791-E69F4A79040B}" v="174" dt="2023-01-01T16:03:31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6" autoAdjust="0"/>
    <p:restoredTop sz="94660"/>
  </p:normalViewPr>
  <p:slideViewPr>
    <p:cSldViewPr>
      <p:cViewPr varScale="1">
        <p:scale>
          <a:sx n="68" d="100"/>
          <a:sy n="68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uneeb" userId="29b624b1-a719-43f5-9b52-388cd4043c04" providerId="ADAL" clId="{1B8306CC-3EB3-4E79-8CF8-E5FDA85816BB}"/>
    <pc:docChg chg="undo redo custSel addSld delSld modSld">
      <pc:chgData name="Sara Muneeb" userId="29b624b1-a719-43f5-9b52-388cd4043c04" providerId="ADAL" clId="{1B8306CC-3EB3-4E79-8CF8-E5FDA85816BB}" dt="2022-11-24T12:10:15.121" v="4967" actId="1035"/>
      <pc:docMkLst>
        <pc:docMk/>
      </pc:docMkLst>
      <pc:sldChg chg="addSp modSp mod">
        <pc:chgData name="Sara Muneeb" userId="29b624b1-a719-43f5-9b52-388cd4043c04" providerId="ADAL" clId="{1B8306CC-3EB3-4E79-8CF8-E5FDA85816BB}" dt="2022-11-24T11:11:02.245" v="4329" actId="1076"/>
        <pc:sldMkLst>
          <pc:docMk/>
          <pc:sldMk cId="3302378807" sldId="261"/>
        </pc:sldMkLst>
        <pc:spChg chg="mod">
          <ac:chgData name="Sara Muneeb" userId="29b624b1-a719-43f5-9b52-388cd4043c04" providerId="ADAL" clId="{1B8306CC-3EB3-4E79-8CF8-E5FDA85816BB}" dt="2022-11-24T11:10:58.448" v="4328" actId="404"/>
          <ac:spMkLst>
            <pc:docMk/>
            <pc:sldMk cId="3302378807" sldId="261"/>
            <ac:spMk id="3" creationId="{6D014B81-15AB-581F-75AA-21487DFCE582}"/>
          </ac:spMkLst>
        </pc:spChg>
        <pc:picChg chg="add mod">
          <ac:chgData name="Sara Muneeb" userId="29b624b1-a719-43f5-9b52-388cd4043c04" providerId="ADAL" clId="{1B8306CC-3EB3-4E79-8CF8-E5FDA85816BB}" dt="2022-11-24T11:11:02.245" v="4329" actId="1076"/>
          <ac:picMkLst>
            <pc:docMk/>
            <pc:sldMk cId="3302378807" sldId="261"/>
            <ac:picMk id="1026" creationId="{7AE869CB-D780-BB0B-B865-B11206D7CA1C}"/>
          </ac:picMkLst>
        </pc:picChg>
      </pc:sldChg>
      <pc:sldChg chg="addSp modSp">
        <pc:chgData name="Sara Muneeb" userId="29b624b1-a719-43f5-9b52-388cd4043c04" providerId="ADAL" clId="{1B8306CC-3EB3-4E79-8CF8-E5FDA85816BB}" dt="2022-11-24T11:12:29.228" v="4335" actId="1076"/>
        <pc:sldMkLst>
          <pc:docMk/>
          <pc:sldMk cId="3153897923" sldId="262"/>
        </pc:sldMkLst>
        <pc:picChg chg="add mod">
          <ac:chgData name="Sara Muneeb" userId="29b624b1-a719-43f5-9b52-388cd4043c04" providerId="ADAL" clId="{1B8306CC-3EB3-4E79-8CF8-E5FDA85816BB}" dt="2022-11-24T11:12:29.228" v="4335" actId="1076"/>
          <ac:picMkLst>
            <pc:docMk/>
            <pc:sldMk cId="3153897923" sldId="262"/>
            <ac:picMk id="2050" creationId="{182DD244-32BA-2CD2-6CE2-83C490B4EE70}"/>
          </ac:picMkLst>
        </pc:picChg>
      </pc:sldChg>
      <pc:sldChg chg="addSp modSp">
        <pc:chgData name="Sara Muneeb" userId="29b624b1-a719-43f5-9b52-388cd4043c04" providerId="ADAL" clId="{1B8306CC-3EB3-4E79-8CF8-E5FDA85816BB}" dt="2022-11-24T11:13:11.893" v="4339" actId="1076"/>
        <pc:sldMkLst>
          <pc:docMk/>
          <pc:sldMk cId="65336695" sldId="264"/>
        </pc:sldMkLst>
        <pc:spChg chg="mod">
          <ac:chgData name="Sara Muneeb" userId="29b624b1-a719-43f5-9b52-388cd4043c04" providerId="ADAL" clId="{1B8306CC-3EB3-4E79-8CF8-E5FDA85816BB}" dt="2022-11-24T11:13:07.191" v="4338" actId="1076"/>
          <ac:spMkLst>
            <pc:docMk/>
            <pc:sldMk cId="65336695" sldId="264"/>
            <ac:spMk id="3" creationId="{B03F32E2-44EF-53DB-1EEB-0423DFEA7E47}"/>
          </ac:spMkLst>
        </pc:spChg>
        <pc:picChg chg="add mod">
          <ac:chgData name="Sara Muneeb" userId="29b624b1-a719-43f5-9b52-388cd4043c04" providerId="ADAL" clId="{1B8306CC-3EB3-4E79-8CF8-E5FDA85816BB}" dt="2022-11-24T11:13:11.893" v="4339" actId="1076"/>
          <ac:picMkLst>
            <pc:docMk/>
            <pc:sldMk cId="65336695" sldId="264"/>
            <ac:picMk id="3074" creationId="{DF5411D7-2707-AE70-A064-02F3C76A4969}"/>
          </ac:picMkLst>
        </pc:picChg>
      </pc:sldChg>
      <pc:sldChg chg="addSp delSp modSp mod">
        <pc:chgData name="Sara Muneeb" userId="29b624b1-a719-43f5-9b52-388cd4043c04" providerId="ADAL" clId="{1B8306CC-3EB3-4E79-8CF8-E5FDA85816BB}" dt="2022-11-24T11:14:56.162" v="4351" actId="1076"/>
        <pc:sldMkLst>
          <pc:docMk/>
          <pc:sldMk cId="922512695" sldId="266"/>
        </pc:sldMkLst>
        <pc:spChg chg="mod">
          <ac:chgData name="Sara Muneeb" userId="29b624b1-a719-43f5-9b52-388cd4043c04" providerId="ADAL" clId="{1B8306CC-3EB3-4E79-8CF8-E5FDA85816BB}" dt="2022-11-24T11:14:36.902" v="4345" actId="403"/>
          <ac:spMkLst>
            <pc:docMk/>
            <pc:sldMk cId="922512695" sldId="266"/>
            <ac:spMk id="2" creationId="{C7369BA3-C875-804C-218F-249A37A4DBD1}"/>
          </ac:spMkLst>
        </pc:spChg>
        <pc:spChg chg="mod">
          <ac:chgData name="Sara Muneeb" userId="29b624b1-a719-43f5-9b52-388cd4043c04" providerId="ADAL" clId="{1B8306CC-3EB3-4E79-8CF8-E5FDA85816BB}" dt="2022-11-24T11:14:51.612" v="4350" actId="404"/>
          <ac:spMkLst>
            <pc:docMk/>
            <pc:sldMk cId="922512695" sldId="266"/>
            <ac:spMk id="3" creationId="{245686DD-A490-A9B3-63F8-FCEBD64DEBE0}"/>
          </ac:spMkLst>
        </pc:spChg>
        <pc:picChg chg="add del">
          <ac:chgData name="Sara Muneeb" userId="29b624b1-a719-43f5-9b52-388cd4043c04" providerId="ADAL" clId="{1B8306CC-3EB3-4E79-8CF8-E5FDA85816BB}" dt="2022-11-24T11:14:05.628" v="4341"/>
          <ac:picMkLst>
            <pc:docMk/>
            <pc:sldMk cId="922512695" sldId="266"/>
            <ac:picMk id="4098" creationId="{59F45B15-7EC7-5FF1-E7FA-E240301CE0B5}"/>
          </ac:picMkLst>
        </pc:picChg>
        <pc:picChg chg="add mod">
          <ac:chgData name="Sara Muneeb" userId="29b624b1-a719-43f5-9b52-388cd4043c04" providerId="ADAL" clId="{1B8306CC-3EB3-4E79-8CF8-E5FDA85816BB}" dt="2022-11-24T11:14:56.162" v="4351" actId="1076"/>
          <ac:picMkLst>
            <pc:docMk/>
            <pc:sldMk cId="922512695" sldId="266"/>
            <ac:picMk id="4100" creationId="{559139C3-1A8B-C1BE-3B4E-104B8D934928}"/>
          </ac:picMkLst>
        </pc:picChg>
      </pc:sldChg>
      <pc:sldChg chg="addSp modSp mod">
        <pc:chgData name="Sara Muneeb" userId="29b624b1-a719-43f5-9b52-388cd4043c04" providerId="ADAL" clId="{1B8306CC-3EB3-4E79-8CF8-E5FDA85816BB}" dt="2022-11-24T11:18:20.307" v="4388" actId="14100"/>
        <pc:sldMkLst>
          <pc:docMk/>
          <pc:sldMk cId="2171506608" sldId="267"/>
        </pc:sldMkLst>
        <pc:spChg chg="mod">
          <ac:chgData name="Sara Muneeb" userId="29b624b1-a719-43f5-9b52-388cd4043c04" providerId="ADAL" clId="{1B8306CC-3EB3-4E79-8CF8-E5FDA85816BB}" dt="2022-11-24T11:18:11.824" v="4385" actId="123"/>
          <ac:spMkLst>
            <pc:docMk/>
            <pc:sldMk cId="2171506608" sldId="267"/>
            <ac:spMk id="3" creationId="{21B7C262-5EF2-3EBD-2423-53C33D753C21}"/>
          </ac:spMkLst>
        </pc:spChg>
        <pc:picChg chg="add mod">
          <ac:chgData name="Sara Muneeb" userId="29b624b1-a719-43f5-9b52-388cd4043c04" providerId="ADAL" clId="{1B8306CC-3EB3-4E79-8CF8-E5FDA85816BB}" dt="2022-11-24T11:18:20.307" v="4388" actId="14100"/>
          <ac:picMkLst>
            <pc:docMk/>
            <pc:sldMk cId="2171506608" sldId="267"/>
            <ac:picMk id="5122" creationId="{3252392A-83D9-143E-6189-292FF60ABDD4}"/>
          </ac:picMkLst>
        </pc:picChg>
      </pc:sldChg>
      <pc:sldChg chg="addSp delSp modSp mod">
        <pc:chgData name="Sara Muneeb" userId="29b624b1-a719-43f5-9b52-388cd4043c04" providerId="ADAL" clId="{1B8306CC-3EB3-4E79-8CF8-E5FDA85816BB}" dt="2022-11-24T12:03:17.224" v="4751" actId="167"/>
        <pc:sldMkLst>
          <pc:docMk/>
          <pc:sldMk cId="3311259099" sldId="268"/>
        </pc:sldMkLst>
        <pc:spChg chg="mod">
          <ac:chgData name="Sara Muneeb" userId="29b624b1-a719-43f5-9b52-388cd4043c04" providerId="ADAL" clId="{1B8306CC-3EB3-4E79-8CF8-E5FDA85816BB}" dt="2022-11-24T11:19:12.629" v="4395" actId="14100"/>
          <ac:spMkLst>
            <pc:docMk/>
            <pc:sldMk cId="3311259099" sldId="268"/>
            <ac:spMk id="3" creationId="{2DF93EF8-2A26-6A8F-6F1C-2CDC47E877A7}"/>
          </ac:spMkLst>
        </pc:spChg>
        <pc:picChg chg="add del mod">
          <ac:chgData name="Sara Muneeb" userId="29b624b1-a719-43f5-9b52-388cd4043c04" providerId="ADAL" clId="{1B8306CC-3EB3-4E79-8CF8-E5FDA85816BB}" dt="2022-11-24T12:03:03.933" v="4746" actId="478"/>
          <ac:picMkLst>
            <pc:docMk/>
            <pc:sldMk cId="3311259099" sldId="268"/>
            <ac:picMk id="6146" creationId="{F082FECA-9A0C-A600-CCFB-E807CDB9B8C7}"/>
          </ac:picMkLst>
        </pc:picChg>
        <pc:picChg chg="add mod">
          <ac:chgData name="Sara Muneeb" userId="29b624b1-a719-43f5-9b52-388cd4043c04" providerId="ADAL" clId="{1B8306CC-3EB3-4E79-8CF8-E5FDA85816BB}" dt="2022-11-24T12:03:17.224" v="4751" actId="167"/>
          <ac:picMkLst>
            <pc:docMk/>
            <pc:sldMk cId="3311259099" sldId="268"/>
            <ac:picMk id="6148" creationId="{5C726ACD-5AC9-ADA9-B1A6-C80F9618DDA4}"/>
          </ac:picMkLst>
        </pc:picChg>
      </pc:sldChg>
      <pc:sldChg chg="addSp modSp mod">
        <pc:chgData name="Sara Muneeb" userId="29b624b1-a719-43f5-9b52-388cd4043c04" providerId="ADAL" clId="{1B8306CC-3EB3-4E79-8CF8-E5FDA85816BB}" dt="2022-11-24T11:22:16.191" v="4413" actId="1076"/>
        <pc:sldMkLst>
          <pc:docMk/>
          <pc:sldMk cId="4065404976" sldId="270"/>
        </pc:sldMkLst>
        <pc:spChg chg="mod">
          <ac:chgData name="Sara Muneeb" userId="29b624b1-a719-43f5-9b52-388cd4043c04" providerId="ADAL" clId="{1B8306CC-3EB3-4E79-8CF8-E5FDA85816BB}" dt="2022-11-24T11:22:02.483" v="4409" actId="123"/>
          <ac:spMkLst>
            <pc:docMk/>
            <pc:sldMk cId="4065404976" sldId="270"/>
            <ac:spMk id="3" creationId="{3668B7B5-904A-5D82-A648-17214417B13B}"/>
          </ac:spMkLst>
        </pc:spChg>
        <pc:picChg chg="add mod">
          <ac:chgData name="Sara Muneeb" userId="29b624b1-a719-43f5-9b52-388cd4043c04" providerId="ADAL" clId="{1B8306CC-3EB3-4E79-8CF8-E5FDA85816BB}" dt="2022-11-24T11:22:16.191" v="4413" actId="1076"/>
          <ac:picMkLst>
            <pc:docMk/>
            <pc:sldMk cId="4065404976" sldId="270"/>
            <ac:picMk id="7170" creationId="{06BA05AF-1CF5-BA3F-2F32-6B8C4D26A117}"/>
          </ac:picMkLst>
        </pc:picChg>
      </pc:sldChg>
      <pc:sldChg chg="addSp modSp mod">
        <pc:chgData name="Sara Muneeb" userId="29b624b1-a719-43f5-9b52-388cd4043c04" providerId="ADAL" clId="{1B8306CC-3EB3-4E79-8CF8-E5FDA85816BB}" dt="2022-11-24T11:24:13.973" v="4423" actId="1076"/>
        <pc:sldMkLst>
          <pc:docMk/>
          <pc:sldMk cId="4199156068" sldId="271"/>
        </pc:sldMkLst>
        <pc:spChg chg="mod">
          <ac:chgData name="Sara Muneeb" userId="29b624b1-a719-43f5-9b52-388cd4043c04" providerId="ADAL" clId="{1B8306CC-3EB3-4E79-8CF8-E5FDA85816BB}" dt="2022-11-24T11:22:39.320" v="4416" actId="123"/>
          <ac:spMkLst>
            <pc:docMk/>
            <pc:sldMk cId="4199156068" sldId="271"/>
            <ac:spMk id="3" creationId="{4CE737F1-D202-F669-8999-746001FD8E24}"/>
          </ac:spMkLst>
        </pc:spChg>
        <pc:picChg chg="add mod">
          <ac:chgData name="Sara Muneeb" userId="29b624b1-a719-43f5-9b52-388cd4043c04" providerId="ADAL" clId="{1B8306CC-3EB3-4E79-8CF8-E5FDA85816BB}" dt="2022-11-24T11:24:13.973" v="4423" actId="1076"/>
          <ac:picMkLst>
            <pc:docMk/>
            <pc:sldMk cId="4199156068" sldId="271"/>
            <ac:picMk id="8194" creationId="{37F93CD9-E98E-E7CC-24BB-4E1821AFC722}"/>
          </ac:picMkLst>
        </pc:picChg>
      </pc:sldChg>
      <pc:sldChg chg="addSp modSp mod">
        <pc:chgData name="Sara Muneeb" userId="29b624b1-a719-43f5-9b52-388cd4043c04" providerId="ADAL" clId="{1B8306CC-3EB3-4E79-8CF8-E5FDA85816BB}" dt="2022-11-24T11:24:59.785" v="4428" actId="1076"/>
        <pc:sldMkLst>
          <pc:docMk/>
          <pc:sldMk cId="2475071258" sldId="272"/>
        </pc:sldMkLst>
        <pc:spChg chg="mod">
          <ac:chgData name="Sara Muneeb" userId="29b624b1-a719-43f5-9b52-388cd4043c04" providerId="ADAL" clId="{1B8306CC-3EB3-4E79-8CF8-E5FDA85816BB}" dt="2022-11-23T08:23:13.957" v="1" actId="20577"/>
          <ac:spMkLst>
            <pc:docMk/>
            <pc:sldMk cId="2475071258" sldId="272"/>
            <ac:spMk id="3" creationId="{42707BE9-130D-1462-7BBD-65E4A2D07EC8}"/>
          </ac:spMkLst>
        </pc:spChg>
        <pc:picChg chg="add mod">
          <ac:chgData name="Sara Muneeb" userId="29b624b1-a719-43f5-9b52-388cd4043c04" providerId="ADAL" clId="{1B8306CC-3EB3-4E79-8CF8-E5FDA85816BB}" dt="2022-11-24T11:24:59.785" v="4428" actId="1076"/>
          <ac:picMkLst>
            <pc:docMk/>
            <pc:sldMk cId="2475071258" sldId="272"/>
            <ac:picMk id="9218" creationId="{6C0D6CEF-E2F4-384F-1F12-9371DDF793BB}"/>
          </ac:picMkLst>
        </pc:picChg>
      </pc:sldChg>
      <pc:sldChg chg="addSp delSp modSp mod">
        <pc:chgData name="Sara Muneeb" userId="29b624b1-a719-43f5-9b52-388cd4043c04" providerId="ADAL" clId="{1B8306CC-3EB3-4E79-8CF8-E5FDA85816BB}" dt="2022-11-24T11:32:19.373" v="4517" actId="404"/>
        <pc:sldMkLst>
          <pc:docMk/>
          <pc:sldMk cId="1256280144" sldId="273"/>
        </pc:sldMkLst>
        <pc:spChg chg="mod">
          <ac:chgData name="Sara Muneeb" userId="29b624b1-a719-43f5-9b52-388cd4043c04" providerId="ADAL" clId="{1B8306CC-3EB3-4E79-8CF8-E5FDA85816BB}" dt="2022-11-24T11:32:19.373" v="4517" actId="404"/>
          <ac:spMkLst>
            <pc:docMk/>
            <pc:sldMk cId="1256280144" sldId="273"/>
            <ac:spMk id="3" creationId="{515609BF-D224-9D29-E740-0DFD46317A62}"/>
          </ac:spMkLst>
        </pc:spChg>
        <pc:spChg chg="add del">
          <ac:chgData name="Sara Muneeb" userId="29b624b1-a719-43f5-9b52-388cd4043c04" providerId="ADAL" clId="{1B8306CC-3EB3-4E79-8CF8-E5FDA85816BB}" dt="2022-11-24T11:26:55.877" v="4450" actId="22"/>
          <ac:spMkLst>
            <pc:docMk/>
            <pc:sldMk cId="1256280144" sldId="273"/>
            <ac:spMk id="5" creationId="{8CEE2C5B-0A9A-031B-7BBA-7930F33CC8E0}"/>
          </ac:spMkLst>
        </pc:spChg>
        <pc:picChg chg="add mod">
          <ac:chgData name="Sara Muneeb" userId="29b624b1-a719-43f5-9b52-388cd4043c04" providerId="ADAL" clId="{1B8306CC-3EB3-4E79-8CF8-E5FDA85816BB}" dt="2022-11-24T11:27:30.067" v="4461" actId="1038"/>
          <ac:picMkLst>
            <pc:docMk/>
            <pc:sldMk cId="1256280144" sldId="273"/>
            <ac:picMk id="10242" creationId="{EF4CC3FA-0D5A-B8B0-2272-B30D7095A8F8}"/>
          </ac:picMkLst>
        </pc:picChg>
      </pc:sldChg>
      <pc:sldChg chg="modSp new mod">
        <pc:chgData name="Sara Muneeb" userId="29b624b1-a719-43f5-9b52-388cd4043c04" providerId="ADAL" clId="{1B8306CC-3EB3-4E79-8CF8-E5FDA85816BB}" dt="2022-11-24T11:32:25.937" v="4518" actId="123"/>
        <pc:sldMkLst>
          <pc:docMk/>
          <pc:sldMk cId="2120313278" sldId="274"/>
        </pc:sldMkLst>
        <pc:spChg chg="mod">
          <ac:chgData name="Sara Muneeb" userId="29b624b1-a719-43f5-9b52-388cd4043c04" providerId="ADAL" clId="{1B8306CC-3EB3-4E79-8CF8-E5FDA85816BB}" dt="2022-11-23T08:31:26.796" v="58" actId="313"/>
          <ac:spMkLst>
            <pc:docMk/>
            <pc:sldMk cId="2120313278" sldId="274"/>
            <ac:spMk id="2" creationId="{9B136D2C-CB79-B71B-EC82-BD8A2FE43C67}"/>
          </ac:spMkLst>
        </pc:spChg>
        <pc:spChg chg="mod">
          <ac:chgData name="Sara Muneeb" userId="29b624b1-a719-43f5-9b52-388cd4043c04" providerId="ADAL" clId="{1B8306CC-3EB3-4E79-8CF8-E5FDA85816BB}" dt="2022-11-24T11:32:25.937" v="4518" actId="123"/>
          <ac:spMkLst>
            <pc:docMk/>
            <pc:sldMk cId="2120313278" sldId="274"/>
            <ac:spMk id="3" creationId="{5DC79E7B-C6C1-6AB0-9100-E2E691667B18}"/>
          </ac:spMkLst>
        </pc:spChg>
      </pc:sldChg>
      <pc:sldChg chg="addSp modSp new mod">
        <pc:chgData name="Sara Muneeb" userId="29b624b1-a719-43f5-9b52-388cd4043c04" providerId="ADAL" clId="{1B8306CC-3EB3-4E79-8CF8-E5FDA85816BB}" dt="2022-11-24T11:32:30.858" v="4520" actId="404"/>
        <pc:sldMkLst>
          <pc:docMk/>
          <pc:sldMk cId="3670279967" sldId="275"/>
        </pc:sldMkLst>
        <pc:spChg chg="mod">
          <ac:chgData name="Sara Muneeb" userId="29b624b1-a719-43f5-9b52-388cd4043c04" providerId="ADAL" clId="{1B8306CC-3EB3-4E79-8CF8-E5FDA85816BB}" dt="2022-11-23T08:32:18.196" v="111" actId="20577"/>
          <ac:spMkLst>
            <pc:docMk/>
            <pc:sldMk cId="3670279967" sldId="275"/>
            <ac:spMk id="2" creationId="{F59F3CFD-DD80-ACE7-8D81-D267A47BAF8A}"/>
          </ac:spMkLst>
        </pc:spChg>
        <pc:spChg chg="mod">
          <ac:chgData name="Sara Muneeb" userId="29b624b1-a719-43f5-9b52-388cd4043c04" providerId="ADAL" clId="{1B8306CC-3EB3-4E79-8CF8-E5FDA85816BB}" dt="2022-11-24T11:32:30.858" v="4520" actId="404"/>
          <ac:spMkLst>
            <pc:docMk/>
            <pc:sldMk cId="3670279967" sldId="275"/>
            <ac:spMk id="3" creationId="{C961FF16-18D0-3F45-9132-885F488F1F38}"/>
          </ac:spMkLst>
        </pc:spChg>
        <pc:picChg chg="add mod">
          <ac:chgData name="Sara Muneeb" userId="29b624b1-a719-43f5-9b52-388cd4043c04" providerId="ADAL" clId="{1B8306CC-3EB3-4E79-8CF8-E5FDA85816BB}" dt="2022-11-24T11:29:05.819" v="4474" actId="1076"/>
          <ac:picMkLst>
            <pc:docMk/>
            <pc:sldMk cId="3670279967" sldId="275"/>
            <ac:picMk id="11266" creationId="{812542CB-F57C-221D-8EF8-4A1BC26391A7}"/>
          </ac:picMkLst>
        </pc:picChg>
      </pc:sldChg>
      <pc:sldChg chg="modSp new mod">
        <pc:chgData name="Sara Muneeb" userId="29b624b1-a719-43f5-9b52-388cd4043c04" providerId="ADAL" clId="{1B8306CC-3EB3-4E79-8CF8-E5FDA85816BB}" dt="2022-11-24T11:32:35.985" v="4521" actId="123"/>
        <pc:sldMkLst>
          <pc:docMk/>
          <pc:sldMk cId="1201384780" sldId="276"/>
        </pc:sldMkLst>
        <pc:spChg chg="mod">
          <ac:chgData name="Sara Muneeb" userId="29b624b1-a719-43f5-9b52-388cd4043c04" providerId="ADAL" clId="{1B8306CC-3EB3-4E79-8CF8-E5FDA85816BB}" dt="2022-11-24T11:29:43.440" v="4503" actId="20577"/>
          <ac:spMkLst>
            <pc:docMk/>
            <pc:sldMk cId="1201384780" sldId="276"/>
            <ac:spMk id="2" creationId="{4B1FC139-932D-7773-E70C-55A9F877E529}"/>
          </ac:spMkLst>
        </pc:spChg>
        <pc:spChg chg="mod">
          <ac:chgData name="Sara Muneeb" userId="29b624b1-a719-43f5-9b52-388cd4043c04" providerId="ADAL" clId="{1B8306CC-3EB3-4E79-8CF8-E5FDA85816BB}" dt="2022-11-24T11:32:35.985" v="4521" actId="123"/>
          <ac:spMkLst>
            <pc:docMk/>
            <pc:sldMk cId="1201384780" sldId="276"/>
            <ac:spMk id="3" creationId="{DEAB94E3-8DAA-715C-EA8E-79CAD69C1F55}"/>
          </ac:spMkLst>
        </pc:spChg>
      </pc:sldChg>
      <pc:sldChg chg="modSp new mod">
        <pc:chgData name="Sara Muneeb" userId="29b624b1-a719-43f5-9b52-388cd4043c04" providerId="ADAL" clId="{1B8306CC-3EB3-4E79-8CF8-E5FDA85816BB}" dt="2022-11-24T11:32:42.763" v="4523" actId="20577"/>
        <pc:sldMkLst>
          <pc:docMk/>
          <pc:sldMk cId="3823172309" sldId="277"/>
        </pc:sldMkLst>
        <pc:spChg chg="mod">
          <ac:chgData name="Sara Muneeb" userId="29b624b1-a719-43f5-9b52-388cd4043c04" providerId="ADAL" clId="{1B8306CC-3EB3-4E79-8CF8-E5FDA85816BB}" dt="2022-11-23T08:36:05.190" v="170" actId="20577"/>
          <ac:spMkLst>
            <pc:docMk/>
            <pc:sldMk cId="3823172309" sldId="277"/>
            <ac:spMk id="2" creationId="{7B626E82-9D22-3E18-5F14-F9F57CAD85F7}"/>
          </ac:spMkLst>
        </pc:spChg>
        <pc:spChg chg="mod">
          <ac:chgData name="Sara Muneeb" userId="29b624b1-a719-43f5-9b52-388cd4043c04" providerId="ADAL" clId="{1B8306CC-3EB3-4E79-8CF8-E5FDA85816BB}" dt="2022-11-24T11:32:42.763" v="4523" actId="20577"/>
          <ac:spMkLst>
            <pc:docMk/>
            <pc:sldMk cId="3823172309" sldId="277"/>
            <ac:spMk id="3" creationId="{D5F0E405-546F-861A-9D13-809D1DFDFE9B}"/>
          </ac:spMkLst>
        </pc:spChg>
      </pc:sldChg>
      <pc:sldChg chg="modSp new mod">
        <pc:chgData name="Sara Muneeb" userId="29b624b1-a719-43f5-9b52-388cd4043c04" providerId="ADAL" clId="{1B8306CC-3EB3-4E79-8CF8-E5FDA85816BB}" dt="2022-11-24T11:32:50.625" v="4528" actId="20577"/>
        <pc:sldMkLst>
          <pc:docMk/>
          <pc:sldMk cId="42086703" sldId="278"/>
        </pc:sldMkLst>
        <pc:spChg chg="mod">
          <ac:chgData name="Sara Muneeb" userId="29b624b1-a719-43f5-9b52-388cd4043c04" providerId="ADAL" clId="{1B8306CC-3EB3-4E79-8CF8-E5FDA85816BB}" dt="2022-11-23T08:37:51.822" v="211" actId="20577"/>
          <ac:spMkLst>
            <pc:docMk/>
            <pc:sldMk cId="42086703" sldId="278"/>
            <ac:spMk id="2" creationId="{141FE1F3-2665-2FD6-22B2-97D0343C19A9}"/>
          </ac:spMkLst>
        </pc:spChg>
        <pc:spChg chg="mod">
          <ac:chgData name="Sara Muneeb" userId="29b624b1-a719-43f5-9b52-388cd4043c04" providerId="ADAL" clId="{1B8306CC-3EB3-4E79-8CF8-E5FDA85816BB}" dt="2022-11-24T11:32:50.625" v="4528" actId="20577"/>
          <ac:spMkLst>
            <pc:docMk/>
            <pc:sldMk cId="42086703" sldId="278"/>
            <ac:spMk id="3" creationId="{2D5D4E2C-0D46-594E-F5F1-6B599D1C9520}"/>
          </ac:spMkLst>
        </pc:spChg>
      </pc:sldChg>
      <pc:sldChg chg="addSp modSp new mod">
        <pc:chgData name="Sara Muneeb" userId="29b624b1-a719-43f5-9b52-388cd4043c04" providerId="ADAL" clId="{1B8306CC-3EB3-4E79-8CF8-E5FDA85816BB}" dt="2022-11-24T11:33:38.975" v="4573" actId="1036"/>
        <pc:sldMkLst>
          <pc:docMk/>
          <pc:sldMk cId="607249761" sldId="279"/>
        </pc:sldMkLst>
        <pc:spChg chg="mod">
          <ac:chgData name="Sara Muneeb" userId="29b624b1-a719-43f5-9b52-388cd4043c04" providerId="ADAL" clId="{1B8306CC-3EB3-4E79-8CF8-E5FDA85816BB}" dt="2022-11-23T08:41:21.512" v="316" actId="20577"/>
          <ac:spMkLst>
            <pc:docMk/>
            <pc:sldMk cId="607249761" sldId="279"/>
            <ac:spMk id="2" creationId="{3C30C768-E1E2-18B4-4467-8DD551168D4E}"/>
          </ac:spMkLst>
        </pc:spChg>
        <pc:spChg chg="mod">
          <ac:chgData name="Sara Muneeb" userId="29b624b1-a719-43f5-9b52-388cd4043c04" providerId="ADAL" clId="{1B8306CC-3EB3-4E79-8CF8-E5FDA85816BB}" dt="2022-11-24T11:33:36.212" v="4568" actId="12"/>
          <ac:spMkLst>
            <pc:docMk/>
            <pc:sldMk cId="607249761" sldId="279"/>
            <ac:spMk id="3" creationId="{9F3149EA-A991-691D-D4F3-035A636EE4A2}"/>
          </ac:spMkLst>
        </pc:spChg>
        <pc:picChg chg="add mod">
          <ac:chgData name="Sara Muneeb" userId="29b624b1-a719-43f5-9b52-388cd4043c04" providerId="ADAL" clId="{1B8306CC-3EB3-4E79-8CF8-E5FDA85816BB}" dt="2022-11-24T11:33:38.975" v="4573" actId="1036"/>
          <ac:picMkLst>
            <pc:docMk/>
            <pc:sldMk cId="607249761" sldId="279"/>
            <ac:picMk id="5" creationId="{D659D4FD-8AD8-2497-B1C1-1D922529D61A}"/>
          </ac:picMkLst>
        </pc:picChg>
      </pc:sldChg>
      <pc:sldChg chg="addSp delSp modSp new mod">
        <pc:chgData name="Sara Muneeb" userId="29b624b1-a719-43f5-9b52-388cd4043c04" providerId="ADAL" clId="{1B8306CC-3EB3-4E79-8CF8-E5FDA85816BB}" dt="2022-11-24T11:32:01.079" v="4513" actId="123"/>
        <pc:sldMkLst>
          <pc:docMk/>
          <pc:sldMk cId="1915487802" sldId="280"/>
        </pc:sldMkLst>
        <pc:spChg chg="mod">
          <ac:chgData name="Sara Muneeb" userId="29b624b1-a719-43f5-9b52-388cd4043c04" providerId="ADAL" clId="{1B8306CC-3EB3-4E79-8CF8-E5FDA85816BB}" dt="2022-11-23T08:42:46.758" v="345" actId="20577"/>
          <ac:spMkLst>
            <pc:docMk/>
            <pc:sldMk cId="1915487802" sldId="280"/>
            <ac:spMk id="2" creationId="{FEB30658-A74B-8C9D-DBDB-17DC53CE3B02}"/>
          </ac:spMkLst>
        </pc:spChg>
        <pc:spChg chg="mod">
          <ac:chgData name="Sara Muneeb" userId="29b624b1-a719-43f5-9b52-388cd4043c04" providerId="ADAL" clId="{1B8306CC-3EB3-4E79-8CF8-E5FDA85816BB}" dt="2022-11-24T11:32:01.079" v="4513" actId="123"/>
          <ac:spMkLst>
            <pc:docMk/>
            <pc:sldMk cId="1915487802" sldId="280"/>
            <ac:spMk id="3" creationId="{029D93F4-A944-120B-74AA-4E960EE935C5}"/>
          </ac:spMkLst>
        </pc:spChg>
        <pc:spChg chg="add del">
          <ac:chgData name="Sara Muneeb" userId="29b624b1-a719-43f5-9b52-388cd4043c04" providerId="ADAL" clId="{1B8306CC-3EB3-4E79-8CF8-E5FDA85816BB}" dt="2022-11-24T11:31:10.514" v="4505"/>
          <ac:spMkLst>
            <pc:docMk/>
            <pc:sldMk cId="1915487802" sldId="280"/>
            <ac:spMk id="4" creationId="{5215EFB5-F634-F51A-FF0F-EFEB11F36976}"/>
          </ac:spMkLst>
        </pc:spChg>
        <pc:picChg chg="add mod">
          <ac:chgData name="Sara Muneeb" userId="29b624b1-a719-43f5-9b52-388cd4043c04" providerId="ADAL" clId="{1B8306CC-3EB3-4E79-8CF8-E5FDA85816BB}" dt="2022-11-24T11:31:57.500" v="4512" actId="1076"/>
          <ac:picMkLst>
            <pc:docMk/>
            <pc:sldMk cId="1915487802" sldId="280"/>
            <ac:picMk id="12292" creationId="{8D5A06D9-0AD9-621F-9859-9CB58F38B339}"/>
          </ac:picMkLst>
        </pc:picChg>
      </pc:sldChg>
      <pc:sldChg chg="addSp modSp new mod">
        <pc:chgData name="Sara Muneeb" userId="29b624b1-a719-43f5-9b52-388cd4043c04" providerId="ADAL" clId="{1B8306CC-3EB3-4E79-8CF8-E5FDA85816BB}" dt="2022-11-24T11:35:51.386" v="4594" actId="1076"/>
        <pc:sldMkLst>
          <pc:docMk/>
          <pc:sldMk cId="3190139180" sldId="281"/>
        </pc:sldMkLst>
        <pc:spChg chg="mod">
          <ac:chgData name="Sara Muneeb" userId="29b624b1-a719-43f5-9b52-388cd4043c04" providerId="ADAL" clId="{1B8306CC-3EB3-4E79-8CF8-E5FDA85816BB}" dt="2022-11-23T08:46:12.013" v="403" actId="20577"/>
          <ac:spMkLst>
            <pc:docMk/>
            <pc:sldMk cId="3190139180" sldId="281"/>
            <ac:spMk id="2" creationId="{0FDFE053-BB84-0BC9-304B-971A912B7E90}"/>
          </ac:spMkLst>
        </pc:spChg>
        <pc:spChg chg="mod">
          <ac:chgData name="Sara Muneeb" userId="29b624b1-a719-43f5-9b52-388cd4043c04" providerId="ADAL" clId="{1B8306CC-3EB3-4E79-8CF8-E5FDA85816BB}" dt="2022-11-24T11:34:13.590" v="4587" actId="27636"/>
          <ac:spMkLst>
            <pc:docMk/>
            <pc:sldMk cId="3190139180" sldId="281"/>
            <ac:spMk id="3" creationId="{516D0E45-CB98-FF5D-BC85-B8C72E326E1C}"/>
          </ac:spMkLst>
        </pc:spChg>
        <pc:picChg chg="add mod">
          <ac:chgData name="Sara Muneeb" userId="29b624b1-a719-43f5-9b52-388cd4043c04" providerId="ADAL" clId="{1B8306CC-3EB3-4E79-8CF8-E5FDA85816BB}" dt="2022-11-24T11:35:51.386" v="4594" actId="1076"/>
          <ac:picMkLst>
            <pc:docMk/>
            <pc:sldMk cId="3190139180" sldId="281"/>
            <ac:picMk id="14338" creationId="{3B95CEDD-426D-F78E-A8CD-7642ECF3C14E}"/>
          </ac:picMkLst>
        </pc:picChg>
      </pc:sldChg>
      <pc:sldChg chg="addSp modSp new mod">
        <pc:chgData name="Sara Muneeb" userId="29b624b1-a719-43f5-9b52-388cd4043c04" providerId="ADAL" clId="{1B8306CC-3EB3-4E79-8CF8-E5FDA85816BB}" dt="2022-11-24T11:35:18.357" v="4591" actId="1076"/>
        <pc:sldMkLst>
          <pc:docMk/>
          <pc:sldMk cId="2415073261" sldId="282"/>
        </pc:sldMkLst>
        <pc:spChg chg="mod">
          <ac:chgData name="Sara Muneeb" userId="29b624b1-a719-43f5-9b52-388cd4043c04" providerId="ADAL" clId="{1B8306CC-3EB3-4E79-8CF8-E5FDA85816BB}" dt="2022-11-23T09:23:09.829" v="463" actId="20577"/>
          <ac:spMkLst>
            <pc:docMk/>
            <pc:sldMk cId="2415073261" sldId="282"/>
            <ac:spMk id="2" creationId="{565F767A-389F-0E44-052A-64664E73D59B}"/>
          </ac:spMkLst>
        </pc:spChg>
        <pc:spChg chg="mod">
          <ac:chgData name="Sara Muneeb" userId="29b624b1-a719-43f5-9b52-388cd4043c04" providerId="ADAL" clId="{1B8306CC-3EB3-4E79-8CF8-E5FDA85816BB}" dt="2022-11-24T11:34:27.901" v="4589" actId="15"/>
          <ac:spMkLst>
            <pc:docMk/>
            <pc:sldMk cId="2415073261" sldId="282"/>
            <ac:spMk id="3" creationId="{AC5E4B85-C20C-36B3-3D21-4A7CA06123F9}"/>
          </ac:spMkLst>
        </pc:spChg>
        <pc:picChg chg="add mod">
          <ac:chgData name="Sara Muneeb" userId="29b624b1-a719-43f5-9b52-388cd4043c04" providerId="ADAL" clId="{1B8306CC-3EB3-4E79-8CF8-E5FDA85816BB}" dt="2022-11-24T11:35:18.357" v="4591" actId="1076"/>
          <ac:picMkLst>
            <pc:docMk/>
            <pc:sldMk cId="2415073261" sldId="282"/>
            <ac:picMk id="13314" creationId="{8CEFB6AA-4EE3-01F4-C210-D6FBAD12A577}"/>
          </ac:picMkLst>
        </pc:picChg>
      </pc:sldChg>
      <pc:sldChg chg="addSp delSp modSp new mod">
        <pc:chgData name="Sara Muneeb" userId="29b624b1-a719-43f5-9b52-388cd4043c04" providerId="ADAL" clId="{1B8306CC-3EB3-4E79-8CF8-E5FDA85816BB}" dt="2022-11-24T11:36:04.234" v="4597" actId="113"/>
        <pc:sldMkLst>
          <pc:docMk/>
          <pc:sldMk cId="3214258101" sldId="283"/>
        </pc:sldMkLst>
        <pc:spChg chg="mod">
          <ac:chgData name="Sara Muneeb" userId="29b624b1-a719-43f5-9b52-388cd4043c04" providerId="ADAL" clId="{1B8306CC-3EB3-4E79-8CF8-E5FDA85816BB}" dt="2022-11-23T09:25:27.262" v="552" actId="20577"/>
          <ac:spMkLst>
            <pc:docMk/>
            <pc:sldMk cId="3214258101" sldId="283"/>
            <ac:spMk id="2" creationId="{A5C40206-7549-D8DC-27DD-37510EA8596B}"/>
          </ac:spMkLst>
        </pc:spChg>
        <pc:spChg chg="mod">
          <ac:chgData name="Sara Muneeb" userId="29b624b1-a719-43f5-9b52-388cd4043c04" providerId="ADAL" clId="{1B8306CC-3EB3-4E79-8CF8-E5FDA85816BB}" dt="2022-11-24T11:36:04.234" v="4597" actId="113"/>
          <ac:spMkLst>
            <pc:docMk/>
            <pc:sldMk cId="3214258101" sldId="283"/>
            <ac:spMk id="3" creationId="{30933CDD-CDE3-C19C-F2B1-53C3354B629E}"/>
          </ac:spMkLst>
        </pc:spChg>
        <pc:picChg chg="add del">
          <ac:chgData name="Sara Muneeb" userId="29b624b1-a719-43f5-9b52-388cd4043c04" providerId="ADAL" clId="{1B8306CC-3EB3-4E79-8CF8-E5FDA85816BB}" dt="2022-11-24T11:36:03.280" v="4596"/>
          <ac:picMkLst>
            <pc:docMk/>
            <pc:sldMk cId="3214258101" sldId="283"/>
            <ac:picMk id="15362" creationId="{A91765E3-CC24-224E-593A-1258AF927527}"/>
          </ac:picMkLst>
        </pc:picChg>
      </pc:sldChg>
      <pc:sldChg chg="modSp new mod">
        <pc:chgData name="Sara Muneeb" userId="29b624b1-a719-43f5-9b52-388cd4043c04" providerId="ADAL" clId="{1B8306CC-3EB3-4E79-8CF8-E5FDA85816BB}" dt="2022-11-24T11:36:07.076" v="4598" actId="113"/>
        <pc:sldMkLst>
          <pc:docMk/>
          <pc:sldMk cId="2598223408" sldId="284"/>
        </pc:sldMkLst>
        <pc:spChg chg="mod">
          <ac:chgData name="Sara Muneeb" userId="29b624b1-a719-43f5-9b52-388cd4043c04" providerId="ADAL" clId="{1B8306CC-3EB3-4E79-8CF8-E5FDA85816BB}" dt="2022-11-24T04:57:56.270" v="629" actId="20577"/>
          <ac:spMkLst>
            <pc:docMk/>
            <pc:sldMk cId="2598223408" sldId="284"/>
            <ac:spMk id="2" creationId="{629CA22E-DE2D-3B0F-1892-A64F4353CBFC}"/>
          </ac:spMkLst>
        </pc:spChg>
        <pc:spChg chg="mod">
          <ac:chgData name="Sara Muneeb" userId="29b624b1-a719-43f5-9b52-388cd4043c04" providerId="ADAL" clId="{1B8306CC-3EB3-4E79-8CF8-E5FDA85816BB}" dt="2022-11-24T11:36:07.076" v="4598" actId="113"/>
          <ac:spMkLst>
            <pc:docMk/>
            <pc:sldMk cId="2598223408" sldId="284"/>
            <ac:spMk id="3" creationId="{A0498703-06F5-43B3-9860-B1DE926EAAF0}"/>
          </ac:spMkLst>
        </pc:spChg>
      </pc:sldChg>
      <pc:sldChg chg="modSp new mod">
        <pc:chgData name="Sara Muneeb" userId="29b624b1-a719-43f5-9b52-388cd4043c04" providerId="ADAL" clId="{1B8306CC-3EB3-4E79-8CF8-E5FDA85816BB}" dt="2022-11-24T11:36:15.114" v="4599" actId="20577"/>
        <pc:sldMkLst>
          <pc:docMk/>
          <pc:sldMk cId="1163340828" sldId="285"/>
        </pc:sldMkLst>
        <pc:spChg chg="mod">
          <ac:chgData name="Sara Muneeb" userId="29b624b1-a719-43f5-9b52-388cd4043c04" providerId="ADAL" clId="{1B8306CC-3EB3-4E79-8CF8-E5FDA85816BB}" dt="2022-11-24T04:59:13.311" v="677" actId="20577"/>
          <ac:spMkLst>
            <pc:docMk/>
            <pc:sldMk cId="1163340828" sldId="285"/>
            <ac:spMk id="2" creationId="{B7B1E24E-9C0D-6DC8-615F-FBA6FE9E0E07}"/>
          </ac:spMkLst>
        </pc:spChg>
        <pc:spChg chg="mod">
          <ac:chgData name="Sara Muneeb" userId="29b624b1-a719-43f5-9b52-388cd4043c04" providerId="ADAL" clId="{1B8306CC-3EB3-4E79-8CF8-E5FDA85816BB}" dt="2022-11-24T11:36:15.114" v="4599" actId="20577"/>
          <ac:spMkLst>
            <pc:docMk/>
            <pc:sldMk cId="1163340828" sldId="285"/>
            <ac:spMk id="3" creationId="{46E30DE5-77BA-57DA-26B6-8236C957DDBE}"/>
          </ac:spMkLst>
        </pc:spChg>
      </pc:sldChg>
      <pc:sldChg chg="modSp new mod">
        <pc:chgData name="Sara Muneeb" userId="29b624b1-a719-43f5-9b52-388cd4043c04" providerId="ADAL" clId="{1B8306CC-3EB3-4E79-8CF8-E5FDA85816BB}" dt="2022-11-24T11:36:37.209" v="4603" actId="27636"/>
        <pc:sldMkLst>
          <pc:docMk/>
          <pc:sldMk cId="3764304900" sldId="286"/>
        </pc:sldMkLst>
        <pc:spChg chg="mod">
          <ac:chgData name="Sara Muneeb" userId="29b624b1-a719-43f5-9b52-388cd4043c04" providerId="ADAL" clId="{1B8306CC-3EB3-4E79-8CF8-E5FDA85816BB}" dt="2022-11-24T05:00:28.237" v="700" actId="20577"/>
          <ac:spMkLst>
            <pc:docMk/>
            <pc:sldMk cId="3764304900" sldId="286"/>
            <ac:spMk id="2" creationId="{686205B4-D4A0-248D-FBDB-29ACE4CF9819}"/>
          </ac:spMkLst>
        </pc:spChg>
        <pc:spChg chg="mod">
          <ac:chgData name="Sara Muneeb" userId="29b624b1-a719-43f5-9b52-388cd4043c04" providerId="ADAL" clId="{1B8306CC-3EB3-4E79-8CF8-E5FDA85816BB}" dt="2022-11-24T11:36:37.209" v="4603" actId="27636"/>
          <ac:spMkLst>
            <pc:docMk/>
            <pc:sldMk cId="3764304900" sldId="286"/>
            <ac:spMk id="3" creationId="{5C5C3B9C-C314-AD0D-1F92-A0B3316DDC1E}"/>
          </ac:spMkLst>
        </pc:spChg>
      </pc:sldChg>
      <pc:sldChg chg="addSp modSp new mod">
        <pc:chgData name="Sara Muneeb" userId="29b624b1-a719-43f5-9b52-388cd4043c04" providerId="ADAL" clId="{1B8306CC-3EB3-4E79-8CF8-E5FDA85816BB}" dt="2022-11-24T11:38:35.685" v="4610" actId="1076"/>
        <pc:sldMkLst>
          <pc:docMk/>
          <pc:sldMk cId="610554424" sldId="287"/>
        </pc:sldMkLst>
        <pc:spChg chg="mod">
          <ac:chgData name="Sara Muneeb" userId="29b624b1-a719-43f5-9b52-388cd4043c04" providerId="ADAL" clId="{1B8306CC-3EB3-4E79-8CF8-E5FDA85816BB}" dt="2022-11-24T05:02:42.714" v="778" actId="20577"/>
          <ac:spMkLst>
            <pc:docMk/>
            <pc:sldMk cId="610554424" sldId="287"/>
            <ac:spMk id="2" creationId="{6772C05C-17FF-F418-0C5E-9E7E817277A5}"/>
          </ac:spMkLst>
        </pc:spChg>
        <pc:spChg chg="mod">
          <ac:chgData name="Sara Muneeb" userId="29b624b1-a719-43f5-9b52-388cd4043c04" providerId="ADAL" clId="{1B8306CC-3EB3-4E79-8CF8-E5FDA85816BB}" dt="2022-11-24T11:38:24.484" v="4607" actId="404"/>
          <ac:spMkLst>
            <pc:docMk/>
            <pc:sldMk cId="610554424" sldId="287"/>
            <ac:spMk id="3" creationId="{A1DAB5FA-AC2E-CEBD-7DB0-AEAE6EF479DE}"/>
          </ac:spMkLst>
        </pc:spChg>
        <pc:picChg chg="add mod">
          <ac:chgData name="Sara Muneeb" userId="29b624b1-a719-43f5-9b52-388cd4043c04" providerId="ADAL" clId="{1B8306CC-3EB3-4E79-8CF8-E5FDA85816BB}" dt="2022-11-24T11:38:35.685" v="4610" actId="1076"/>
          <ac:picMkLst>
            <pc:docMk/>
            <pc:sldMk cId="610554424" sldId="287"/>
            <ac:picMk id="16386" creationId="{55BC60D7-2199-C470-C37B-9A4D00D7157C}"/>
          </ac:picMkLst>
        </pc:picChg>
      </pc:sldChg>
      <pc:sldChg chg="addSp modSp new mod">
        <pc:chgData name="Sara Muneeb" userId="29b624b1-a719-43f5-9b52-388cd4043c04" providerId="ADAL" clId="{1B8306CC-3EB3-4E79-8CF8-E5FDA85816BB}" dt="2022-11-24T11:40:13.918" v="4624" actId="1076"/>
        <pc:sldMkLst>
          <pc:docMk/>
          <pc:sldMk cId="3020482031" sldId="288"/>
        </pc:sldMkLst>
        <pc:spChg chg="mod">
          <ac:chgData name="Sara Muneeb" userId="29b624b1-a719-43f5-9b52-388cd4043c04" providerId="ADAL" clId="{1B8306CC-3EB3-4E79-8CF8-E5FDA85816BB}" dt="2022-11-24T05:05:16.591" v="930" actId="20577"/>
          <ac:spMkLst>
            <pc:docMk/>
            <pc:sldMk cId="3020482031" sldId="288"/>
            <ac:spMk id="2" creationId="{F2744C4F-2ADA-2E7B-CF1B-114BCAF2B132}"/>
          </ac:spMkLst>
        </pc:spChg>
        <pc:spChg chg="mod">
          <ac:chgData name="Sara Muneeb" userId="29b624b1-a719-43f5-9b52-388cd4043c04" providerId="ADAL" clId="{1B8306CC-3EB3-4E79-8CF8-E5FDA85816BB}" dt="2022-11-24T11:39:08.751" v="4613" actId="123"/>
          <ac:spMkLst>
            <pc:docMk/>
            <pc:sldMk cId="3020482031" sldId="288"/>
            <ac:spMk id="3" creationId="{19C5CC02-8DA8-62C1-0037-BCEA7F71F149}"/>
          </ac:spMkLst>
        </pc:spChg>
        <pc:picChg chg="add mod">
          <ac:chgData name="Sara Muneeb" userId="29b624b1-a719-43f5-9b52-388cd4043c04" providerId="ADAL" clId="{1B8306CC-3EB3-4E79-8CF8-E5FDA85816BB}" dt="2022-11-24T11:40:13.918" v="4624" actId="1076"/>
          <ac:picMkLst>
            <pc:docMk/>
            <pc:sldMk cId="3020482031" sldId="288"/>
            <ac:picMk id="17410" creationId="{948F2CE4-FFB7-DAC0-1604-CD041BBB9FA5}"/>
          </ac:picMkLst>
        </pc:picChg>
      </pc:sldChg>
      <pc:sldChg chg="addSp modSp new mod">
        <pc:chgData name="Sara Muneeb" userId="29b624b1-a719-43f5-9b52-388cd4043c04" providerId="ADAL" clId="{1B8306CC-3EB3-4E79-8CF8-E5FDA85816BB}" dt="2022-11-24T11:43:21.851" v="4674" actId="1076"/>
        <pc:sldMkLst>
          <pc:docMk/>
          <pc:sldMk cId="25240944" sldId="289"/>
        </pc:sldMkLst>
        <pc:spChg chg="mod">
          <ac:chgData name="Sara Muneeb" userId="29b624b1-a719-43f5-9b52-388cd4043c04" providerId="ADAL" clId="{1B8306CC-3EB3-4E79-8CF8-E5FDA85816BB}" dt="2022-11-24T11:40:21.707" v="4626" actId="1076"/>
          <ac:spMkLst>
            <pc:docMk/>
            <pc:sldMk cId="25240944" sldId="289"/>
            <ac:spMk id="2" creationId="{924E335E-C24A-8A3A-4A6D-C61E74A4BE8C}"/>
          </ac:spMkLst>
        </pc:spChg>
        <pc:spChg chg="mod">
          <ac:chgData name="Sara Muneeb" userId="29b624b1-a719-43f5-9b52-388cd4043c04" providerId="ADAL" clId="{1B8306CC-3EB3-4E79-8CF8-E5FDA85816BB}" dt="2022-11-24T11:40:18.604" v="4625" actId="123"/>
          <ac:spMkLst>
            <pc:docMk/>
            <pc:sldMk cId="25240944" sldId="289"/>
            <ac:spMk id="3" creationId="{A8CFFD53-F00D-7ED9-03D3-7BB250350ABE}"/>
          </ac:spMkLst>
        </pc:spChg>
        <pc:picChg chg="add mod">
          <ac:chgData name="Sara Muneeb" userId="29b624b1-a719-43f5-9b52-388cd4043c04" providerId="ADAL" clId="{1B8306CC-3EB3-4E79-8CF8-E5FDA85816BB}" dt="2022-11-24T11:43:21.851" v="4674" actId="1076"/>
          <ac:picMkLst>
            <pc:docMk/>
            <pc:sldMk cId="25240944" sldId="289"/>
            <ac:picMk id="19458" creationId="{DD4303E1-7061-A7B7-BF23-D797FA4DC869}"/>
          </ac:picMkLst>
        </pc:picChg>
      </pc:sldChg>
      <pc:sldChg chg="addSp modSp new mod">
        <pc:chgData name="Sara Muneeb" userId="29b624b1-a719-43f5-9b52-388cd4043c04" providerId="ADAL" clId="{1B8306CC-3EB3-4E79-8CF8-E5FDA85816BB}" dt="2022-11-24T05:31:04.303" v="1072" actId="1076"/>
        <pc:sldMkLst>
          <pc:docMk/>
          <pc:sldMk cId="2249725786" sldId="290"/>
        </pc:sldMkLst>
        <pc:spChg chg="mod">
          <ac:chgData name="Sara Muneeb" userId="29b624b1-a719-43f5-9b52-388cd4043c04" providerId="ADAL" clId="{1B8306CC-3EB3-4E79-8CF8-E5FDA85816BB}" dt="2022-11-24T05:19:08.607" v="1058" actId="20577"/>
          <ac:spMkLst>
            <pc:docMk/>
            <pc:sldMk cId="2249725786" sldId="290"/>
            <ac:spMk id="2" creationId="{7167DA18-9C6C-9FFA-B00E-21186D41D72B}"/>
          </ac:spMkLst>
        </pc:spChg>
        <pc:spChg chg="mod">
          <ac:chgData name="Sara Muneeb" userId="29b624b1-a719-43f5-9b52-388cd4043c04" providerId="ADAL" clId="{1B8306CC-3EB3-4E79-8CF8-E5FDA85816BB}" dt="2022-11-24T05:29:50.013" v="1069" actId="20577"/>
          <ac:spMkLst>
            <pc:docMk/>
            <pc:sldMk cId="2249725786" sldId="290"/>
            <ac:spMk id="3" creationId="{DD43358B-1CD1-3E3D-CFE0-A750DB203430}"/>
          </ac:spMkLst>
        </pc:spChg>
        <pc:picChg chg="add mod">
          <ac:chgData name="Sara Muneeb" userId="29b624b1-a719-43f5-9b52-388cd4043c04" providerId="ADAL" clId="{1B8306CC-3EB3-4E79-8CF8-E5FDA85816BB}" dt="2022-11-24T05:31:04.303" v="1072" actId="1076"/>
          <ac:picMkLst>
            <pc:docMk/>
            <pc:sldMk cId="2249725786" sldId="290"/>
            <ac:picMk id="5" creationId="{333A8F63-F6ED-E063-25A5-187770B4C88C}"/>
          </ac:picMkLst>
        </pc:picChg>
      </pc:sldChg>
      <pc:sldChg chg="modSp new mod">
        <pc:chgData name="Sara Muneeb" userId="29b624b1-a719-43f5-9b52-388cd4043c04" providerId="ADAL" clId="{1B8306CC-3EB3-4E79-8CF8-E5FDA85816BB}" dt="2022-11-24T07:12:55.802" v="1216" actId="20577"/>
        <pc:sldMkLst>
          <pc:docMk/>
          <pc:sldMk cId="3610408976" sldId="291"/>
        </pc:sldMkLst>
        <pc:spChg chg="mod">
          <ac:chgData name="Sara Muneeb" userId="29b624b1-a719-43f5-9b52-388cd4043c04" providerId="ADAL" clId="{1B8306CC-3EB3-4E79-8CF8-E5FDA85816BB}" dt="2022-11-24T05:32:05.976" v="1089" actId="313"/>
          <ac:spMkLst>
            <pc:docMk/>
            <pc:sldMk cId="3610408976" sldId="291"/>
            <ac:spMk id="2" creationId="{58CF2B64-DA17-50C7-24CE-FDD09F661064}"/>
          </ac:spMkLst>
        </pc:spChg>
        <pc:spChg chg="mod">
          <ac:chgData name="Sara Muneeb" userId="29b624b1-a719-43f5-9b52-388cd4043c04" providerId="ADAL" clId="{1B8306CC-3EB3-4E79-8CF8-E5FDA85816BB}" dt="2022-11-24T07:12:55.802" v="1216" actId="20577"/>
          <ac:spMkLst>
            <pc:docMk/>
            <pc:sldMk cId="3610408976" sldId="291"/>
            <ac:spMk id="3" creationId="{666BA441-274D-6F01-D3D0-443A4E071061}"/>
          </ac:spMkLst>
        </pc:spChg>
      </pc:sldChg>
      <pc:sldChg chg="addSp delSp modSp new mod">
        <pc:chgData name="Sara Muneeb" userId="29b624b1-a719-43f5-9b52-388cd4043c04" providerId="ADAL" clId="{1B8306CC-3EB3-4E79-8CF8-E5FDA85816BB}" dt="2022-11-24T11:48:59.801" v="4681" actId="1076"/>
        <pc:sldMkLst>
          <pc:docMk/>
          <pc:sldMk cId="192924341" sldId="292"/>
        </pc:sldMkLst>
        <pc:spChg chg="mod">
          <ac:chgData name="Sara Muneeb" userId="29b624b1-a719-43f5-9b52-388cd4043c04" providerId="ADAL" clId="{1B8306CC-3EB3-4E79-8CF8-E5FDA85816BB}" dt="2022-11-24T07:14:14.476" v="1264" actId="20577"/>
          <ac:spMkLst>
            <pc:docMk/>
            <pc:sldMk cId="192924341" sldId="292"/>
            <ac:spMk id="2" creationId="{BFC93EED-57E1-89DE-A6EB-5AA0A4EB356E}"/>
          </ac:spMkLst>
        </pc:spChg>
        <pc:spChg chg="mod">
          <ac:chgData name="Sara Muneeb" userId="29b624b1-a719-43f5-9b52-388cd4043c04" providerId="ADAL" clId="{1B8306CC-3EB3-4E79-8CF8-E5FDA85816BB}" dt="2022-11-24T07:32:39.235" v="1286" actId="20577"/>
          <ac:spMkLst>
            <pc:docMk/>
            <pc:sldMk cId="192924341" sldId="292"/>
            <ac:spMk id="3" creationId="{E5686BDE-1F3E-CDC6-1F17-58236D66E4D3}"/>
          </ac:spMkLst>
        </pc:spChg>
        <pc:spChg chg="add del">
          <ac:chgData name="Sara Muneeb" userId="29b624b1-a719-43f5-9b52-388cd4043c04" providerId="ADAL" clId="{1B8306CC-3EB3-4E79-8CF8-E5FDA85816BB}" dt="2022-11-24T11:48:37.730" v="4676" actId="22"/>
          <ac:spMkLst>
            <pc:docMk/>
            <pc:sldMk cId="192924341" sldId="292"/>
            <ac:spMk id="5" creationId="{3DCB70B1-375E-3115-73CD-B7A3573479FB}"/>
          </ac:spMkLst>
        </pc:spChg>
        <pc:picChg chg="add mod">
          <ac:chgData name="Sara Muneeb" userId="29b624b1-a719-43f5-9b52-388cd4043c04" providerId="ADAL" clId="{1B8306CC-3EB3-4E79-8CF8-E5FDA85816BB}" dt="2022-11-24T11:48:59.801" v="4681" actId="1076"/>
          <ac:picMkLst>
            <pc:docMk/>
            <pc:sldMk cId="192924341" sldId="292"/>
            <ac:picMk id="7" creationId="{8590D1DC-CA73-F254-6546-B65CC01190B4}"/>
          </ac:picMkLst>
        </pc:picChg>
      </pc:sldChg>
      <pc:sldChg chg="modSp new mod">
        <pc:chgData name="Sara Muneeb" userId="29b624b1-a719-43f5-9b52-388cd4043c04" providerId="ADAL" clId="{1B8306CC-3EB3-4E79-8CF8-E5FDA85816BB}" dt="2022-11-24T08:06:29.704" v="1474" actId="20577"/>
        <pc:sldMkLst>
          <pc:docMk/>
          <pc:sldMk cId="2012698245" sldId="293"/>
        </pc:sldMkLst>
        <pc:spChg chg="mod">
          <ac:chgData name="Sara Muneeb" userId="29b624b1-a719-43f5-9b52-388cd4043c04" providerId="ADAL" clId="{1B8306CC-3EB3-4E79-8CF8-E5FDA85816BB}" dt="2022-11-24T07:32:54.729" v="1312" actId="20577"/>
          <ac:spMkLst>
            <pc:docMk/>
            <pc:sldMk cId="2012698245" sldId="293"/>
            <ac:spMk id="2" creationId="{3E5C9015-ACAC-6C7B-76AC-7CB638C817D7}"/>
          </ac:spMkLst>
        </pc:spChg>
        <pc:spChg chg="mod">
          <ac:chgData name="Sara Muneeb" userId="29b624b1-a719-43f5-9b52-388cd4043c04" providerId="ADAL" clId="{1B8306CC-3EB3-4E79-8CF8-E5FDA85816BB}" dt="2022-11-24T08:06:29.704" v="1474" actId="20577"/>
          <ac:spMkLst>
            <pc:docMk/>
            <pc:sldMk cId="2012698245" sldId="293"/>
            <ac:spMk id="3" creationId="{5BA8928C-F98C-7DFC-71C2-A665537505D7}"/>
          </ac:spMkLst>
        </pc:spChg>
      </pc:sldChg>
      <pc:sldChg chg="addSp modSp new mod">
        <pc:chgData name="Sara Muneeb" userId="29b624b1-a719-43f5-9b52-388cd4043c04" providerId="ADAL" clId="{1B8306CC-3EB3-4E79-8CF8-E5FDA85816BB}" dt="2022-11-24T11:51:28.448" v="4687" actId="1076"/>
        <pc:sldMkLst>
          <pc:docMk/>
          <pc:sldMk cId="4002966167" sldId="294"/>
        </pc:sldMkLst>
        <pc:spChg chg="mod">
          <ac:chgData name="Sara Muneeb" userId="29b624b1-a719-43f5-9b52-388cd4043c04" providerId="ADAL" clId="{1B8306CC-3EB3-4E79-8CF8-E5FDA85816BB}" dt="2022-11-24T08:06:51.339" v="1504" actId="20577"/>
          <ac:spMkLst>
            <pc:docMk/>
            <pc:sldMk cId="4002966167" sldId="294"/>
            <ac:spMk id="2" creationId="{34980EB5-294F-2FB4-381F-89DEA1FCA92C}"/>
          </ac:spMkLst>
        </pc:spChg>
        <pc:spChg chg="mod">
          <ac:chgData name="Sara Muneeb" userId="29b624b1-a719-43f5-9b52-388cd4043c04" providerId="ADAL" clId="{1B8306CC-3EB3-4E79-8CF8-E5FDA85816BB}" dt="2022-11-24T11:50:42.621" v="4682" actId="404"/>
          <ac:spMkLst>
            <pc:docMk/>
            <pc:sldMk cId="4002966167" sldId="294"/>
            <ac:spMk id="3" creationId="{7CE30D16-7612-6188-8F6C-3CD7AB3FBE0E}"/>
          </ac:spMkLst>
        </pc:spChg>
        <pc:picChg chg="add mod">
          <ac:chgData name="Sara Muneeb" userId="29b624b1-a719-43f5-9b52-388cd4043c04" providerId="ADAL" clId="{1B8306CC-3EB3-4E79-8CF8-E5FDA85816BB}" dt="2022-11-24T11:51:28.448" v="4687" actId="1076"/>
          <ac:picMkLst>
            <pc:docMk/>
            <pc:sldMk cId="4002966167" sldId="294"/>
            <ac:picMk id="20482" creationId="{2029C145-B0E5-D260-E82F-B848C2A4E656}"/>
          </ac:picMkLst>
        </pc:picChg>
      </pc:sldChg>
      <pc:sldChg chg="addSp delSp modSp new mod">
        <pc:chgData name="Sara Muneeb" userId="29b624b1-a719-43f5-9b52-388cd4043c04" providerId="ADAL" clId="{1B8306CC-3EB3-4E79-8CF8-E5FDA85816BB}" dt="2022-11-24T08:35:31.896" v="1872" actId="1076"/>
        <pc:sldMkLst>
          <pc:docMk/>
          <pc:sldMk cId="2954718911" sldId="295"/>
        </pc:sldMkLst>
        <pc:spChg chg="mod">
          <ac:chgData name="Sara Muneeb" userId="29b624b1-a719-43f5-9b52-388cd4043c04" providerId="ADAL" clId="{1B8306CC-3EB3-4E79-8CF8-E5FDA85816BB}" dt="2022-11-24T08:10:45.934" v="1742" actId="20577"/>
          <ac:spMkLst>
            <pc:docMk/>
            <pc:sldMk cId="2954718911" sldId="295"/>
            <ac:spMk id="2" creationId="{01C4B72A-536F-6921-B729-C8266336B751}"/>
          </ac:spMkLst>
        </pc:spChg>
        <pc:spChg chg="mod">
          <ac:chgData name="Sara Muneeb" userId="29b624b1-a719-43f5-9b52-388cd4043c04" providerId="ADAL" clId="{1B8306CC-3EB3-4E79-8CF8-E5FDA85816BB}" dt="2022-11-24T08:35:21.620" v="1870" actId="12"/>
          <ac:spMkLst>
            <pc:docMk/>
            <pc:sldMk cId="2954718911" sldId="295"/>
            <ac:spMk id="3" creationId="{1DBCD4F1-DF04-623C-3D1D-093457240F75}"/>
          </ac:spMkLst>
        </pc:spChg>
        <pc:picChg chg="add del mod">
          <ac:chgData name="Sara Muneeb" userId="29b624b1-a719-43f5-9b52-388cd4043c04" providerId="ADAL" clId="{1B8306CC-3EB3-4E79-8CF8-E5FDA85816BB}" dt="2022-11-24T08:33:41.579" v="1859" actId="22"/>
          <ac:picMkLst>
            <pc:docMk/>
            <pc:sldMk cId="2954718911" sldId="295"/>
            <ac:picMk id="5" creationId="{FB69387B-2CBF-8945-B1F0-64F377DB0355}"/>
          </ac:picMkLst>
        </pc:picChg>
        <pc:picChg chg="add mod">
          <ac:chgData name="Sara Muneeb" userId="29b624b1-a719-43f5-9b52-388cd4043c04" providerId="ADAL" clId="{1B8306CC-3EB3-4E79-8CF8-E5FDA85816BB}" dt="2022-11-24T08:35:31.896" v="1872" actId="1076"/>
          <ac:picMkLst>
            <pc:docMk/>
            <pc:sldMk cId="2954718911" sldId="295"/>
            <ac:picMk id="7" creationId="{EADE9130-86E2-4438-5FCF-84693FFE9111}"/>
          </ac:picMkLst>
        </pc:picChg>
        <pc:picChg chg="add mod">
          <ac:chgData name="Sara Muneeb" userId="29b624b1-a719-43f5-9b52-388cd4043c04" providerId="ADAL" clId="{1B8306CC-3EB3-4E79-8CF8-E5FDA85816BB}" dt="2022-11-24T08:35:27.037" v="1871" actId="1076"/>
          <ac:picMkLst>
            <pc:docMk/>
            <pc:sldMk cId="2954718911" sldId="295"/>
            <ac:picMk id="9" creationId="{296AAAF1-288A-7AF6-5E64-B49CA0BEB002}"/>
          </ac:picMkLst>
        </pc:picChg>
      </pc:sldChg>
      <pc:sldChg chg="modSp new mod">
        <pc:chgData name="Sara Muneeb" userId="29b624b1-a719-43f5-9b52-388cd4043c04" providerId="ADAL" clId="{1B8306CC-3EB3-4E79-8CF8-E5FDA85816BB}" dt="2022-11-24T08:49:03.248" v="1967" actId="313"/>
        <pc:sldMkLst>
          <pc:docMk/>
          <pc:sldMk cId="2279228112" sldId="296"/>
        </pc:sldMkLst>
        <pc:spChg chg="mod">
          <ac:chgData name="Sara Muneeb" userId="29b624b1-a719-43f5-9b52-388cd4043c04" providerId="ADAL" clId="{1B8306CC-3EB3-4E79-8CF8-E5FDA85816BB}" dt="2022-11-24T08:43:55.146" v="1897" actId="20577"/>
          <ac:spMkLst>
            <pc:docMk/>
            <pc:sldMk cId="2279228112" sldId="296"/>
            <ac:spMk id="2" creationId="{567F79EC-979D-6F94-3F84-2EFE683A47B5}"/>
          </ac:spMkLst>
        </pc:spChg>
        <pc:spChg chg="mod">
          <ac:chgData name="Sara Muneeb" userId="29b624b1-a719-43f5-9b52-388cd4043c04" providerId="ADAL" clId="{1B8306CC-3EB3-4E79-8CF8-E5FDA85816BB}" dt="2022-11-24T08:49:03.248" v="1967" actId="313"/>
          <ac:spMkLst>
            <pc:docMk/>
            <pc:sldMk cId="2279228112" sldId="296"/>
            <ac:spMk id="3" creationId="{914AE1A0-784A-0E42-A404-2EAFF373518E}"/>
          </ac:spMkLst>
        </pc:spChg>
      </pc:sldChg>
      <pc:sldChg chg="modSp new mod">
        <pc:chgData name="Sara Muneeb" userId="29b624b1-a719-43f5-9b52-388cd4043c04" providerId="ADAL" clId="{1B8306CC-3EB3-4E79-8CF8-E5FDA85816BB}" dt="2022-11-24T08:54:03.187" v="2063" actId="20577"/>
        <pc:sldMkLst>
          <pc:docMk/>
          <pc:sldMk cId="3713014717" sldId="297"/>
        </pc:sldMkLst>
        <pc:spChg chg="mod">
          <ac:chgData name="Sara Muneeb" userId="29b624b1-a719-43f5-9b52-388cd4043c04" providerId="ADAL" clId="{1B8306CC-3EB3-4E79-8CF8-E5FDA85816BB}" dt="2022-11-24T08:54:03.187" v="2063" actId="20577"/>
          <ac:spMkLst>
            <pc:docMk/>
            <pc:sldMk cId="3713014717" sldId="297"/>
            <ac:spMk id="2" creationId="{CF41B6F6-149D-3B6B-A9D6-4112F8721D4A}"/>
          </ac:spMkLst>
        </pc:spChg>
        <pc:spChg chg="mod">
          <ac:chgData name="Sara Muneeb" userId="29b624b1-a719-43f5-9b52-388cd4043c04" providerId="ADAL" clId="{1B8306CC-3EB3-4E79-8CF8-E5FDA85816BB}" dt="2022-11-24T08:53:46.259" v="2048" actId="20577"/>
          <ac:spMkLst>
            <pc:docMk/>
            <pc:sldMk cId="3713014717" sldId="297"/>
            <ac:spMk id="3" creationId="{4506F793-12B5-D854-4197-B9E2DE91BE83}"/>
          </ac:spMkLst>
        </pc:spChg>
      </pc:sldChg>
      <pc:sldChg chg="addSp modSp new mod">
        <pc:chgData name="Sara Muneeb" userId="29b624b1-a719-43f5-9b52-388cd4043c04" providerId="ADAL" clId="{1B8306CC-3EB3-4E79-8CF8-E5FDA85816BB}" dt="2022-11-24T11:54:11.623" v="4697" actId="1035"/>
        <pc:sldMkLst>
          <pc:docMk/>
          <pc:sldMk cId="1079184309" sldId="298"/>
        </pc:sldMkLst>
        <pc:spChg chg="mod">
          <ac:chgData name="Sara Muneeb" userId="29b624b1-a719-43f5-9b52-388cd4043c04" providerId="ADAL" clId="{1B8306CC-3EB3-4E79-8CF8-E5FDA85816BB}" dt="2022-11-24T08:55:54.038" v="2078" actId="20577"/>
          <ac:spMkLst>
            <pc:docMk/>
            <pc:sldMk cId="1079184309" sldId="298"/>
            <ac:spMk id="2" creationId="{6F3D9098-A51A-3F59-0C0C-D3232A8DD1A6}"/>
          </ac:spMkLst>
        </pc:spChg>
        <pc:spChg chg="mod">
          <ac:chgData name="Sara Muneeb" userId="29b624b1-a719-43f5-9b52-388cd4043c04" providerId="ADAL" clId="{1B8306CC-3EB3-4E79-8CF8-E5FDA85816BB}" dt="2022-11-24T11:53:54.890" v="4691" actId="27636"/>
          <ac:spMkLst>
            <pc:docMk/>
            <pc:sldMk cId="1079184309" sldId="298"/>
            <ac:spMk id="3" creationId="{406A3422-C74B-8AD9-A388-61CBF49CA8A3}"/>
          </ac:spMkLst>
        </pc:spChg>
        <pc:picChg chg="add mod">
          <ac:chgData name="Sara Muneeb" userId="29b624b1-a719-43f5-9b52-388cd4043c04" providerId="ADAL" clId="{1B8306CC-3EB3-4E79-8CF8-E5FDA85816BB}" dt="2022-11-24T11:54:11.623" v="4697" actId="1035"/>
          <ac:picMkLst>
            <pc:docMk/>
            <pc:sldMk cId="1079184309" sldId="298"/>
            <ac:picMk id="21506" creationId="{DBFE2996-69B7-B12B-9744-A9C9F0A570C1}"/>
          </ac:picMkLst>
        </pc:picChg>
      </pc:sldChg>
      <pc:sldChg chg="addSp modSp new mod">
        <pc:chgData name="Sara Muneeb" userId="29b624b1-a719-43f5-9b52-388cd4043c04" providerId="ADAL" clId="{1B8306CC-3EB3-4E79-8CF8-E5FDA85816BB}" dt="2022-11-24T11:56:50.553" v="4710" actId="1076"/>
        <pc:sldMkLst>
          <pc:docMk/>
          <pc:sldMk cId="3554821673" sldId="299"/>
        </pc:sldMkLst>
        <pc:spChg chg="mod">
          <ac:chgData name="Sara Muneeb" userId="29b624b1-a719-43f5-9b52-388cd4043c04" providerId="ADAL" clId="{1B8306CC-3EB3-4E79-8CF8-E5FDA85816BB}" dt="2022-11-24T09:42:27.543" v="2330" actId="27636"/>
          <ac:spMkLst>
            <pc:docMk/>
            <pc:sldMk cId="3554821673" sldId="299"/>
            <ac:spMk id="2" creationId="{940E9095-42F1-EF09-EF95-10E4264582DF}"/>
          </ac:spMkLst>
        </pc:spChg>
        <pc:spChg chg="mod">
          <ac:chgData name="Sara Muneeb" userId="29b624b1-a719-43f5-9b52-388cd4043c04" providerId="ADAL" clId="{1B8306CC-3EB3-4E79-8CF8-E5FDA85816BB}" dt="2022-11-24T11:54:54.147" v="4705" actId="404"/>
          <ac:spMkLst>
            <pc:docMk/>
            <pc:sldMk cId="3554821673" sldId="299"/>
            <ac:spMk id="3" creationId="{075BE98F-06AF-986B-CE65-8CA2D8F443D6}"/>
          </ac:spMkLst>
        </pc:spChg>
        <pc:picChg chg="add mod">
          <ac:chgData name="Sara Muneeb" userId="29b624b1-a719-43f5-9b52-388cd4043c04" providerId="ADAL" clId="{1B8306CC-3EB3-4E79-8CF8-E5FDA85816BB}" dt="2022-11-24T11:56:50.553" v="4710" actId="1076"/>
          <ac:picMkLst>
            <pc:docMk/>
            <pc:sldMk cId="3554821673" sldId="299"/>
            <ac:picMk id="22530" creationId="{7CB7C35A-A324-0CD7-775C-68A553458B3B}"/>
          </ac:picMkLst>
        </pc:picChg>
      </pc:sldChg>
      <pc:sldChg chg="modSp new mod">
        <pc:chgData name="Sara Muneeb" userId="29b624b1-a719-43f5-9b52-388cd4043c04" providerId="ADAL" clId="{1B8306CC-3EB3-4E79-8CF8-E5FDA85816BB}" dt="2022-11-24T11:57:21.079" v="4714" actId="404"/>
        <pc:sldMkLst>
          <pc:docMk/>
          <pc:sldMk cId="3411595474" sldId="300"/>
        </pc:sldMkLst>
        <pc:spChg chg="mod">
          <ac:chgData name="Sara Muneeb" userId="29b624b1-a719-43f5-9b52-388cd4043c04" providerId="ADAL" clId="{1B8306CC-3EB3-4E79-8CF8-E5FDA85816BB}" dt="2022-11-24T09:47:54.902" v="2414" actId="27636"/>
          <ac:spMkLst>
            <pc:docMk/>
            <pc:sldMk cId="3411595474" sldId="300"/>
            <ac:spMk id="2" creationId="{80814ABE-4C5F-D456-4642-783E160F0F6B}"/>
          </ac:spMkLst>
        </pc:spChg>
        <pc:spChg chg="mod">
          <ac:chgData name="Sara Muneeb" userId="29b624b1-a719-43f5-9b52-388cd4043c04" providerId="ADAL" clId="{1B8306CC-3EB3-4E79-8CF8-E5FDA85816BB}" dt="2022-11-24T11:57:21.079" v="4714" actId="404"/>
          <ac:spMkLst>
            <pc:docMk/>
            <pc:sldMk cId="3411595474" sldId="300"/>
            <ac:spMk id="3" creationId="{62E8D667-FA40-8FA1-AE8C-46C79E54E8AC}"/>
          </ac:spMkLst>
        </pc:spChg>
      </pc:sldChg>
      <pc:sldChg chg="modSp new mod">
        <pc:chgData name="Sara Muneeb" userId="29b624b1-a719-43f5-9b52-388cd4043c04" providerId="ADAL" clId="{1B8306CC-3EB3-4E79-8CF8-E5FDA85816BB}" dt="2022-11-24T09:54:51.220" v="2489" actId="113"/>
        <pc:sldMkLst>
          <pc:docMk/>
          <pc:sldMk cId="7699154" sldId="301"/>
        </pc:sldMkLst>
        <pc:spChg chg="mod">
          <ac:chgData name="Sara Muneeb" userId="29b624b1-a719-43f5-9b52-388cd4043c04" providerId="ADAL" clId="{1B8306CC-3EB3-4E79-8CF8-E5FDA85816BB}" dt="2022-11-24T09:53:32.056" v="2465" actId="20577"/>
          <ac:spMkLst>
            <pc:docMk/>
            <pc:sldMk cId="7699154" sldId="301"/>
            <ac:spMk id="2" creationId="{A8AFD7B7-09AB-8F4B-10F8-65E529F5DC63}"/>
          </ac:spMkLst>
        </pc:spChg>
        <pc:spChg chg="mod">
          <ac:chgData name="Sara Muneeb" userId="29b624b1-a719-43f5-9b52-388cd4043c04" providerId="ADAL" clId="{1B8306CC-3EB3-4E79-8CF8-E5FDA85816BB}" dt="2022-11-24T09:54:51.220" v="2489" actId="113"/>
          <ac:spMkLst>
            <pc:docMk/>
            <pc:sldMk cId="7699154" sldId="301"/>
            <ac:spMk id="3" creationId="{FF37BB46-61C3-0C33-B21F-A99FB16761A9}"/>
          </ac:spMkLst>
        </pc:spChg>
      </pc:sldChg>
      <pc:sldChg chg="addSp modSp new mod">
        <pc:chgData name="Sara Muneeb" userId="29b624b1-a719-43f5-9b52-388cd4043c04" providerId="ADAL" clId="{1B8306CC-3EB3-4E79-8CF8-E5FDA85816BB}" dt="2022-11-24T11:59:26.097" v="4725" actId="1038"/>
        <pc:sldMkLst>
          <pc:docMk/>
          <pc:sldMk cId="4157430830" sldId="302"/>
        </pc:sldMkLst>
        <pc:spChg chg="mod">
          <ac:chgData name="Sara Muneeb" userId="29b624b1-a719-43f5-9b52-388cd4043c04" providerId="ADAL" clId="{1B8306CC-3EB3-4E79-8CF8-E5FDA85816BB}" dt="2022-11-24T09:55:28.190" v="2515" actId="20577"/>
          <ac:spMkLst>
            <pc:docMk/>
            <pc:sldMk cId="4157430830" sldId="302"/>
            <ac:spMk id="2" creationId="{C6AC2039-29A4-2757-AC0F-7546CC9051F7}"/>
          </ac:spMkLst>
        </pc:spChg>
        <pc:spChg chg="mod">
          <ac:chgData name="Sara Muneeb" userId="29b624b1-a719-43f5-9b52-388cd4043c04" providerId="ADAL" clId="{1B8306CC-3EB3-4E79-8CF8-E5FDA85816BB}" dt="2022-11-24T11:59:18.759" v="4721" actId="404"/>
          <ac:spMkLst>
            <pc:docMk/>
            <pc:sldMk cId="4157430830" sldId="302"/>
            <ac:spMk id="3" creationId="{BEA08236-1F99-9EC5-F475-C073BE48C886}"/>
          </ac:spMkLst>
        </pc:spChg>
        <pc:picChg chg="add mod">
          <ac:chgData name="Sara Muneeb" userId="29b624b1-a719-43f5-9b52-388cd4043c04" providerId="ADAL" clId="{1B8306CC-3EB3-4E79-8CF8-E5FDA85816BB}" dt="2022-11-24T11:59:26.097" v="4725" actId="1038"/>
          <ac:picMkLst>
            <pc:docMk/>
            <pc:sldMk cId="4157430830" sldId="302"/>
            <ac:picMk id="23554" creationId="{9A5D8A4C-28F4-E2D7-2FF9-F03C9906D21D}"/>
          </ac:picMkLst>
        </pc:picChg>
      </pc:sldChg>
      <pc:sldChg chg="modSp new mod">
        <pc:chgData name="Sara Muneeb" userId="29b624b1-a719-43f5-9b52-388cd4043c04" providerId="ADAL" clId="{1B8306CC-3EB3-4E79-8CF8-E5FDA85816BB}" dt="2022-11-24T11:57:48.669" v="4717" actId="27636"/>
        <pc:sldMkLst>
          <pc:docMk/>
          <pc:sldMk cId="3213821226" sldId="303"/>
        </pc:sldMkLst>
        <pc:spChg chg="mod">
          <ac:chgData name="Sara Muneeb" userId="29b624b1-a719-43f5-9b52-388cd4043c04" providerId="ADAL" clId="{1B8306CC-3EB3-4E79-8CF8-E5FDA85816BB}" dt="2022-11-24T10:13:45.314" v="2606" actId="20577"/>
          <ac:spMkLst>
            <pc:docMk/>
            <pc:sldMk cId="3213821226" sldId="303"/>
            <ac:spMk id="2" creationId="{E72C69F9-E230-68A9-DFDF-19F4D50BE409}"/>
          </ac:spMkLst>
        </pc:spChg>
        <pc:spChg chg="mod">
          <ac:chgData name="Sara Muneeb" userId="29b624b1-a719-43f5-9b52-388cd4043c04" providerId="ADAL" clId="{1B8306CC-3EB3-4E79-8CF8-E5FDA85816BB}" dt="2022-11-24T11:57:48.669" v="4717" actId="27636"/>
          <ac:spMkLst>
            <pc:docMk/>
            <pc:sldMk cId="3213821226" sldId="303"/>
            <ac:spMk id="3" creationId="{21C0CB35-F569-4C1A-9714-0934B6B016BD}"/>
          </ac:spMkLst>
        </pc:spChg>
      </pc:sldChg>
      <pc:sldChg chg="addSp delSp modSp new mod">
        <pc:chgData name="Sara Muneeb" userId="29b624b1-a719-43f5-9b52-388cd4043c04" providerId="ADAL" clId="{1B8306CC-3EB3-4E79-8CF8-E5FDA85816BB}" dt="2022-11-24T11:59:34.428" v="4727"/>
        <pc:sldMkLst>
          <pc:docMk/>
          <pc:sldMk cId="205969955" sldId="304"/>
        </pc:sldMkLst>
        <pc:spChg chg="mod">
          <ac:chgData name="Sara Muneeb" userId="29b624b1-a719-43f5-9b52-388cd4043c04" providerId="ADAL" clId="{1B8306CC-3EB3-4E79-8CF8-E5FDA85816BB}" dt="2022-11-24T10:23:21.172" v="2905" actId="20577"/>
          <ac:spMkLst>
            <pc:docMk/>
            <pc:sldMk cId="205969955" sldId="304"/>
            <ac:spMk id="2" creationId="{59EDAADF-DB3C-B3E9-F9AC-A29CDF480C61}"/>
          </ac:spMkLst>
        </pc:spChg>
        <pc:spChg chg="mod">
          <ac:chgData name="Sara Muneeb" userId="29b624b1-a719-43f5-9b52-388cd4043c04" providerId="ADAL" clId="{1B8306CC-3EB3-4E79-8CF8-E5FDA85816BB}" dt="2022-11-24T10:30:35.142" v="3165" actId="12"/>
          <ac:spMkLst>
            <pc:docMk/>
            <pc:sldMk cId="205969955" sldId="304"/>
            <ac:spMk id="3" creationId="{041A3197-57B2-A947-D811-762DEEEF086F}"/>
          </ac:spMkLst>
        </pc:spChg>
        <pc:picChg chg="add del">
          <ac:chgData name="Sara Muneeb" userId="29b624b1-a719-43f5-9b52-388cd4043c04" providerId="ADAL" clId="{1B8306CC-3EB3-4E79-8CF8-E5FDA85816BB}" dt="2022-11-24T11:59:34.428" v="4727"/>
          <ac:picMkLst>
            <pc:docMk/>
            <pc:sldMk cId="205969955" sldId="304"/>
            <ac:picMk id="24578" creationId="{975E1A08-541A-4228-3A2F-791B35956053}"/>
          </ac:picMkLst>
        </pc:picChg>
      </pc:sldChg>
      <pc:sldChg chg="new del">
        <pc:chgData name="Sara Muneeb" userId="29b624b1-a719-43f5-9b52-388cd4043c04" providerId="ADAL" clId="{1B8306CC-3EB3-4E79-8CF8-E5FDA85816BB}" dt="2022-11-24T10:27:34.731" v="2990" actId="680"/>
        <pc:sldMkLst>
          <pc:docMk/>
          <pc:sldMk cId="1649074358" sldId="305"/>
        </pc:sldMkLst>
      </pc:sldChg>
      <pc:sldChg chg="modSp new mod">
        <pc:chgData name="Sara Muneeb" userId="29b624b1-a719-43f5-9b52-388cd4043c04" providerId="ADAL" clId="{1B8306CC-3EB3-4E79-8CF8-E5FDA85816BB}" dt="2022-11-24T10:29:20.088" v="3152" actId="20577"/>
        <pc:sldMkLst>
          <pc:docMk/>
          <pc:sldMk cId="3459373187" sldId="305"/>
        </pc:sldMkLst>
        <pc:spChg chg="mod">
          <ac:chgData name="Sara Muneeb" userId="29b624b1-a719-43f5-9b52-388cd4043c04" providerId="ADAL" clId="{1B8306CC-3EB3-4E79-8CF8-E5FDA85816BB}" dt="2022-11-24T10:29:20.088" v="3152" actId="20577"/>
          <ac:spMkLst>
            <pc:docMk/>
            <pc:sldMk cId="3459373187" sldId="305"/>
            <ac:spMk id="2" creationId="{068DA0F8-3C29-6025-D483-DBE990837F51}"/>
          </ac:spMkLst>
        </pc:spChg>
        <pc:spChg chg="mod">
          <ac:chgData name="Sara Muneeb" userId="29b624b1-a719-43f5-9b52-388cd4043c04" providerId="ADAL" clId="{1B8306CC-3EB3-4E79-8CF8-E5FDA85816BB}" dt="2022-11-24T10:28:51.649" v="3082" actId="20577"/>
          <ac:spMkLst>
            <pc:docMk/>
            <pc:sldMk cId="3459373187" sldId="305"/>
            <ac:spMk id="3" creationId="{2E210046-3551-69E3-8C76-8F85698BD25E}"/>
          </ac:spMkLst>
        </pc:spChg>
      </pc:sldChg>
      <pc:sldChg chg="modSp new mod">
        <pc:chgData name="Sara Muneeb" userId="29b624b1-a719-43f5-9b52-388cd4043c04" providerId="ADAL" clId="{1B8306CC-3EB3-4E79-8CF8-E5FDA85816BB}" dt="2022-11-24T10:35:21.082" v="3453" actId="20577"/>
        <pc:sldMkLst>
          <pc:docMk/>
          <pc:sldMk cId="4049550503" sldId="306"/>
        </pc:sldMkLst>
        <pc:spChg chg="mod">
          <ac:chgData name="Sara Muneeb" userId="29b624b1-a719-43f5-9b52-388cd4043c04" providerId="ADAL" clId="{1B8306CC-3EB3-4E79-8CF8-E5FDA85816BB}" dt="2022-11-24T10:31:00.801" v="3238" actId="5793"/>
          <ac:spMkLst>
            <pc:docMk/>
            <pc:sldMk cId="4049550503" sldId="306"/>
            <ac:spMk id="2" creationId="{4B20DD38-0E13-D1FD-6048-A4706F94108D}"/>
          </ac:spMkLst>
        </pc:spChg>
        <pc:spChg chg="mod">
          <ac:chgData name="Sara Muneeb" userId="29b624b1-a719-43f5-9b52-388cd4043c04" providerId="ADAL" clId="{1B8306CC-3EB3-4E79-8CF8-E5FDA85816BB}" dt="2022-11-24T10:35:21.082" v="3453" actId="20577"/>
          <ac:spMkLst>
            <pc:docMk/>
            <pc:sldMk cId="4049550503" sldId="306"/>
            <ac:spMk id="3" creationId="{58D86EDB-7F35-2AED-D0E4-92D4F01F4FFD}"/>
          </ac:spMkLst>
        </pc:spChg>
      </pc:sldChg>
      <pc:sldChg chg="addSp modSp new mod">
        <pc:chgData name="Sara Muneeb" userId="29b624b1-a719-43f5-9b52-388cd4043c04" providerId="ADAL" clId="{1B8306CC-3EB3-4E79-8CF8-E5FDA85816BB}" dt="2022-11-24T12:03:51.813" v="4764" actId="1076"/>
        <pc:sldMkLst>
          <pc:docMk/>
          <pc:sldMk cId="3508365302" sldId="307"/>
        </pc:sldMkLst>
        <pc:spChg chg="mod">
          <ac:chgData name="Sara Muneeb" userId="29b624b1-a719-43f5-9b52-388cd4043c04" providerId="ADAL" clId="{1B8306CC-3EB3-4E79-8CF8-E5FDA85816BB}" dt="2022-11-24T12:01:59.605" v="4741" actId="1076"/>
          <ac:spMkLst>
            <pc:docMk/>
            <pc:sldMk cId="3508365302" sldId="307"/>
            <ac:spMk id="2" creationId="{7B5E9CC3-D0D9-9D5C-7409-D8BD4166D6DF}"/>
          </ac:spMkLst>
        </pc:spChg>
        <pc:spChg chg="mod">
          <ac:chgData name="Sara Muneeb" userId="29b624b1-a719-43f5-9b52-388cd4043c04" providerId="ADAL" clId="{1B8306CC-3EB3-4E79-8CF8-E5FDA85816BB}" dt="2022-11-24T12:03:46.807" v="4763" actId="27636"/>
          <ac:spMkLst>
            <pc:docMk/>
            <pc:sldMk cId="3508365302" sldId="307"/>
            <ac:spMk id="3" creationId="{FF247BA7-6989-810E-ADED-30950E657166}"/>
          </ac:spMkLst>
        </pc:spChg>
        <pc:picChg chg="add mod">
          <ac:chgData name="Sara Muneeb" userId="29b624b1-a719-43f5-9b52-388cd4043c04" providerId="ADAL" clId="{1B8306CC-3EB3-4E79-8CF8-E5FDA85816BB}" dt="2022-11-24T12:03:51.813" v="4764" actId="1076"/>
          <ac:picMkLst>
            <pc:docMk/>
            <pc:sldMk cId="3508365302" sldId="307"/>
            <ac:picMk id="27650" creationId="{6BC705AD-23A0-98B5-E979-90021F59DE16}"/>
          </ac:picMkLst>
        </pc:picChg>
      </pc:sldChg>
      <pc:sldChg chg="addSp delSp modSp new mod">
        <pc:chgData name="Sara Muneeb" userId="29b624b1-a719-43f5-9b52-388cd4043c04" providerId="ADAL" clId="{1B8306CC-3EB3-4E79-8CF8-E5FDA85816BB}" dt="2022-11-24T12:01:41.122" v="4735" actId="21"/>
        <pc:sldMkLst>
          <pc:docMk/>
          <pc:sldMk cId="4222737946" sldId="308"/>
        </pc:sldMkLst>
        <pc:spChg chg="mod">
          <ac:chgData name="Sara Muneeb" userId="29b624b1-a719-43f5-9b52-388cd4043c04" providerId="ADAL" clId="{1B8306CC-3EB3-4E79-8CF8-E5FDA85816BB}" dt="2022-11-24T10:35:54.183" v="3485" actId="20577"/>
          <ac:spMkLst>
            <pc:docMk/>
            <pc:sldMk cId="4222737946" sldId="308"/>
            <ac:spMk id="2" creationId="{CD039781-C82B-D524-1F58-C60AA86A1ABF}"/>
          </ac:spMkLst>
        </pc:spChg>
        <pc:spChg chg="mod">
          <ac:chgData name="Sara Muneeb" userId="29b624b1-a719-43f5-9b52-388cd4043c04" providerId="ADAL" clId="{1B8306CC-3EB3-4E79-8CF8-E5FDA85816BB}" dt="2022-11-24T10:38:59.471" v="3527" actId="20577"/>
          <ac:spMkLst>
            <pc:docMk/>
            <pc:sldMk cId="4222737946" sldId="308"/>
            <ac:spMk id="3" creationId="{B4A5A0A9-508B-F934-482A-25EE62AA377F}"/>
          </ac:spMkLst>
        </pc:spChg>
        <pc:picChg chg="add mod">
          <ac:chgData name="Sara Muneeb" userId="29b624b1-a719-43f5-9b52-388cd4043c04" providerId="ADAL" clId="{1B8306CC-3EB3-4E79-8CF8-E5FDA85816BB}" dt="2022-11-24T10:38:38.909" v="3515" actId="1036"/>
          <ac:picMkLst>
            <pc:docMk/>
            <pc:sldMk cId="4222737946" sldId="308"/>
            <ac:picMk id="5" creationId="{4AC397E4-D5F1-6C99-6613-9094D049B35E}"/>
          </ac:picMkLst>
        </pc:picChg>
        <pc:picChg chg="add del">
          <ac:chgData name="Sara Muneeb" userId="29b624b1-a719-43f5-9b52-388cd4043c04" providerId="ADAL" clId="{1B8306CC-3EB3-4E79-8CF8-E5FDA85816BB}" dt="2022-11-24T12:00:42.591" v="4729"/>
          <ac:picMkLst>
            <pc:docMk/>
            <pc:sldMk cId="4222737946" sldId="308"/>
            <ac:picMk id="25602" creationId="{A7C81F33-99AF-8524-8B22-94BBB0C032B2}"/>
          </ac:picMkLst>
        </pc:picChg>
        <pc:picChg chg="add del mod">
          <ac:chgData name="Sara Muneeb" userId="29b624b1-a719-43f5-9b52-388cd4043c04" providerId="ADAL" clId="{1B8306CC-3EB3-4E79-8CF8-E5FDA85816BB}" dt="2022-11-24T12:01:41.122" v="4735" actId="21"/>
          <ac:picMkLst>
            <pc:docMk/>
            <pc:sldMk cId="4222737946" sldId="308"/>
            <ac:picMk id="25604" creationId="{AB0923D3-5981-96E2-7D96-5744425E6E00}"/>
          </ac:picMkLst>
        </pc:picChg>
      </pc:sldChg>
      <pc:sldChg chg="addSp modSp new mod">
        <pc:chgData name="Sara Muneeb" userId="29b624b1-a719-43f5-9b52-388cd4043c04" providerId="ADAL" clId="{1B8306CC-3EB3-4E79-8CF8-E5FDA85816BB}" dt="2022-11-24T12:01:52.455" v="4739" actId="14100"/>
        <pc:sldMkLst>
          <pc:docMk/>
          <pc:sldMk cId="547706082" sldId="309"/>
        </pc:sldMkLst>
        <pc:spChg chg="mod">
          <ac:chgData name="Sara Muneeb" userId="29b624b1-a719-43f5-9b52-388cd4043c04" providerId="ADAL" clId="{1B8306CC-3EB3-4E79-8CF8-E5FDA85816BB}" dt="2022-11-24T10:44:31.377" v="3890" actId="20577"/>
          <ac:spMkLst>
            <pc:docMk/>
            <pc:sldMk cId="547706082" sldId="309"/>
            <ac:spMk id="2" creationId="{A74D2103-BA48-E854-BFCE-D16CCC773739}"/>
          </ac:spMkLst>
        </pc:spChg>
        <pc:spChg chg="mod">
          <ac:chgData name="Sara Muneeb" userId="29b624b1-a719-43f5-9b52-388cd4043c04" providerId="ADAL" clId="{1B8306CC-3EB3-4E79-8CF8-E5FDA85816BB}" dt="2022-11-24T10:45:36.328" v="3989" actId="20577"/>
          <ac:spMkLst>
            <pc:docMk/>
            <pc:sldMk cId="547706082" sldId="309"/>
            <ac:spMk id="3" creationId="{D936C0C1-4891-4916-AD25-90383B103B5F}"/>
          </ac:spMkLst>
        </pc:spChg>
        <pc:picChg chg="add mod">
          <ac:chgData name="Sara Muneeb" userId="29b624b1-a719-43f5-9b52-388cd4043c04" providerId="ADAL" clId="{1B8306CC-3EB3-4E79-8CF8-E5FDA85816BB}" dt="2022-11-24T12:01:52.455" v="4739" actId="14100"/>
          <ac:picMkLst>
            <pc:docMk/>
            <pc:sldMk cId="547706082" sldId="309"/>
            <ac:picMk id="4" creationId="{DDB0FB50-B2D3-F9E9-AB2B-405CDE446558}"/>
          </ac:picMkLst>
        </pc:picChg>
      </pc:sldChg>
      <pc:sldChg chg="modSp new mod">
        <pc:chgData name="Sara Muneeb" userId="29b624b1-a719-43f5-9b52-388cd4043c04" providerId="ADAL" clId="{1B8306CC-3EB3-4E79-8CF8-E5FDA85816BB}" dt="2022-11-24T10:50:05.086" v="4072" actId="20577"/>
        <pc:sldMkLst>
          <pc:docMk/>
          <pc:sldMk cId="321608399" sldId="310"/>
        </pc:sldMkLst>
        <pc:spChg chg="mod">
          <ac:chgData name="Sara Muneeb" userId="29b624b1-a719-43f5-9b52-388cd4043c04" providerId="ADAL" clId="{1B8306CC-3EB3-4E79-8CF8-E5FDA85816BB}" dt="2022-11-24T10:43:01.214" v="3835"/>
          <ac:spMkLst>
            <pc:docMk/>
            <pc:sldMk cId="321608399" sldId="310"/>
            <ac:spMk id="2" creationId="{A5E3C3BB-227D-BDBD-4B24-3A48D06F1CBB}"/>
          </ac:spMkLst>
        </pc:spChg>
        <pc:spChg chg="mod">
          <ac:chgData name="Sara Muneeb" userId="29b624b1-a719-43f5-9b52-388cd4043c04" providerId="ADAL" clId="{1B8306CC-3EB3-4E79-8CF8-E5FDA85816BB}" dt="2022-11-24T10:50:05.086" v="4072" actId="20577"/>
          <ac:spMkLst>
            <pc:docMk/>
            <pc:sldMk cId="321608399" sldId="310"/>
            <ac:spMk id="3" creationId="{4819D49A-F136-C5C7-B2D9-947C73702B52}"/>
          </ac:spMkLst>
        </pc:spChg>
      </pc:sldChg>
      <pc:sldChg chg="modSp new mod">
        <pc:chgData name="Sara Muneeb" userId="29b624b1-a719-43f5-9b52-388cd4043c04" providerId="ADAL" clId="{1B8306CC-3EB3-4E79-8CF8-E5FDA85816BB}" dt="2022-11-24T10:48:04.239" v="4013" actId="20577"/>
        <pc:sldMkLst>
          <pc:docMk/>
          <pc:sldMk cId="90341570" sldId="311"/>
        </pc:sldMkLst>
        <pc:spChg chg="mod">
          <ac:chgData name="Sara Muneeb" userId="29b624b1-a719-43f5-9b52-388cd4043c04" providerId="ADAL" clId="{1B8306CC-3EB3-4E79-8CF8-E5FDA85816BB}" dt="2022-11-24T10:44:18.400" v="3877" actId="20577"/>
          <ac:spMkLst>
            <pc:docMk/>
            <pc:sldMk cId="90341570" sldId="311"/>
            <ac:spMk id="2" creationId="{84444D5B-E391-3811-3D38-76E9CACDA23E}"/>
          </ac:spMkLst>
        </pc:spChg>
        <pc:spChg chg="mod">
          <ac:chgData name="Sara Muneeb" userId="29b624b1-a719-43f5-9b52-388cd4043c04" providerId="ADAL" clId="{1B8306CC-3EB3-4E79-8CF8-E5FDA85816BB}" dt="2022-11-24T10:48:04.239" v="4013" actId="20577"/>
          <ac:spMkLst>
            <pc:docMk/>
            <pc:sldMk cId="90341570" sldId="311"/>
            <ac:spMk id="3" creationId="{92033375-1F0E-6368-B3D8-E09CC1E1B24F}"/>
          </ac:spMkLst>
        </pc:spChg>
      </pc:sldChg>
      <pc:sldChg chg="modSp new mod">
        <pc:chgData name="Sara Muneeb" userId="29b624b1-a719-43f5-9b52-388cd4043c04" providerId="ADAL" clId="{1B8306CC-3EB3-4E79-8CF8-E5FDA85816BB}" dt="2022-11-24T10:54:56.003" v="4115" actId="15"/>
        <pc:sldMkLst>
          <pc:docMk/>
          <pc:sldMk cId="1394940076" sldId="312"/>
        </pc:sldMkLst>
        <pc:spChg chg="mod">
          <ac:chgData name="Sara Muneeb" userId="29b624b1-a719-43f5-9b52-388cd4043c04" providerId="ADAL" clId="{1B8306CC-3EB3-4E79-8CF8-E5FDA85816BB}" dt="2022-11-24T10:50:36.580" v="4075" actId="27636"/>
          <ac:spMkLst>
            <pc:docMk/>
            <pc:sldMk cId="1394940076" sldId="312"/>
            <ac:spMk id="2" creationId="{AA5059E0-C53A-D83C-A72C-C074F9479661}"/>
          </ac:spMkLst>
        </pc:spChg>
        <pc:spChg chg="mod">
          <ac:chgData name="Sara Muneeb" userId="29b624b1-a719-43f5-9b52-388cd4043c04" providerId="ADAL" clId="{1B8306CC-3EB3-4E79-8CF8-E5FDA85816BB}" dt="2022-11-24T10:54:56.003" v="4115" actId="15"/>
          <ac:spMkLst>
            <pc:docMk/>
            <pc:sldMk cId="1394940076" sldId="312"/>
            <ac:spMk id="3" creationId="{E6307010-5A7D-5458-56C2-3E4E2BFA5B79}"/>
          </ac:spMkLst>
        </pc:spChg>
      </pc:sldChg>
      <pc:sldChg chg="modSp new mod">
        <pc:chgData name="Sara Muneeb" userId="29b624b1-a719-43f5-9b52-388cd4043c04" providerId="ADAL" clId="{1B8306CC-3EB3-4E79-8CF8-E5FDA85816BB}" dt="2022-11-24T10:58:28.645" v="4319" actId="5793"/>
        <pc:sldMkLst>
          <pc:docMk/>
          <pc:sldMk cId="1759940775" sldId="313"/>
        </pc:sldMkLst>
        <pc:spChg chg="mod">
          <ac:chgData name="Sara Muneeb" userId="29b624b1-a719-43f5-9b52-388cd4043c04" providerId="ADAL" clId="{1B8306CC-3EB3-4E79-8CF8-E5FDA85816BB}" dt="2022-11-24T10:55:34.739" v="4160" actId="20577"/>
          <ac:spMkLst>
            <pc:docMk/>
            <pc:sldMk cId="1759940775" sldId="313"/>
            <ac:spMk id="2" creationId="{DA49BFFC-5ED9-458E-895F-2E8C83D8443F}"/>
          </ac:spMkLst>
        </pc:spChg>
        <pc:spChg chg="mod">
          <ac:chgData name="Sara Muneeb" userId="29b624b1-a719-43f5-9b52-388cd4043c04" providerId="ADAL" clId="{1B8306CC-3EB3-4E79-8CF8-E5FDA85816BB}" dt="2022-11-24T10:58:28.645" v="4319" actId="5793"/>
          <ac:spMkLst>
            <pc:docMk/>
            <pc:sldMk cId="1759940775" sldId="313"/>
            <ac:spMk id="3" creationId="{E3CF96C1-26D7-2E6C-77C4-C81826D8B6B1}"/>
          </ac:spMkLst>
        </pc:spChg>
      </pc:sldChg>
      <pc:sldChg chg="addSp delSp modSp new mod">
        <pc:chgData name="Sara Muneeb" userId="29b624b1-a719-43f5-9b52-388cd4043c04" providerId="ADAL" clId="{1B8306CC-3EB3-4E79-8CF8-E5FDA85816BB}" dt="2022-11-24T11:42:35.780" v="4672" actId="1038"/>
        <pc:sldMkLst>
          <pc:docMk/>
          <pc:sldMk cId="2269165914" sldId="314"/>
        </pc:sldMkLst>
        <pc:spChg chg="mod">
          <ac:chgData name="Sara Muneeb" userId="29b624b1-a719-43f5-9b52-388cd4043c04" providerId="ADAL" clId="{1B8306CC-3EB3-4E79-8CF8-E5FDA85816BB}" dt="2022-11-24T11:42:22.896" v="4665" actId="20577"/>
          <ac:spMkLst>
            <pc:docMk/>
            <pc:sldMk cId="2269165914" sldId="314"/>
            <ac:spMk id="2" creationId="{442D5E17-8E50-0FA5-1330-B9939D194DD1}"/>
          </ac:spMkLst>
        </pc:spChg>
        <pc:spChg chg="del">
          <ac:chgData name="Sara Muneeb" userId="29b624b1-a719-43f5-9b52-388cd4043c04" providerId="ADAL" clId="{1B8306CC-3EB3-4E79-8CF8-E5FDA85816BB}" dt="2022-11-24T11:42:24.889" v="4666"/>
          <ac:spMkLst>
            <pc:docMk/>
            <pc:sldMk cId="2269165914" sldId="314"/>
            <ac:spMk id="3" creationId="{5620B0A8-B123-8275-B2CF-8F74308E82F8}"/>
          </ac:spMkLst>
        </pc:spChg>
        <pc:picChg chg="add mod">
          <ac:chgData name="Sara Muneeb" userId="29b624b1-a719-43f5-9b52-388cd4043c04" providerId="ADAL" clId="{1B8306CC-3EB3-4E79-8CF8-E5FDA85816BB}" dt="2022-11-24T11:42:35.780" v="4672" actId="1038"/>
          <ac:picMkLst>
            <pc:docMk/>
            <pc:sldMk cId="2269165914" sldId="314"/>
            <ac:picMk id="18434" creationId="{919B1EF3-7DC6-7CC1-7E96-978841A4795D}"/>
          </ac:picMkLst>
        </pc:picChg>
      </pc:sldChg>
      <pc:sldChg chg="addSp delSp modSp new mod">
        <pc:chgData name="Sara Muneeb" userId="29b624b1-a719-43f5-9b52-388cd4043c04" providerId="ADAL" clId="{1B8306CC-3EB3-4E79-8CF8-E5FDA85816BB}" dt="2022-11-24T12:05:25.182" v="4772" actId="1036"/>
        <pc:sldMkLst>
          <pc:docMk/>
          <pc:sldMk cId="1574604444" sldId="315"/>
        </pc:sldMkLst>
        <pc:spChg chg="mod">
          <ac:chgData name="Sara Muneeb" userId="29b624b1-a719-43f5-9b52-388cd4043c04" providerId="ADAL" clId="{1B8306CC-3EB3-4E79-8CF8-E5FDA85816BB}" dt="2022-11-24T12:04:57.910" v="4769" actId="27636"/>
          <ac:spMkLst>
            <pc:docMk/>
            <pc:sldMk cId="1574604444" sldId="315"/>
            <ac:spMk id="2" creationId="{F109F66B-A911-9E23-BA92-F15E4B37EA4A}"/>
          </ac:spMkLst>
        </pc:spChg>
        <pc:spChg chg="del">
          <ac:chgData name="Sara Muneeb" userId="29b624b1-a719-43f5-9b52-388cd4043c04" providerId="ADAL" clId="{1B8306CC-3EB3-4E79-8CF8-E5FDA85816BB}" dt="2022-11-24T12:05:23.393" v="4770" actId="22"/>
          <ac:spMkLst>
            <pc:docMk/>
            <pc:sldMk cId="1574604444" sldId="315"/>
            <ac:spMk id="3" creationId="{A16CFD3F-00AF-8E25-DC4C-68747FBF8C88}"/>
          </ac:spMkLst>
        </pc:spChg>
        <pc:picChg chg="add mod ord">
          <ac:chgData name="Sara Muneeb" userId="29b624b1-a719-43f5-9b52-388cd4043c04" providerId="ADAL" clId="{1B8306CC-3EB3-4E79-8CF8-E5FDA85816BB}" dt="2022-11-24T12:05:25.182" v="4772" actId="1036"/>
          <ac:picMkLst>
            <pc:docMk/>
            <pc:sldMk cId="1574604444" sldId="315"/>
            <ac:picMk id="5" creationId="{D177AB57-7D50-2C82-F263-1D522F4DECD5}"/>
          </ac:picMkLst>
        </pc:picChg>
      </pc:sldChg>
      <pc:sldChg chg="addSp delSp modSp new mod">
        <pc:chgData name="Sara Muneeb" userId="29b624b1-a719-43f5-9b52-388cd4043c04" providerId="ADAL" clId="{1B8306CC-3EB3-4E79-8CF8-E5FDA85816BB}" dt="2022-11-24T12:08:04.972" v="4806" actId="34135"/>
        <pc:sldMkLst>
          <pc:docMk/>
          <pc:sldMk cId="3785957644" sldId="316"/>
        </pc:sldMkLst>
        <pc:spChg chg="mod">
          <ac:chgData name="Sara Muneeb" userId="29b624b1-a719-43f5-9b52-388cd4043c04" providerId="ADAL" clId="{1B8306CC-3EB3-4E79-8CF8-E5FDA85816BB}" dt="2022-11-24T12:05:37.557" v="4775" actId="27636"/>
          <ac:spMkLst>
            <pc:docMk/>
            <pc:sldMk cId="3785957644" sldId="316"/>
            <ac:spMk id="2" creationId="{052A27D5-E33A-462A-0BA4-74F0A7A24B1B}"/>
          </ac:spMkLst>
        </pc:spChg>
        <pc:spChg chg="del">
          <ac:chgData name="Sara Muneeb" userId="29b624b1-a719-43f5-9b52-388cd4043c04" providerId="ADAL" clId="{1B8306CC-3EB3-4E79-8CF8-E5FDA85816BB}" dt="2022-11-24T12:06:00.076" v="4776" actId="22"/>
          <ac:spMkLst>
            <pc:docMk/>
            <pc:sldMk cId="3785957644" sldId="316"/>
            <ac:spMk id="3" creationId="{EB3235C8-2FA9-448C-B61B-BB50FC6223EB}"/>
          </ac:spMkLst>
        </pc:spChg>
        <pc:picChg chg="add mod ord">
          <ac:chgData name="Sara Muneeb" userId="29b624b1-a719-43f5-9b52-388cd4043c04" providerId="ADAL" clId="{1B8306CC-3EB3-4E79-8CF8-E5FDA85816BB}" dt="2022-11-24T12:08:04.972" v="4806" actId="34135"/>
          <ac:picMkLst>
            <pc:docMk/>
            <pc:sldMk cId="3785957644" sldId="316"/>
            <ac:picMk id="5" creationId="{1110FC61-8DD6-0F49-4CB9-945CE4A2DFAF}"/>
          </ac:picMkLst>
        </pc:picChg>
        <pc:picChg chg="add mod">
          <ac:chgData name="Sara Muneeb" userId="29b624b1-a719-43f5-9b52-388cd4043c04" providerId="ADAL" clId="{1B8306CC-3EB3-4E79-8CF8-E5FDA85816BB}" dt="2022-11-24T12:08:04.972" v="4806" actId="34135"/>
          <ac:picMkLst>
            <pc:docMk/>
            <pc:sldMk cId="3785957644" sldId="316"/>
            <ac:picMk id="7" creationId="{B085A071-B1F3-953E-381F-8E5AD0A2BBE4}"/>
          </ac:picMkLst>
        </pc:picChg>
      </pc:sldChg>
      <pc:sldChg chg="modSp new mod">
        <pc:chgData name="Sara Muneeb" userId="29b624b1-a719-43f5-9b52-388cd4043c04" providerId="ADAL" clId="{1B8306CC-3EB3-4E79-8CF8-E5FDA85816BB}" dt="2022-11-24T12:09:34.123" v="4955" actId="20577"/>
        <pc:sldMkLst>
          <pc:docMk/>
          <pc:sldMk cId="996644715" sldId="317"/>
        </pc:sldMkLst>
        <pc:spChg chg="mod">
          <ac:chgData name="Sara Muneeb" userId="29b624b1-a719-43f5-9b52-388cd4043c04" providerId="ADAL" clId="{1B8306CC-3EB3-4E79-8CF8-E5FDA85816BB}" dt="2022-11-24T12:08:16.268" v="4821" actId="20577"/>
          <ac:spMkLst>
            <pc:docMk/>
            <pc:sldMk cId="996644715" sldId="317"/>
            <ac:spMk id="2" creationId="{08AC42FC-8C04-F37F-C7BC-03F1BE5DA469}"/>
          </ac:spMkLst>
        </pc:spChg>
        <pc:spChg chg="mod">
          <ac:chgData name="Sara Muneeb" userId="29b624b1-a719-43f5-9b52-388cd4043c04" providerId="ADAL" clId="{1B8306CC-3EB3-4E79-8CF8-E5FDA85816BB}" dt="2022-11-24T12:09:34.123" v="4955" actId="20577"/>
          <ac:spMkLst>
            <pc:docMk/>
            <pc:sldMk cId="996644715" sldId="317"/>
            <ac:spMk id="3" creationId="{F137049F-DAA9-6861-CEE8-69D727967D40}"/>
          </ac:spMkLst>
        </pc:spChg>
      </pc:sldChg>
      <pc:sldChg chg="addSp delSp modSp new mod">
        <pc:chgData name="Sara Muneeb" userId="29b624b1-a719-43f5-9b52-388cd4043c04" providerId="ADAL" clId="{1B8306CC-3EB3-4E79-8CF8-E5FDA85816BB}" dt="2022-11-24T12:10:15.121" v="4967" actId="1035"/>
        <pc:sldMkLst>
          <pc:docMk/>
          <pc:sldMk cId="1545905496" sldId="318"/>
        </pc:sldMkLst>
        <pc:spChg chg="del">
          <ac:chgData name="Sara Muneeb" userId="29b624b1-a719-43f5-9b52-388cd4043c04" providerId="ADAL" clId="{1B8306CC-3EB3-4E79-8CF8-E5FDA85816BB}" dt="2022-11-24T12:09:56.631" v="4957" actId="931"/>
          <ac:spMkLst>
            <pc:docMk/>
            <pc:sldMk cId="1545905496" sldId="318"/>
            <ac:spMk id="3" creationId="{0BD423DC-BB9C-9EDE-91F7-E2E22364DB6F}"/>
          </ac:spMkLst>
        </pc:spChg>
        <pc:picChg chg="add mod">
          <ac:chgData name="Sara Muneeb" userId="29b624b1-a719-43f5-9b52-388cd4043c04" providerId="ADAL" clId="{1B8306CC-3EB3-4E79-8CF8-E5FDA85816BB}" dt="2022-11-24T12:10:15.121" v="4967" actId="1035"/>
          <ac:picMkLst>
            <pc:docMk/>
            <pc:sldMk cId="1545905496" sldId="318"/>
            <ac:picMk id="5" creationId="{E6773E35-995E-629B-1DA2-CB8DAD89C3F7}"/>
          </ac:picMkLst>
        </pc:picChg>
      </pc:sldChg>
    </pc:docChg>
  </pc:docChgLst>
  <pc:docChgLst>
    <pc:chgData name="Sara Muneeb" userId="29b624b1-a719-43f5-9b52-388cd4043c04" providerId="ADAL" clId="{CDDEB43C-0F7B-410A-BDB2-FB8142E25293}"/>
    <pc:docChg chg="undo custSel addSld delSld modSld">
      <pc:chgData name="Sara Muneeb" userId="29b624b1-a719-43f5-9b52-388cd4043c04" providerId="ADAL" clId="{CDDEB43C-0F7B-410A-BDB2-FB8142E25293}" dt="2022-11-22T09:50:31.514" v="898" actId="20577"/>
      <pc:docMkLst>
        <pc:docMk/>
      </pc:docMkLst>
      <pc:sldChg chg="addSp modSp mod">
        <pc:chgData name="Sara Muneeb" userId="29b624b1-a719-43f5-9b52-388cd4043c04" providerId="ADAL" clId="{CDDEB43C-0F7B-410A-BDB2-FB8142E25293}" dt="2022-11-22T07:33:47.001" v="34" actId="1076"/>
        <pc:sldMkLst>
          <pc:docMk/>
          <pc:sldMk cId="2231384248" sldId="257"/>
        </pc:sldMkLst>
        <pc:spChg chg="mod">
          <ac:chgData name="Sara Muneeb" userId="29b624b1-a719-43f5-9b52-388cd4043c04" providerId="ADAL" clId="{CDDEB43C-0F7B-410A-BDB2-FB8142E25293}" dt="2022-11-22T06:41:52.422" v="3" actId="20577"/>
          <ac:spMkLst>
            <pc:docMk/>
            <pc:sldMk cId="2231384248" sldId="257"/>
            <ac:spMk id="2" creationId="{1EBE986A-D100-442D-4A1C-CB20AD73613A}"/>
          </ac:spMkLst>
        </pc:spChg>
        <pc:spChg chg="mod">
          <ac:chgData name="Sara Muneeb" userId="29b624b1-a719-43f5-9b52-388cd4043c04" providerId="ADAL" clId="{CDDEB43C-0F7B-410A-BDB2-FB8142E25293}" dt="2022-11-22T07:33:43.411" v="33" actId="404"/>
          <ac:spMkLst>
            <pc:docMk/>
            <pc:sldMk cId="2231384248" sldId="257"/>
            <ac:spMk id="3" creationId="{0D527093-DB2E-92D7-CFB6-072AB18061DF}"/>
          </ac:spMkLst>
        </pc:spChg>
        <pc:picChg chg="add mod">
          <ac:chgData name="Sara Muneeb" userId="29b624b1-a719-43f5-9b52-388cd4043c04" providerId="ADAL" clId="{CDDEB43C-0F7B-410A-BDB2-FB8142E25293}" dt="2022-11-22T07:33:47.001" v="34" actId="1076"/>
          <ac:picMkLst>
            <pc:docMk/>
            <pc:sldMk cId="2231384248" sldId="257"/>
            <ac:picMk id="5" creationId="{E64CD78C-8994-95C3-0FFF-5012AF9760DE}"/>
          </ac:picMkLst>
        </pc:picChg>
      </pc:sldChg>
      <pc:sldChg chg="modSp new del mod">
        <pc:chgData name="Sara Muneeb" userId="29b624b1-a719-43f5-9b52-388cd4043c04" providerId="ADAL" clId="{CDDEB43C-0F7B-410A-BDB2-FB8142E25293}" dt="2022-11-22T09:11:48.714" v="507" actId="47"/>
        <pc:sldMkLst>
          <pc:docMk/>
          <pc:sldMk cId="2364051293" sldId="258"/>
        </pc:sldMkLst>
        <pc:spChg chg="mod">
          <ac:chgData name="Sara Muneeb" userId="29b624b1-a719-43f5-9b52-388cd4043c04" providerId="ADAL" clId="{CDDEB43C-0F7B-410A-BDB2-FB8142E25293}" dt="2022-11-22T07:52:15.332" v="51" actId="20577"/>
          <ac:spMkLst>
            <pc:docMk/>
            <pc:sldMk cId="2364051293" sldId="258"/>
            <ac:spMk id="2" creationId="{2C63B591-E350-B42B-F503-29B606A6BA96}"/>
          </ac:spMkLst>
        </pc:spChg>
      </pc:sldChg>
      <pc:sldChg chg="addSp modSp new mod">
        <pc:chgData name="Sara Muneeb" userId="29b624b1-a719-43f5-9b52-388cd4043c04" providerId="ADAL" clId="{CDDEB43C-0F7B-410A-BDB2-FB8142E25293}" dt="2022-11-22T09:11:57.343" v="526" actId="20577"/>
        <pc:sldMkLst>
          <pc:docMk/>
          <pc:sldMk cId="2741597001" sldId="259"/>
        </pc:sldMkLst>
        <pc:spChg chg="mod">
          <ac:chgData name="Sara Muneeb" userId="29b624b1-a719-43f5-9b52-388cd4043c04" providerId="ADAL" clId="{CDDEB43C-0F7B-410A-BDB2-FB8142E25293}" dt="2022-11-22T09:11:57.343" v="526" actId="20577"/>
          <ac:spMkLst>
            <pc:docMk/>
            <pc:sldMk cId="2741597001" sldId="259"/>
            <ac:spMk id="2" creationId="{EE0AD4C2-1E1E-4CD5-ECF4-3B7F7B102E96}"/>
          </ac:spMkLst>
        </pc:spChg>
        <pc:spChg chg="mod">
          <ac:chgData name="Sara Muneeb" userId="29b624b1-a719-43f5-9b52-388cd4043c04" providerId="ADAL" clId="{CDDEB43C-0F7B-410A-BDB2-FB8142E25293}" dt="2022-11-22T08:06:06.157" v="145" actId="404"/>
          <ac:spMkLst>
            <pc:docMk/>
            <pc:sldMk cId="2741597001" sldId="259"/>
            <ac:spMk id="3" creationId="{A08C1FF2-D348-CD27-256F-F74A50F56034}"/>
          </ac:spMkLst>
        </pc:spChg>
        <pc:picChg chg="add mod">
          <ac:chgData name="Sara Muneeb" userId="29b624b1-a719-43f5-9b52-388cd4043c04" providerId="ADAL" clId="{CDDEB43C-0F7B-410A-BDB2-FB8142E25293}" dt="2022-11-22T08:01:29.732" v="100" actId="14100"/>
          <ac:picMkLst>
            <pc:docMk/>
            <pc:sldMk cId="2741597001" sldId="259"/>
            <ac:picMk id="5" creationId="{C42DA7BC-DF99-43A6-774B-87B0C2AB8582}"/>
          </ac:picMkLst>
        </pc:picChg>
      </pc:sldChg>
      <pc:sldChg chg="addSp modSp new mod">
        <pc:chgData name="Sara Muneeb" userId="29b624b1-a719-43f5-9b52-388cd4043c04" providerId="ADAL" clId="{CDDEB43C-0F7B-410A-BDB2-FB8142E25293}" dt="2022-11-22T09:12:05.855" v="528" actId="27636"/>
        <pc:sldMkLst>
          <pc:docMk/>
          <pc:sldMk cId="2600276571" sldId="260"/>
        </pc:sldMkLst>
        <pc:spChg chg="mod">
          <ac:chgData name="Sara Muneeb" userId="29b624b1-a719-43f5-9b52-388cd4043c04" providerId="ADAL" clId="{CDDEB43C-0F7B-410A-BDB2-FB8142E25293}" dt="2022-11-22T09:12:05.855" v="528" actId="27636"/>
          <ac:spMkLst>
            <pc:docMk/>
            <pc:sldMk cId="2600276571" sldId="260"/>
            <ac:spMk id="2" creationId="{7722649D-D3D5-B047-22AD-7B1E6841105B}"/>
          </ac:spMkLst>
        </pc:spChg>
        <pc:spChg chg="mod">
          <ac:chgData name="Sara Muneeb" userId="29b624b1-a719-43f5-9b52-388cd4043c04" providerId="ADAL" clId="{CDDEB43C-0F7B-410A-BDB2-FB8142E25293}" dt="2022-11-22T08:02:46.856" v="141" actId="20577"/>
          <ac:spMkLst>
            <pc:docMk/>
            <pc:sldMk cId="2600276571" sldId="260"/>
            <ac:spMk id="3" creationId="{BF60C14C-F46A-5733-F8BE-B1A2185B09D0}"/>
          </ac:spMkLst>
        </pc:spChg>
        <pc:picChg chg="add mod">
          <ac:chgData name="Sara Muneeb" userId="29b624b1-a719-43f5-9b52-388cd4043c04" providerId="ADAL" clId="{CDDEB43C-0F7B-410A-BDB2-FB8142E25293}" dt="2022-11-22T08:09:02.086" v="162" actId="1076"/>
          <ac:picMkLst>
            <pc:docMk/>
            <pc:sldMk cId="2600276571" sldId="260"/>
            <ac:picMk id="5" creationId="{A26953B9-2356-D0D8-C576-EC7BE0D93516}"/>
          </ac:picMkLst>
        </pc:picChg>
      </pc:sldChg>
      <pc:sldChg chg="modSp new mod">
        <pc:chgData name="Sara Muneeb" userId="29b624b1-a719-43f5-9b52-388cd4043c04" providerId="ADAL" clId="{CDDEB43C-0F7B-410A-BDB2-FB8142E25293}" dt="2022-11-22T08:15:48.471" v="245" actId="27636"/>
        <pc:sldMkLst>
          <pc:docMk/>
          <pc:sldMk cId="3302378807" sldId="261"/>
        </pc:sldMkLst>
        <pc:spChg chg="mod">
          <ac:chgData name="Sara Muneeb" userId="29b624b1-a719-43f5-9b52-388cd4043c04" providerId="ADAL" clId="{CDDEB43C-0F7B-410A-BDB2-FB8142E25293}" dt="2022-11-22T08:06:49.443" v="157" actId="20577"/>
          <ac:spMkLst>
            <pc:docMk/>
            <pc:sldMk cId="3302378807" sldId="261"/>
            <ac:spMk id="2" creationId="{E4FABAD8-C2B4-B41C-9083-C1730EBCCA8B}"/>
          </ac:spMkLst>
        </pc:spChg>
        <pc:spChg chg="mod">
          <ac:chgData name="Sara Muneeb" userId="29b624b1-a719-43f5-9b52-388cd4043c04" providerId="ADAL" clId="{CDDEB43C-0F7B-410A-BDB2-FB8142E25293}" dt="2022-11-22T08:15:48.471" v="245" actId="27636"/>
          <ac:spMkLst>
            <pc:docMk/>
            <pc:sldMk cId="3302378807" sldId="261"/>
            <ac:spMk id="3" creationId="{6D014B81-15AB-581F-75AA-21487DFCE582}"/>
          </ac:spMkLst>
        </pc:spChg>
      </pc:sldChg>
      <pc:sldChg chg="modSp new mod">
        <pc:chgData name="Sara Muneeb" userId="29b624b1-a719-43f5-9b52-388cd4043c04" providerId="ADAL" clId="{CDDEB43C-0F7B-410A-BDB2-FB8142E25293}" dt="2022-11-22T09:12:12.566" v="530" actId="27636"/>
        <pc:sldMkLst>
          <pc:docMk/>
          <pc:sldMk cId="3153897923" sldId="262"/>
        </pc:sldMkLst>
        <pc:spChg chg="mod">
          <ac:chgData name="Sara Muneeb" userId="29b624b1-a719-43f5-9b52-388cd4043c04" providerId="ADAL" clId="{CDDEB43C-0F7B-410A-BDB2-FB8142E25293}" dt="2022-11-22T09:12:12.566" v="530" actId="27636"/>
          <ac:spMkLst>
            <pc:docMk/>
            <pc:sldMk cId="3153897923" sldId="262"/>
            <ac:spMk id="2" creationId="{4BFEBBCF-4B06-6CAC-AB5F-5F9A13E191EB}"/>
          </ac:spMkLst>
        </pc:spChg>
        <pc:spChg chg="mod">
          <ac:chgData name="Sara Muneeb" userId="29b624b1-a719-43f5-9b52-388cd4043c04" providerId="ADAL" clId="{CDDEB43C-0F7B-410A-BDB2-FB8142E25293}" dt="2022-11-22T08:29:03.944" v="429" actId="20577"/>
          <ac:spMkLst>
            <pc:docMk/>
            <pc:sldMk cId="3153897923" sldId="262"/>
            <ac:spMk id="3" creationId="{6C273538-F9B0-E739-D886-FD7B3376EC72}"/>
          </ac:spMkLst>
        </pc:spChg>
      </pc:sldChg>
      <pc:sldChg chg="addSp delSp modSp new mod">
        <pc:chgData name="Sara Muneeb" userId="29b624b1-a719-43f5-9b52-388cd4043c04" providerId="ADAL" clId="{CDDEB43C-0F7B-410A-BDB2-FB8142E25293}" dt="2022-11-22T08:25:56.814" v="395" actId="22"/>
        <pc:sldMkLst>
          <pc:docMk/>
          <pc:sldMk cId="549192520" sldId="263"/>
        </pc:sldMkLst>
        <pc:spChg chg="mod">
          <ac:chgData name="Sara Muneeb" userId="29b624b1-a719-43f5-9b52-388cd4043c04" providerId="ADAL" clId="{CDDEB43C-0F7B-410A-BDB2-FB8142E25293}" dt="2022-11-22T08:25:54.499" v="394" actId="20577"/>
          <ac:spMkLst>
            <pc:docMk/>
            <pc:sldMk cId="549192520" sldId="263"/>
            <ac:spMk id="2" creationId="{5525351D-6F94-C679-B50B-6C8496B7E760}"/>
          </ac:spMkLst>
        </pc:spChg>
        <pc:spChg chg="del">
          <ac:chgData name="Sara Muneeb" userId="29b624b1-a719-43f5-9b52-388cd4043c04" providerId="ADAL" clId="{CDDEB43C-0F7B-410A-BDB2-FB8142E25293}" dt="2022-11-22T08:25:56.814" v="395" actId="22"/>
          <ac:spMkLst>
            <pc:docMk/>
            <pc:sldMk cId="549192520" sldId="263"/>
            <ac:spMk id="3" creationId="{39FCA862-1E83-E029-1F0E-77D3E026BD1F}"/>
          </ac:spMkLst>
        </pc:spChg>
        <pc:picChg chg="add mod ord">
          <ac:chgData name="Sara Muneeb" userId="29b624b1-a719-43f5-9b52-388cd4043c04" providerId="ADAL" clId="{CDDEB43C-0F7B-410A-BDB2-FB8142E25293}" dt="2022-11-22T08:25:56.814" v="395" actId="22"/>
          <ac:picMkLst>
            <pc:docMk/>
            <pc:sldMk cId="549192520" sldId="263"/>
            <ac:picMk id="5" creationId="{358FE2E8-7923-D088-217F-C4BE58D414B7}"/>
          </ac:picMkLst>
        </pc:picChg>
      </pc:sldChg>
      <pc:sldChg chg="modSp new mod">
        <pc:chgData name="Sara Muneeb" userId="29b624b1-a719-43f5-9b52-388cd4043c04" providerId="ADAL" clId="{CDDEB43C-0F7B-410A-BDB2-FB8142E25293}" dt="2022-11-22T09:12:18.651" v="531"/>
        <pc:sldMkLst>
          <pc:docMk/>
          <pc:sldMk cId="65336695" sldId="264"/>
        </pc:sldMkLst>
        <pc:spChg chg="mod">
          <ac:chgData name="Sara Muneeb" userId="29b624b1-a719-43f5-9b52-388cd4043c04" providerId="ADAL" clId="{CDDEB43C-0F7B-410A-BDB2-FB8142E25293}" dt="2022-11-22T09:12:18.651" v="531"/>
          <ac:spMkLst>
            <pc:docMk/>
            <pc:sldMk cId="65336695" sldId="264"/>
            <ac:spMk id="2" creationId="{B1A5D552-E2FE-BDA2-13A9-FADF22746C3D}"/>
          </ac:spMkLst>
        </pc:spChg>
        <pc:spChg chg="mod">
          <ac:chgData name="Sara Muneeb" userId="29b624b1-a719-43f5-9b52-388cd4043c04" providerId="ADAL" clId="{CDDEB43C-0F7B-410A-BDB2-FB8142E25293}" dt="2022-11-22T08:34:06.111" v="462" actId="20577"/>
          <ac:spMkLst>
            <pc:docMk/>
            <pc:sldMk cId="65336695" sldId="264"/>
            <ac:spMk id="3" creationId="{B03F32E2-44EF-53DB-1EEB-0423DFEA7E47}"/>
          </ac:spMkLst>
        </pc:spChg>
      </pc:sldChg>
      <pc:sldChg chg="addSp modSp new mod">
        <pc:chgData name="Sara Muneeb" userId="29b624b1-a719-43f5-9b52-388cd4043c04" providerId="ADAL" clId="{CDDEB43C-0F7B-410A-BDB2-FB8142E25293}" dt="2022-11-22T09:12:22.643" v="532"/>
        <pc:sldMkLst>
          <pc:docMk/>
          <pc:sldMk cId="696826166" sldId="265"/>
        </pc:sldMkLst>
        <pc:spChg chg="mod">
          <ac:chgData name="Sara Muneeb" userId="29b624b1-a719-43f5-9b52-388cd4043c04" providerId="ADAL" clId="{CDDEB43C-0F7B-410A-BDB2-FB8142E25293}" dt="2022-11-22T09:12:22.643" v="532"/>
          <ac:spMkLst>
            <pc:docMk/>
            <pc:sldMk cId="696826166" sldId="265"/>
            <ac:spMk id="2" creationId="{7A94B2E5-862A-BF12-E3F9-6B5E8F8A26F7}"/>
          </ac:spMkLst>
        </pc:spChg>
        <pc:spChg chg="mod">
          <ac:chgData name="Sara Muneeb" userId="29b624b1-a719-43f5-9b52-388cd4043c04" providerId="ADAL" clId="{CDDEB43C-0F7B-410A-BDB2-FB8142E25293}" dt="2022-11-22T08:48:10.145" v="498" actId="27636"/>
          <ac:spMkLst>
            <pc:docMk/>
            <pc:sldMk cId="696826166" sldId="265"/>
            <ac:spMk id="3" creationId="{C0B7407D-E9DD-C8C8-DB55-B6A12D6166B4}"/>
          </ac:spMkLst>
        </pc:spChg>
        <pc:picChg chg="add mod">
          <ac:chgData name="Sara Muneeb" userId="29b624b1-a719-43f5-9b52-388cd4043c04" providerId="ADAL" clId="{CDDEB43C-0F7B-410A-BDB2-FB8142E25293}" dt="2022-11-22T09:11:14.585" v="506" actId="1076"/>
          <ac:picMkLst>
            <pc:docMk/>
            <pc:sldMk cId="696826166" sldId="265"/>
            <ac:picMk id="5" creationId="{6C3ABB41-77CC-47BE-EE26-F61EC313FC91}"/>
          </ac:picMkLst>
        </pc:picChg>
      </pc:sldChg>
      <pc:sldChg chg="modSp new mod">
        <pc:chgData name="Sara Muneeb" userId="29b624b1-a719-43f5-9b52-388cd4043c04" providerId="ADAL" clId="{CDDEB43C-0F7B-410A-BDB2-FB8142E25293}" dt="2022-11-22T09:13:46.526" v="594" actId="123"/>
        <pc:sldMkLst>
          <pc:docMk/>
          <pc:sldMk cId="922512695" sldId="266"/>
        </pc:sldMkLst>
        <pc:spChg chg="mod">
          <ac:chgData name="Sara Muneeb" userId="29b624b1-a719-43f5-9b52-388cd4043c04" providerId="ADAL" clId="{CDDEB43C-0F7B-410A-BDB2-FB8142E25293}" dt="2022-11-22T09:13:18.893" v="578" actId="20577"/>
          <ac:spMkLst>
            <pc:docMk/>
            <pc:sldMk cId="922512695" sldId="266"/>
            <ac:spMk id="2" creationId="{C7369BA3-C875-804C-218F-249A37A4DBD1}"/>
          </ac:spMkLst>
        </pc:spChg>
        <pc:spChg chg="mod">
          <ac:chgData name="Sara Muneeb" userId="29b624b1-a719-43f5-9b52-388cd4043c04" providerId="ADAL" clId="{CDDEB43C-0F7B-410A-BDB2-FB8142E25293}" dt="2022-11-22T09:13:46.526" v="594" actId="123"/>
          <ac:spMkLst>
            <pc:docMk/>
            <pc:sldMk cId="922512695" sldId="266"/>
            <ac:spMk id="3" creationId="{245686DD-A490-A9B3-63F8-FCEBD64DEBE0}"/>
          </ac:spMkLst>
        </pc:spChg>
      </pc:sldChg>
      <pc:sldChg chg="modSp new mod">
        <pc:chgData name="Sara Muneeb" userId="29b624b1-a719-43f5-9b52-388cd4043c04" providerId="ADAL" clId="{CDDEB43C-0F7B-410A-BDB2-FB8142E25293}" dt="2022-11-22T09:15:20.835" v="620" actId="20577"/>
        <pc:sldMkLst>
          <pc:docMk/>
          <pc:sldMk cId="2171506608" sldId="267"/>
        </pc:sldMkLst>
        <pc:spChg chg="mod">
          <ac:chgData name="Sara Muneeb" userId="29b624b1-a719-43f5-9b52-388cd4043c04" providerId="ADAL" clId="{CDDEB43C-0F7B-410A-BDB2-FB8142E25293}" dt="2022-11-22T09:14:35.322" v="611" actId="20577"/>
          <ac:spMkLst>
            <pc:docMk/>
            <pc:sldMk cId="2171506608" sldId="267"/>
            <ac:spMk id="2" creationId="{CC5422A3-00DB-6AA3-B341-5DD956A5619A}"/>
          </ac:spMkLst>
        </pc:spChg>
        <pc:spChg chg="mod">
          <ac:chgData name="Sara Muneeb" userId="29b624b1-a719-43f5-9b52-388cd4043c04" providerId="ADAL" clId="{CDDEB43C-0F7B-410A-BDB2-FB8142E25293}" dt="2022-11-22T09:15:20.835" v="620" actId="20577"/>
          <ac:spMkLst>
            <pc:docMk/>
            <pc:sldMk cId="2171506608" sldId="267"/>
            <ac:spMk id="3" creationId="{21B7C262-5EF2-3EBD-2423-53C33D753C21}"/>
          </ac:spMkLst>
        </pc:spChg>
      </pc:sldChg>
      <pc:sldChg chg="modSp new mod">
        <pc:chgData name="Sara Muneeb" userId="29b624b1-a719-43f5-9b52-388cd4043c04" providerId="ADAL" clId="{CDDEB43C-0F7B-410A-BDB2-FB8142E25293}" dt="2022-11-22T09:43:54.848" v="668" actId="27636"/>
        <pc:sldMkLst>
          <pc:docMk/>
          <pc:sldMk cId="3311259099" sldId="268"/>
        </pc:sldMkLst>
        <pc:spChg chg="mod">
          <ac:chgData name="Sara Muneeb" userId="29b624b1-a719-43f5-9b52-388cd4043c04" providerId="ADAL" clId="{CDDEB43C-0F7B-410A-BDB2-FB8142E25293}" dt="2022-11-22T09:41:30.882" v="640" actId="20577"/>
          <ac:spMkLst>
            <pc:docMk/>
            <pc:sldMk cId="3311259099" sldId="268"/>
            <ac:spMk id="2" creationId="{F7533A8E-B8A5-36AB-4AF6-6E27C3C8D572}"/>
          </ac:spMkLst>
        </pc:spChg>
        <pc:spChg chg="mod">
          <ac:chgData name="Sara Muneeb" userId="29b624b1-a719-43f5-9b52-388cd4043c04" providerId="ADAL" clId="{CDDEB43C-0F7B-410A-BDB2-FB8142E25293}" dt="2022-11-22T09:43:54.848" v="668" actId="27636"/>
          <ac:spMkLst>
            <pc:docMk/>
            <pc:sldMk cId="3311259099" sldId="268"/>
            <ac:spMk id="3" creationId="{2DF93EF8-2A26-6A8F-6F1C-2CDC47E877A7}"/>
          </ac:spMkLst>
        </pc:spChg>
      </pc:sldChg>
      <pc:sldChg chg="modSp new mod">
        <pc:chgData name="Sara Muneeb" userId="29b624b1-a719-43f5-9b52-388cd4043c04" providerId="ADAL" clId="{CDDEB43C-0F7B-410A-BDB2-FB8142E25293}" dt="2022-11-22T09:45:20.301" v="730" actId="27636"/>
        <pc:sldMkLst>
          <pc:docMk/>
          <pc:sldMk cId="1027124531" sldId="269"/>
        </pc:sldMkLst>
        <pc:spChg chg="mod">
          <ac:chgData name="Sara Muneeb" userId="29b624b1-a719-43f5-9b52-388cd4043c04" providerId="ADAL" clId="{CDDEB43C-0F7B-410A-BDB2-FB8142E25293}" dt="2022-11-22T09:44:25.108" v="685" actId="20577"/>
          <ac:spMkLst>
            <pc:docMk/>
            <pc:sldMk cId="1027124531" sldId="269"/>
            <ac:spMk id="2" creationId="{5D99BA29-02F2-5C23-A80A-191898D9341C}"/>
          </ac:spMkLst>
        </pc:spChg>
        <pc:spChg chg="mod">
          <ac:chgData name="Sara Muneeb" userId="29b624b1-a719-43f5-9b52-388cd4043c04" providerId="ADAL" clId="{CDDEB43C-0F7B-410A-BDB2-FB8142E25293}" dt="2022-11-22T09:45:20.301" v="730" actId="27636"/>
          <ac:spMkLst>
            <pc:docMk/>
            <pc:sldMk cId="1027124531" sldId="269"/>
            <ac:spMk id="3" creationId="{D550945F-C60C-DA56-8C30-42AFA16B391C}"/>
          </ac:spMkLst>
        </pc:spChg>
      </pc:sldChg>
      <pc:sldChg chg="modSp new mod">
        <pc:chgData name="Sara Muneeb" userId="29b624b1-a719-43f5-9b52-388cd4043c04" providerId="ADAL" clId="{CDDEB43C-0F7B-410A-BDB2-FB8142E25293}" dt="2022-11-22T09:46:33.561" v="775" actId="20577"/>
        <pc:sldMkLst>
          <pc:docMk/>
          <pc:sldMk cId="4065404976" sldId="270"/>
        </pc:sldMkLst>
        <pc:spChg chg="mod">
          <ac:chgData name="Sara Muneeb" userId="29b624b1-a719-43f5-9b52-388cd4043c04" providerId="ADAL" clId="{CDDEB43C-0F7B-410A-BDB2-FB8142E25293}" dt="2022-11-22T09:45:38.618" v="754" actId="20577"/>
          <ac:spMkLst>
            <pc:docMk/>
            <pc:sldMk cId="4065404976" sldId="270"/>
            <ac:spMk id="2" creationId="{AAE982F8-13CA-5F6F-7853-1CEF8725307F}"/>
          </ac:spMkLst>
        </pc:spChg>
        <pc:spChg chg="mod">
          <ac:chgData name="Sara Muneeb" userId="29b624b1-a719-43f5-9b52-388cd4043c04" providerId="ADAL" clId="{CDDEB43C-0F7B-410A-BDB2-FB8142E25293}" dt="2022-11-22T09:46:33.561" v="775" actId="20577"/>
          <ac:spMkLst>
            <pc:docMk/>
            <pc:sldMk cId="4065404976" sldId="270"/>
            <ac:spMk id="3" creationId="{3668B7B5-904A-5D82-A648-17214417B13B}"/>
          </ac:spMkLst>
        </pc:spChg>
      </pc:sldChg>
      <pc:sldChg chg="modSp new mod">
        <pc:chgData name="Sara Muneeb" userId="29b624b1-a719-43f5-9b52-388cd4043c04" providerId="ADAL" clId="{CDDEB43C-0F7B-410A-BDB2-FB8142E25293}" dt="2022-11-22T09:47:55.155" v="815" actId="20577"/>
        <pc:sldMkLst>
          <pc:docMk/>
          <pc:sldMk cId="4199156068" sldId="271"/>
        </pc:sldMkLst>
        <pc:spChg chg="mod">
          <ac:chgData name="Sara Muneeb" userId="29b624b1-a719-43f5-9b52-388cd4043c04" providerId="ADAL" clId="{CDDEB43C-0F7B-410A-BDB2-FB8142E25293}" dt="2022-11-22T09:46:42.772" v="781" actId="20577"/>
          <ac:spMkLst>
            <pc:docMk/>
            <pc:sldMk cId="4199156068" sldId="271"/>
            <ac:spMk id="2" creationId="{670AC527-79F4-B567-214F-280E0ED3FC00}"/>
          </ac:spMkLst>
        </pc:spChg>
        <pc:spChg chg="mod">
          <ac:chgData name="Sara Muneeb" userId="29b624b1-a719-43f5-9b52-388cd4043c04" providerId="ADAL" clId="{CDDEB43C-0F7B-410A-BDB2-FB8142E25293}" dt="2022-11-22T09:47:55.155" v="815" actId="20577"/>
          <ac:spMkLst>
            <pc:docMk/>
            <pc:sldMk cId="4199156068" sldId="271"/>
            <ac:spMk id="3" creationId="{4CE737F1-D202-F669-8999-746001FD8E24}"/>
          </ac:spMkLst>
        </pc:spChg>
      </pc:sldChg>
      <pc:sldChg chg="modSp new mod">
        <pc:chgData name="Sara Muneeb" userId="29b624b1-a719-43f5-9b52-388cd4043c04" providerId="ADAL" clId="{CDDEB43C-0F7B-410A-BDB2-FB8142E25293}" dt="2022-11-22T09:50:09.276" v="874" actId="123"/>
        <pc:sldMkLst>
          <pc:docMk/>
          <pc:sldMk cId="2475071258" sldId="272"/>
        </pc:sldMkLst>
        <pc:spChg chg="mod">
          <ac:chgData name="Sara Muneeb" userId="29b624b1-a719-43f5-9b52-388cd4043c04" providerId="ADAL" clId="{CDDEB43C-0F7B-410A-BDB2-FB8142E25293}" dt="2022-11-22T09:48:16.816" v="827" actId="20577"/>
          <ac:spMkLst>
            <pc:docMk/>
            <pc:sldMk cId="2475071258" sldId="272"/>
            <ac:spMk id="2" creationId="{1DDE51B9-7ED2-48DF-06AB-20AFD2C98FD2}"/>
          </ac:spMkLst>
        </pc:spChg>
        <pc:spChg chg="mod">
          <ac:chgData name="Sara Muneeb" userId="29b624b1-a719-43f5-9b52-388cd4043c04" providerId="ADAL" clId="{CDDEB43C-0F7B-410A-BDB2-FB8142E25293}" dt="2022-11-22T09:50:09.276" v="874" actId="123"/>
          <ac:spMkLst>
            <pc:docMk/>
            <pc:sldMk cId="2475071258" sldId="272"/>
            <ac:spMk id="3" creationId="{42707BE9-130D-1462-7BBD-65E4A2D07EC8}"/>
          </ac:spMkLst>
        </pc:spChg>
      </pc:sldChg>
      <pc:sldChg chg="modSp new mod">
        <pc:chgData name="Sara Muneeb" userId="29b624b1-a719-43f5-9b52-388cd4043c04" providerId="ADAL" clId="{CDDEB43C-0F7B-410A-BDB2-FB8142E25293}" dt="2022-11-22T09:50:31.514" v="898" actId="20577"/>
        <pc:sldMkLst>
          <pc:docMk/>
          <pc:sldMk cId="1256280144" sldId="273"/>
        </pc:sldMkLst>
        <pc:spChg chg="mod">
          <ac:chgData name="Sara Muneeb" userId="29b624b1-a719-43f5-9b52-388cd4043c04" providerId="ADAL" clId="{CDDEB43C-0F7B-410A-BDB2-FB8142E25293}" dt="2022-11-22T09:50:31.514" v="898" actId="20577"/>
          <ac:spMkLst>
            <pc:docMk/>
            <pc:sldMk cId="1256280144" sldId="273"/>
            <ac:spMk id="2" creationId="{6EAF2AFE-EC6A-CFA0-2DAF-1AA1329E9823}"/>
          </ac:spMkLst>
        </pc:spChg>
      </pc:sldChg>
    </pc:docChg>
  </pc:docChgLst>
  <pc:docChgLst>
    <pc:chgData name="Sara Muneeb" userId="29b624b1-a719-43f5-9b52-388cd4043c04" providerId="ADAL" clId="{9EA09CCF-4EB7-41FB-BFE4-3693A5C2ED1B}"/>
    <pc:docChg chg="undo custSel addSld delSld modSld sldOrd modNotesMaster">
      <pc:chgData name="Sara Muneeb" userId="29b624b1-a719-43f5-9b52-388cd4043c04" providerId="ADAL" clId="{9EA09CCF-4EB7-41FB-BFE4-3693A5C2ED1B}" dt="2022-09-26T14:10:47.952" v="4078" actId="20577"/>
      <pc:docMkLst>
        <pc:docMk/>
      </pc:docMkLst>
      <pc:sldChg chg="modSp mod">
        <pc:chgData name="Sara Muneeb" userId="29b624b1-a719-43f5-9b52-388cd4043c04" providerId="ADAL" clId="{9EA09CCF-4EB7-41FB-BFE4-3693A5C2ED1B}" dt="2022-09-21T08:00:16.642" v="66" actId="1076"/>
        <pc:sldMkLst>
          <pc:docMk/>
          <pc:sldMk cId="2984185032" sldId="256"/>
        </pc:sldMkLst>
        <pc:spChg chg="mod">
          <ac:chgData name="Sara Muneeb" userId="29b624b1-a719-43f5-9b52-388cd4043c04" providerId="ADAL" clId="{9EA09CCF-4EB7-41FB-BFE4-3693A5C2ED1B}" dt="2022-09-21T08:00:06.785" v="65" actId="20577"/>
          <ac:spMkLst>
            <pc:docMk/>
            <pc:sldMk cId="2984185032" sldId="256"/>
            <ac:spMk id="2" creationId="{00000000-0000-0000-0000-000000000000}"/>
          </ac:spMkLst>
        </pc:spChg>
        <pc:spChg chg="mod">
          <ac:chgData name="Sara Muneeb" userId="29b624b1-a719-43f5-9b52-388cd4043c04" providerId="ADAL" clId="{9EA09CCF-4EB7-41FB-BFE4-3693A5C2ED1B}" dt="2022-09-21T08:00:16.642" v="66" actId="1076"/>
          <ac:spMkLst>
            <pc:docMk/>
            <pc:sldMk cId="2984185032" sldId="256"/>
            <ac:spMk id="3" creationId="{00000000-0000-0000-0000-000000000000}"/>
          </ac:spMkLst>
        </pc:spChg>
      </pc:sldChg>
      <pc:sldChg chg="addSp modSp mod">
        <pc:chgData name="Sara Muneeb" userId="29b624b1-a719-43f5-9b52-388cd4043c04" providerId="ADAL" clId="{9EA09CCF-4EB7-41FB-BFE4-3693A5C2ED1B}" dt="2022-09-21T08:04:34.256" v="160" actId="1076"/>
        <pc:sldMkLst>
          <pc:docMk/>
          <pc:sldMk cId="4179302358" sldId="257"/>
        </pc:sldMkLst>
        <pc:spChg chg="mod">
          <ac:chgData name="Sara Muneeb" userId="29b624b1-a719-43f5-9b52-388cd4043c04" providerId="ADAL" clId="{9EA09CCF-4EB7-41FB-BFE4-3693A5C2ED1B}" dt="2022-09-21T08:04:22.929" v="157" actId="20577"/>
          <ac:spMkLst>
            <pc:docMk/>
            <pc:sldMk cId="4179302358" sldId="257"/>
            <ac:spMk id="3" creationId="{00000000-0000-0000-0000-000000000000}"/>
          </ac:spMkLst>
        </pc:spChg>
        <pc:picChg chg="add mod">
          <ac:chgData name="Sara Muneeb" userId="29b624b1-a719-43f5-9b52-388cd4043c04" providerId="ADAL" clId="{9EA09CCF-4EB7-41FB-BFE4-3693A5C2ED1B}" dt="2022-09-21T08:04:34.256" v="160" actId="1076"/>
          <ac:picMkLst>
            <pc:docMk/>
            <pc:sldMk cId="4179302358" sldId="257"/>
            <ac:picMk id="5" creationId="{76E6F1F1-BB99-4F6B-577E-A83D6140B971}"/>
          </ac:picMkLst>
        </pc:picChg>
      </pc:sldChg>
      <pc:sldChg chg="addSp delSp modSp mod ord">
        <pc:chgData name="Sara Muneeb" userId="29b624b1-a719-43f5-9b52-388cd4043c04" providerId="ADAL" clId="{9EA09CCF-4EB7-41FB-BFE4-3693A5C2ED1B}" dt="2022-09-26T11:51:10.384" v="1679"/>
        <pc:sldMkLst>
          <pc:docMk/>
          <pc:sldMk cId="2934318247" sldId="258"/>
        </pc:sldMkLst>
        <pc:spChg chg="mod">
          <ac:chgData name="Sara Muneeb" userId="29b624b1-a719-43f5-9b52-388cd4043c04" providerId="ADAL" clId="{9EA09CCF-4EB7-41FB-BFE4-3693A5C2ED1B}" dt="2022-09-21T08:08:02.042" v="176" actId="20577"/>
          <ac:spMkLst>
            <pc:docMk/>
            <pc:sldMk cId="2934318247" sldId="258"/>
            <ac:spMk id="2" creationId="{00000000-0000-0000-0000-000000000000}"/>
          </ac:spMkLst>
        </pc:spChg>
        <pc:spChg chg="add mod">
          <ac:chgData name="Sara Muneeb" userId="29b624b1-a719-43f5-9b52-388cd4043c04" providerId="ADAL" clId="{9EA09CCF-4EB7-41FB-BFE4-3693A5C2ED1B}" dt="2022-09-21T08:14:33.027" v="445" actId="20577"/>
          <ac:spMkLst>
            <pc:docMk/>
            <pc:sldMk cId="2934318247" sldId="258"/>
            <ac:spMk id="3" creationId="{EC1A22C0-E3E8-E9A4-6C27-03443F392EFF}"/>
          </ac:spMkLst>
        </pc:spChg>
        <pc:picChg chg="del">
          <ac:chgData name="Sara Muneeb" userId="29b624b1-a719-43f5-9b52-388cd4043c04" providerId="ADAL" clId="{9EA09CCF-4EB7-41FB-BFE4-3693A5C2ED1B}" dt="2022-09-21T08:12:34.248" v="177" actId="478"/>
          <ac:picMkLst>
            <pc:docMk/>
            <pc:sldMk cId="2934318247" sldId="258"/>
            <ac:picMk id="4" creationId="{4064BD76-F788-4681-821C-DDA0C2688C4B}"/>
          </ac:picMkLst>
        </pc:picChg>
        <pc:picChg chg="del">
          <ac:chgData name="Sara Muneeb" userId="29b624b1-a719-43f5-9b52-388cd4043c04" providerId="ADAL" clId="{9EA09CCF-4EB7-41FB-BFE4-3693A5C2ED1B}" dt="2022-09-21T08:12:34.248" v="177" actId="478"/>
          <ac:picMkLst>
            <pc:docMk/>
            <pc:sldMk cId="2934318247" sldId="258"/>
            <ac:picMk id="1026" creationId="{00000000-0000-0000-0000-000000000000}"/>
          </ac:picMkLst>
        </pc:picChg>
      </pc:sldChg>
      <pc:sldChg chg="addSp delSp modSp add mod">
        <pc:chgData name="Sara Muneeb" userId="29b624b1-a719-43f5-9b52-388cd4043c04" providerId="ADAL" clId="{9EA09CCF-4EB7-41FB-BFE4-3693A5C2ED1B}" dt="2022-09-26T13:14:54.747" v="3111" actId="14100"/>
        <pc:sldMkLst>
          <pc:docMk/>
          <pc:sldMk cId="2349585444" sldId="265"/>
        </pc:sldMkLst>
        <pc:picChg chg="del">
          <ac:chgData name="Sara Muneeb" userId="29b624b1-a719-43f5-9b52-388cd4043c04" providerId="ADAL" clId="{9EA09CCF-4EB7-41FB-BFE4-3693A5C2ED1B}" dt="2022-09-26T13:14:47.167" v="3109" actId="478"/>
          <ac:picMkLst>
            <pc:docMk/>
            <pc:sldMk cId="2349585444" sldId="265"/>
            <ac:picMk id="5" creationId="{0EBDBAE0-32A3-4666-89F7-B4837220E61E}"/>
          </ac:picMkLst>
        </pc:picChg>
        <pc:picChg chg="add mod modCrop">
          <ac:chgData name="Sara Muneeb" userId="29b624b1-a719-43f5-9b52-388cd4043c04" providerId="ADAL" clId="{9EA09CCF-4EB7-41FB-BFE4-3693A5C2ED1B}" dt="2022-09-26T13:14:54.747" v="3111" actId="14100"/>
          <ac:picMkLst>
            <pc:docMk/>
            <pc:sldMk cId="2349585444" sldId="265"/>
            <ac:picMk id="7" creationId="{03380BA2-1430-C7EE-C4F2-1D4E50EBF1F8}"/>
          </ac:picMkLst>
        </pc:picChg>
      </pc:sldChg>
      <pc:sldChg chg="add">
        <pc:chgData name="Sara Muneeb" userId="29b624b1-a719-43f5-9b52-388cd4043c04" providerId="ADAL" clId="{9EA09CCF-4EB7-41FB-BFE4-3693A5C2ED1B}" dt="2022-09-26T13:09:15.512" v="3072"/>
        <pc:sldMkLst>
          <pc:docMk/>
          <pc:sldMk cId="2970711622" sldId="301"/>
        </pc:sldMkLst>
      </pc:sldChg>
      <pc:sldChg chg="modSp add mod">
        <pc:chgData name="Sara Muneeb" userId="29b624b1-a719-43f5-9b52-388cd4043c04" providerId="ADAL" clId="{9EA09CCF-4EB7-41FB-BFE4-3693A5C2ED1B}" dt="2022-09-26T13:56:14.111" v="3906" actId="20577"/>
        <pc:sldMkLst>
          <pc:docMk/>
          <pc:sldMk cId="3978508472" sldId="315"/>
        </pc:sldMkLst>
        <pc:spChg chg="mod">
          <ac:chgData name="Sara Muneeb" userId="29b624b1-a719-43f5-9b52-388cd4043c04" providerId="ADAL" clId="{9EA09CCF-4EB7-41FB-BFE4-3693A5C2ED1B}" dt="2022-09-26T13:56:14.111" v="3906" actId="20577"/>
          <ac:spMkLst>
            <pc:docMk/>
            <pc:sldMk cId="3978508472" sldId="315"/>
            <ac:spMk id="2" creationId="{6D38B25D-F8BE-401F-A49D-33F663DAB505}"/>
          </ac:spMkLst>
        </pc:spChg>
      </pc:sldChg>
      <pc:sldChg chg="add del">
        <pc:chgData name="Sara Muneeb" userId="29b624b1-a719-43f5-9b52-388cd4043c04" providerId="ADAL" clId="{9EA09CCF-4EB7-41FB-BFE4-3693A5C2ED1B}" dt="2022-09-26T13:09:51.332" v="3074" actId="47"/>
        <pc:sldMkLst>
          <pc:docMk/>
          <pc:sldMk cId="3982629120" sldId="318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34933159" sldId="326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262520422" sldId="327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780350452" sldId="328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173176202" sldId="329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433651122" sldId="330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587233225" sldId="331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656189529" sldId="332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294312690" sldId="333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683615567" sldId="334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806673627" sldId="335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870626910" sldId="336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996656312" sldId="337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893404186" sldId="338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809689417" sldId="339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61300321" sldId="340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581040809" sldId="341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2671139842" sldId="342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3207177132" sldId="343"/>
        </pc:sldMkLst>
      </pc:sldChg>
      <pc:sldChg chg="del">
        <pc:chgData name="Sara Muneeb" userId="29b624b1-a719-43f5-9b52-388cd4043c04" providerId="ADAL" clId="{9EA09CCF-4EB7-41FB-BFE4-3693A5C2ED1B}" dt="2022-09-26T11:51:26.742" v="1680" actId="47"/>
        <pc:sldMkLst>
          <pc:docMk/>
          <pc:sldMk cId="1403215134" sldId="344"/>
        </pc:sldMkLst>
      </pc:sldChg>
      <pc:sldChg chg="modSp new mod">
        <pc:chgData name="Sara Muneeb" userId="29b624b1-a719-43f5-9b52-388cd4043c04" providerId="ADAL" clId="{9EA09CCF-4EB7-41FB-BFE4-3693A5C2ED1B}" dt="2022-09-22T07:58:08.564" v="717" actId="20577"/>
        <pc:sldMkLst>
          <pc:docMk/>
          <pc:sldMk cId="4246156943" sldId="345"/>
        </pc:sldMkLst>
        <pc:spChg chg="mod">
          <ac:chgData name="Sara Muneeb" userId="29b624b1-a719-43f5-9b52-388cd4043c04" providerId="ADAL" clId="{9EA09CCF-4EB7-41FB-BFE4-3693A5C2ED1B}" dt="2022-09-22T07:58:08.564" v="717" actId="20577"/>
          <ac:spMkLst>
            <pc:docMk/>
            <pc:sldMk cId="4246156943" sldId="345"/>
            <ac:spMk id="2" creationId="{D5A56494-32CF-26FC-31B4-2209C99B032E}"/>
          </ac:spMkLst>
        </pc:spChg>
        <pc:spChg chg="mod">
          <ac:chgData name="Sara Muneeb" userId="29b624b1-a719-43f5-9b52-388cd4043c04" providerId="ADAL" clId="{9EA09CCF-4EB7-41FB-BFE4-3693A5C2ED1B}" dt="2022-09-22T07:51:46.937" v="636" actId="27636"/>
          <ac:spMkLst>
            <pc:docMk/>
            <pc:sldMk cId="4246156943" sldId="345"/>
            <ac:spMk id="3" creationId="{95E9DD29-5C9C-9D77-CBA9-DB0F7B1BD2BC}"/>
          </ac:spMkLst>
        </pc:spChg>
      </pc:sldChg>
      <pc:sldChg chg="modSp new mod">
        <pc:chgData name="Sara Muneeb" userId="29b624b1-a719-43f5-9b52-388cd4043c04" providerId="ADAL" clId="{9EA09CCF-4EB7-41FB-BFE4-3693A5C2ED1B}" dt="2022-09-22T07:57:40.273" v="694" actId="5793"/>
        <pc:sldMkLst>
          <pc:docMk/>
          <pc:sldMk cId="2366367615" sldId="346"/>
        </pc:sldMkLst>
        <pc:spChg chg="mod">
          <ac:chgData name="Sara Muneeb" userId="29b624b1-a719-43f5-9b52-388cd4043c04" providerId="ADAL" clId="{9EA09CCF-4EB7-41FB-BFE4-3693A5C2ED1B}" dt="2022-09-22T07:56:33.820" v="673" actId="20577"/>
          <ac:spMkLst>
            <pc:docMk/>
            <pc:sldMk cId="2366367615" sldId="346"/>
            <ac:spMk id="2" creationId="{8855384C-9E67-BBE5-C716-0A814B4F0AB6}"/>
          </ac:spMkLst>
        </pc:spChg>
        <pc:spChg chg="mod">
          <ac:chgData name="Sara Muneeb" userId="29b624b1-a719-43f5-9b52-388cd4043c04" providerId="ADAL" clId="{9EA09CCF-4EB7-41FB-BFE4-3693A5C2ED1B}" dt="2022-09-22T07:57:40.273" v="694" actId="5793"/>
          <ac:spMkLst>
            <pc:docMk/>
            <pc:sldMk cId="2366367615" sldId="346"/>
            <ac:spMk id="3" creationId="{F384BC2A-6222-E3B2-490B-F9E0DBDB0D1A}"/>
          </ac:spMkLst>
        </pc:spChg>
      </pc:sldChg>
      <pc:sldChg chg="modSp new mod">
        <pc:chgData name="Sara Muneeb" userId="29b624b1-a719-43f5-9b52-388cd4043c04" providerId="ADAL" clId="{9EA09CCF-4EB7-41FB-BFE4-3693A5C2ED1B}" dt="2022-09-22T08:05:41.346" v="1024" actId="20577"/>
        <pc:sldMkLst>
          <pc:docMk/>
          <pc:sldMk cId="1655376747" sldId="347"/>
        </pc:sldMkLst>
        <pc:spChg chg="mod">
          <ac:chgData name="Sara Muneeb" userId="29b624b1-a719-43f5-9b52-388cd4043c04" providerId="ADAL" clId="{9EA09CCF-4EB7-41FB-BFE4-3693A5C2ED1B}" dt="2022-09-22T08:01:17.077" v="736" actId="20577"/>
          <ac:spMkLst>
            <pc:docMk/>
            <pc:sldMk cId="1655376747" sldId="347"/>
            <ac:spMk id="2" creationId="{DA3B5A18-7666-09B7-37E4-629EA04477BB}"/>
          </ac:spMkLst>
        </pc:spChg>
        <pc:spChg chg="mod">
          <ac:chgData name="Sara Muneeb" userId="29b624b1-a719-43f5-9b52-388cd4043c04" providerId="ADAL" clId="{9EA09CCF-4EB7-41FB-BFE4-3693A5C2ED1B}" dt="2022-09-22T08:05:41.346" v="1024" actId="20577"/>
          <ac:spMkLst>
            <pc:docMk/>
            <pc:sldMk cId="1655376747" sldId="347"/>
            <ac:spMk id="3" creationId="{881FBEA2-06B0-3197-2DD0-7DF862946CC8}"/>
          </ac:spMkLst>
        </pc:spChg>
      </pc:sldChg>
      <pc:sldChg chg="modSp new mod">
        <pc:chgData name="Sara Muneeb" userId="29b624b1-a719-43f5-9b52-388cd4043c04" providerId="ADAL" clId="{9EA09CCF-4EB7-41FB-BFE4-3693A5C2ED1B}" dt="2022-09-23T04:10:19.880" v="1677" actId="20577"/>
        <pc:sldMkLst>
          <pc:docMk/>
          <pc:sldMk cId="341212743" sldId="348"/>
        </pc:sldMkLst>
        <pc:spChg chg="mod">
          <ac:chgData name="Sara Muneeb" userId="29b624b1-a719-43f5-9b52-388cd4043c04" providerId="ADAL" clId="{9EA09CCF-4EB7-41FB-BFE4-3693A5C2ED1B}" dt="2022-09-22T08:06:18.841" v="1053" actId="20577"/>
          <ac:spMkLst>
            <pc:docMk/>
            <pc:sldMk cId="341212743" sldId="348"/>
            <ac:spMk id="2" creationId="{11454D60-6B7B-50DD-2AD8-412E40FBB689}"/>
          </ac:spMkLst>
        </pc:spChg>
        <pc:spChg chg="mod">
          <ac:chgData name="Sara Muneeb" userId="29b624b1-a719-43f5-9b52-388cd4043c04" providerId="ADAL" clId="{9EA09CCF-4EB7-41FB-BFE4-3693A5C2ED1B}" dt="2022-09-23T04:10:19.880" v="1677" actId="20577"/>
          <ac:spMkLst>
            <pc:docMk/>
            <pc:sldMk cId="341212743" sldId="348"/>
            <ac:spMk id="3" creationId="{7FACFC41-DFC8-6E4C-F313-D0BE31CCDD5B}"/>
          </ac:spMkLst>
        </pc:spChg>
      </pc:sldChg>
      <pc:sldChg chg="modSp new mod">
        <pc:chgData name="Sara Muneeb" userId="29b624b1-a719-43f5-9b52-388cd4043c04" providerId="ADAL" clId="{9EA09CCF-4EB7-41FB-BFE4-3693A5C2ED1B}" dt="2022-09-22T08:17:33.004" v="1675" actId="20577"/>
        <pc:sldMkLst>
          <pc:docMk/>
          <pc:sldMk cId="451696442" sldId="349"/>
        </pc:sldMkLst>
        <pc:spChg chg="mod">
          <ac:chgData name="Sara Muneeb" userId="29b624b1-a719-43f5-9b52-388cd4043c04" providerId="ADAL" clId="{9EA09CCF-4EB7-41FB-BFE4-3693A5C2ED1B}" dt="2022-09-22T08:13:57.662" v="1396" actId="20577"/>
          <ac:spMkLst>
            <pc:docMk/>
            <pc:sldMk cId="451696442" sldId="349"/>
            <ac:spMk id="2" creationId="{D4825678-25D6-BBBB-4CB2-CC0EB5F247EA}"/>
          </ac:spMkLst>
        </pc:spChg>
        <pc:spChg chg="mod">
          <ac:chgData name="Sara Muneeb" userId="29b624b1-a719-43f5-9b52-388cd4043c04" providerId="ADAL" clId="{9EA09CCF-4EB7-41FB-BFE4-3693A5C2ED1B}" dt="2022-09-22T08:17:33.004" v="1675" actId="20577"/>
          <ac:spMkLst>
            <pc:docMk/>
            <pc:sldMk cId="451696442" sldId="349"/>
            <ac:spMk id="3" creationId="{3C9B9C60-F971-FB78-0C75-1A0D544D57A3}"/>
          </ac:spMkLst>
        </pc:spChg>
      </pc:sldChg>
      <pc:sldChg chg="addSp modSp new mod">
        <pc:chgData name="Sara Muneeb" userId="29b624b1-a719-43f5-9b52-388cd4043c04" providerId="ADAL" clId="{9EA09CCF-4EB7-41FB-BFE4-3693A5C2ED1B}" dt="2022-09-26T11:56:02.996" v="1947" actId="1076"/>
        <pc:sldMkLst>
          <pc:docMk/>
          <pc:sldMk cId="3205214481" sldId="350"/>
        </pc:sldMkLst>
        <pc:spChg chg="mod">
          <ac:chgData name="Sara Muneeb" userId="29b624b1-a719-43f5-9b52-388cd4043c04" providerId="ADAL" clId="{9EA09CCF-4EB7-41FB-BFE4-3693A5C2ED1B}" dt="2022-09-26T11:51:50.468" v="1705" actId="20577"/>
          <ac:spMkLst>
            <pc:docMk/>
            <pc:sldMk cId="3205214481" sldId="350"/>
            <ac:spMk id="2" creationId="{0E8DCFCD-A0A4-AD9E-20B7-7A547162772B}"/>
          </ac:spMkLst>
        </pc:spChg>
        <pc:spChg chg="mod">
          <ac:chgData name="Sara Muneeb" userId="29b624b1-a719-43f5-9b52-388cd4043c04" providerId="ADAL" clId="{9EA09CCF-4EB7-41FB-BFE4-3693A5C2ED1B}" dt="2022-09-26T11:54:49.520" v="1944" actId="20577"/>
          <ac:spMkLst>
            <pc:docMk/>
            <pc:sldMk cId="3205214481" sldId="350"/>
            <ac:spMk id="3" creationId="{6BB7A88A-49CC-3899-CBEF-4A2F3EDCA57F}"/>
          </ac:spMkLst>
        </pc:spChg>
        <pc:picChg chg="add mod">
          <ac:chgData name="Sara Muneeb" userId="29b624b1-a719-43f5-9b52-388cd4043c04" providerId="ADAL" clId="{9EA09CCF-4EB7-41FB-BFE4-3693A5C2ED1B}" dt="2022-09-26T11:56:02.996" v="1947" actId="1076"/>
          <ac:picMkLst>
            <pc:docMk/>
            <pc:sldMk cId="3205214481" sldId="350"/>
            <ac:picMk id="5" creationId="{A61A87CE-D5EC-A5B6-0918-FCC5A2F8EA06}"/>
          </ac:picMkLst>
        </pc:picChg>
      </pc:sldChg>
      <pc:sldChg chg="addSp modSp new mod">
        <pc:chgData name="Sara Muneeb" userId="29b624b1-a719-43f5-9b52-388cd4043c04" providerId="ADAL" clId="{9EA09CCF-4EB7-41FB-BFE4-3693A5C2ED1B}" dt="2022-09-26T12:13:50.285" v="2285" actId="14100"/>
        <pc:sldMkLst>
          <pc:docMk/>
          <pc:sldMk cId="3040880707" sldId="351"/>
        </pc:sldMkLst>
        <pc:spChg chg="mod">
          <ac:chgData name="Sara Muneeb" userId="29b624b1-a719-43f5-9b52-388cd4043c04" providerId="ADAL" clId="{9EA09CCF-4EB7-41FB-BFE4-3693A5C2ED1B}" dt="2022-09-26T12:04:48.887" v="1972" actId="313"/>
          <ac:spMkLst>
            <pc:docMk/>
            <pc:sldMk cId="3040880707" sldId="351"/>
            <ac:spMk id="2" creationId="{CA7B8B5E-896C-4C01-627E-B627C9117C65}"/>
          </ac:spMkLst>
        </pc:spChg>
        <pc:spChg chg="mod">
          <ac:chgData name="Sara Muneeb" userId="29b624b1-a719-43f5-9b52-388cd4043c04" providerId="ADAL" clId="{9EA09CCF-4EB7-41FB-BFE4-3693A5C2ED1B}" dt="2022-09-26T12:13:44.085" v="2283" actId="27636"/>
          <ac:spMkLst>
            <pc:docMk/>
            <pc:sldMk cId="3040880707" sldId="351"/>
            <ac:spMk id="3" creationId="{54292DFC-83CF-A1DC-FDD4-FBC6992FA78E}"/>
          </ac:spMkLst>
        </pc:spChg>
        <pc:picChg chg="add mod">
          <ac:chgData name="Sara Muneeb" userId="29b624b1-a719-43f5-9b52-388cd4043c04" providerId="ADAL" clId="{9EA09CCF-4EB7-41FB-BFE4-3693A5C2ED1B}" dt="2022-09-26T12:13:50.285" v="2285" actId="14100"/>
          <ac:picMkLst>
            <pc:docMk/>
            <pc:sldMk cId="3040880707" sldId="351"/>
            <ac:picMk id="5" creationId="{6124CA89-0899-98E4-92BE-56BD03DD26A5}"/>
          </ac:picMkLst>
        </pc:picChg>
      </pc:sldChg>
      <pc:sldChg chg="addSp modSp new mod">
        <pc:chgData name="Sara Muneeb" userId="29b624b1-a719-43f5-9b52-388cd4043c04" providerId="ADAL" clId="{9EA09CCF-4EB7-41FB-BFE4-3693A5C2ED1B}" dt="2022-09-26T12:24:46.851" v="2336" actId="1076"/>
        <pc:sldMkLst>
          <pc:docMk/>
          <pc:sldMk cId="2346777497" sldId="352"/>
        </pc:sldMkLst>
        <pc:spChg chg="mod">
          <ac:chgData name="Sara Muneeb" userId="29b624b1-a719-43f5-9b52-388cd4043c04" providerId="ADAL" clId="{9EA09CCF-4EB7-41FB-BFE4-3693A5C2ED1B}" dt="2022-09-26T12:20:13.554" v="2325" actId="313"/>
          <ac:spMkLst>
            <pc:docMk/>
            <pc:sldMk cId="2346777497" sldId="352"/>
            <ac:spMk id="2" creationId="{A5AD7DEC-19EA-3581-22A7-BB6724560F1A}"/>
          </ac:spMkLst>
        </pc:spChg>
        <pc:spChg chg="mod">
          <ac:chgData name="Sara Muneeb" userId="29b624b1-a719-43f5-9b52-388cd4043c04" providerId="ADAL" clId="{9EA09CCF-4EB7-41FB-BFE4-3693A5C2ED1B}" dt="2022-09-26T12:24:33.922" v="2332" actId="14100"/>
          <ac:spMkLst>
            <pc:docMk/>
            <pc:sldMk cId="2346777497" sldId="352"/>
            <ac:spMk id="3" creationId="{A470AC2C-F14C-E347-FDF6-6E18002950DA}"/>
          </ac:spMkLst>
        </pc:spChg>
        <pc:picChg chg="add mod">
          <ac:chgData name="Sara Muneeb" userId="29b624b1-a719-43f5-9b52-388cd4043c04" providerId="ADAL" clId="{9EA09CCF-4EB7-41FB-BFE4-3693A5C2ED1B}" dt="2022-09-26T12:24:46.851" v="2336" actId="1076"/>
          <ac:picMkLst>
            <pc:docMk/>
            <pc:sldMk cId="2346777497" sldId="352"/>
            <ac:picMk id="1026" creationId="{0A05C5FD-6F57-949B-4B08-06C4808086D2}"/>
          </ac:picMkLst>
        </pc:picChg>
      </pc:sldChg>
      <pc:sldChg chg="addSp modSp new mod">
        <pc:chgData name="Sara Muneeb" userId="29b624b1-a719-43f5-9b52-388cd4043c04" providerId="ADAL" clId="{9EA09CCF-4EB7-41FB-BFE4-3693A5C2ED1B}" dt="2022-09-26T12:33:53.180" v="2737" actId="1076"/>
        <pc:sldMkLst>
          <pc:docMk/>
          <pc:sldMk cId="647525035" sldId="353"/>
        </pc:sldMkLst>
        <pc:spChg chg="mod">
          <ac:chgData name="Sara Muneeb" userId="29b624b1-a719-43f5-9b52-388cd4043c04" providerId="ADAL" clId="{9EA09CCF-4EB7-41FB-BFE4-3693A5C2ED1B}" dt="2022-09-26T12:25:28.515" v="2355" actId="20577"/>
          <ac:spMkLst>
            <pc:docMk/>
            <pc:sldMk cId="647525035" sldId="353"/>
            <ac:spMk id="2" creationId="{7C0968B7-11E0-77DD-0CAE-DD3B0E4AB3F3}"/>
          </ac:spMkLst>
        </pc:spChg>
        <pc:spChg chg="mod">
          <ac:chgData name="Sara Muneeb" userId="29b624b1-a719-43f5-9b52-388cd4043c04" providerId="ADAL" clId="{9EA09CCF-4EB7-41FB-BFE4-3693A5C2ED1B}" dt="2022-09-26T12:33:49.942" v="2736" actId="27636"/>
          <ac:spMkLst>
            <pc:docMk/>
            <pc:sldMk cId="647525035" sldId="353"/>
            <ac:spMk id="3" creationId="{4941747E-8E50-5CDF-4EFE-972685AECF78}"/>
          </ac:spMkLst>
        </pc:spChg>
        <pc:picChg chg="add mod">
          <ac:chgData name="Sara Muneeb" userId="29b624b1-a719-43f5-9b52-388cd4043c04" providerId="ADAL" clId="{9EA09CCF-4EB7-41FB-BFE4-3693A5C2ED1B}" dt="2022-09-26T12:33:53.180" v="2737" actId="1076"/>
          <ac:picMkLst>
            <pc:docMk/>
            <pc:sldMk cId="647525035" sldId="353"/>
            <ac:picMk id="2050" creationId="{7DF233BE-1876-D4D2-B9EA-985BCFE14E1E}"/>
          </ac:picMkLst>
        </pc:picChg>
      </pc:sldChg>
      <pc:sldChg chg="modSp new mod">
        <pc:chgData name="Sara Muneeb" userId="29b624b1-a719-43f5-9b52-388cd4043c04" providerId="ADAL" clId="{9EA09CCF-4EB7-41FB-BFE4-3693A5C2ED1B}" dt="2022-09-26T12:45:12.650" v="2855" actId="15"/>
        <pc:sldMkLst>
          <pc:docMk/>
          <pc:sldMk cId="1129123376" sldId="354"/>
        </pc:sldMkLst>
        <pc:spChg chg="mod">
          <ac:chgData name="Sara Muneeb" userId="29b624b1-a719-43f5-9b52-388cd4043c04" providerId="ADAL" clId="{9EA09CCF-4EB7-41FB-BFE4-3693A5C2ED1B}" dt="2022-09-26T12:35:25.935" v="2757" actId="20577"/>
          <ac:spMkLst>
            <pc:docMk/>
            <pc:sldMk cId="1129123376" sldId="354"/>
            <ac:spMk id="2" creationId="{28AE8F55-B126-8873-999A-7BDA3BEEA1F4}"/>
          </ac:spMkLst>
        </pc:spChg>
        <pc:spChg chg="mod">
          <ac:chgData name="Sara Muneeb" userId="29b624b1-a719-43f5-9b52-388cd4043c04" providerId="ADAL" clId="{9EA09CCF-4EB7-41FB-BFE4-3693A5C2ED1B}" dt="2022-09-26T12:45:12.650" v="2855" actId="15"/>
          <ac:spMkLst>
            <pc:docMk/>
            <pc:sldMk cId="1129123376" sldId="354"/>
            <ac:spMk id="3" creationId="{C1ECCC8C-CE65-BEDE-4B3A-3CC6076A8462}"/>
          </ac:spMkLst>
        </pc:spChg>
      </pc:sldChg>
      <pc:sldChg chg="addSp modSp add mod">
        <pc:chgData name="Sara Muneeb" userId="29b624b1-a719-43f5-9b52-388cd4043c04" providerId="ADAL" clId="{9EA09CCF-4EB7-41FB-BFE4-3693A5C2ED1B}" dt="2022-09-26T12:48:54.895" v="2894" actId="1076"/>
        <pc:sldMkLst>
          <pc:docMk/>
          <pc:sldMk cId="2529333528" sldId="355"/>
        </pc:sldMkLst>
        <pc:spChg chg="mod">
          <ac:chgData name="Sara Muneeb" userId="29b624b1-a719-43f5-9b52-388cd4043c04" providerId="ADAL" clId="{9EA09CCF-4EB7-41FB-BFE4-3693A5C2ED1B}" dt="2022-09-26T12:48:37.411" v="2888" actId="27636"/>
          <ac:spMkLst>
            <pc:docMk/>
            <pc:sldMk cId="2529333528" sldId="355"/>
            <ac:spMk id="3" creationId="{C1ECCC8C-CE65-BEDE-4B3A-3CC6076A8462}"/>
          </ac:spMkLst>
        </pc:spChg>
        <pc:picChg chg="add mod">
          <ac:chgData name="Sara Muneeb" userId="29b624b1-a719-43f5-9b52-388cd4043c04" providerId="ADAL" clId="{9EA09CCF-4EB7-41FB-BFE4-3693A5C2ED1B}" dt="2022-09-26T12:48:54.895" v="2894" actId="1076"/>
          <ac:picMkLst>
            <pc:docMk/>
            <pc:sldMk cId="2529333528" sldId="355"/>
            <ac:picMk id="4" creationId="{4DAE0C73-5BBB-1FD6-94CE-D4AC1AC86F01}"/>
          </ac:picMkLst>
        </pc:picChg>
      </pc:sldChg>
      <pc:sldChg chg="new del">
        <pc:chgData name="Sara Muneeb" userId="29b624b1-a719-43f5-9b52-388cd4043c04" providerId="ADAL" clId="{9EA09CCF-4EB7-41FB-BFE4-3693A5C2ED1B}" dt="2022-09-26T12:37:01.145" v="2765" actId="47"/>
        <pc:sldMkLst>
          <pc:docMk/>
          <pc:sldMk cId="2494584753" sldId="356"/>
        </pc:sldMkLst>
      </pc:sldChg>
      <pc:sldChg chg="addSp delSp modSp new mod">
        <pc:chgData name="Sara Muneeb" userId="29b624b1-a719-43f5-9b52-388cd4043c04" providerId="ADAL" clId="{9EA09CCF-4EB7-41FB-BFE4-3693A5C2ED1B}" dt="2022-09-26T13:47:24.948" v="3532" actId="20577"/>
        <pc:sldMkLst>
          <pc:docMk/>
          <pc:sldMk cId="4291740093" sldId="356"/>
        </pc:sldMkLst>
        <pc:spChg chg="mod">
          <ac:chgData name="Sara Muneeb" userId="29b624b1-a719-43f5-9b52-388cd4043c04" providerId="ADAL" clId="{9EA09CCF-4EB7-41FB-BFE4-3693A5C2ED1B}" dt="2022-09-26T13:34:15.236" v="3167" actId="20577"/>
          <ac:spMkLst>
            <pc:docMk/>
            <pc:sldMk cId="4291740093" sldId="356"/>
            <ac:spMk id="2" creationId="{CFBFB153-691C-9201-1211-36CFCC640D7C}"/>
          </ac:spMkLst>
        </pc:spChg>
        <pc:spChg chg="mod">
          <ac:chgData name="Sara Muneeb" userId="29b624b1-a719-43f5-9b52-388cd4043c04" providerId="ADAL" clId="{9EA09CCF-4EB7-41FB-BFE4-3693A5C2ED1B}" dt="2022-09-26T13:47:24.948" v="3532" actId="20577"/>
          <ac:spMkLst>
            <pc:docMk/>
            <pc:sldMk cId="4291740093" sldId="356"/>
            <ac:spMk id="3" creationId="{7270C85C-2BE4-E87C-7FCD-10CC7659C68A}"/>
          </ac:spMkLst>
        </pc:spChg>
        <pc:picChg chg="add del">
          <ac:chgData name="Sara Muneeb" userId="29b624b1-a719-43f5-9b52-388cd4043c04" providerId="ADAL" clId="{9EA09CCF-4EB7-41FB-BFE4-3693A5C2ED1B}" dt="2022-09-26T12:48:42.704" v="2889" actId="21"/>
          <ac:picMkLst>
            <pc:docMk/>
            <pc:sldMk cId="4291740093" sldId="356"/>
            <ac:picMk id="3074" creationId="{E1D94CC8-3E59-81D2-D893-06A0E75D18CC}"/>
          </ac:picMkLst>
        </pc:picChg>
      </pc:sldChg>
      <pc:sldChg chg="modSp new mod">
        <pc:chgData name="Sara Muneeb" userId="29b624b1-a719-43f5-9b52-388cd4043c04" providerId="ADAL" clId="{9EA09CCF-4EB7-41FB-BFE4-3693A5C2ED1B}" dt="2022-09-26T12:57:08.820" v="3070" actId="20577"/>
        <pc:sldMkLst>
          <pc:docMk/>
          <pc:sldMk cId="54550552" sldId="357"/>
        </pc:sldMkLst>
        <pc:spChg chg="mod">
          <ac:chgData name="Sara Muneeb" userId="29b624b1-a719-43f5-9b52-388cd4043c04" providerId="ADAL" clId="{9EA09CCF-4EB7-41FB-BFE4-3693A5C2ED1B}" dt="2022-09-26T12:53:36.592" v="2917" actId="20577"/>
          <ac:spMkLst>
            <pc:docMk/>
            <pc:sldMk cId="54550552" sldId="357"/>
            <ac:spMk id="2" creationId="{EF8288DE-2B60-94B2-6CCD-5D48D456248E}"/>
          </ac:spMkLst>
        </pc:spChg>
        <pc:spChg chg="mod">
          <ac:chgData name="Sara Muneeb" userId="29b624b1-a719-43f5-9b52-388cd4043c04" providerId="ADAL" clId="{9EA09CCF-4EB7-41FB-BFE4-3693A5C2ED1B}" dt="2022-09-26T12:57:08.820" v="3070" actId="20577"/>
          <ac:spMkLst>
            <pc:docMk/>
            <pc:sldMk cId="54550552" sldId="357"/>
            <ac:spMk id="3" creationId="{8D818E5A-FBA5-CB41-B3D1-CA93020B03BB}"/>
          </ac:spMkLst>
        </pc:spChg>
      </pc:sldChg>
      <pc:sldChg chg="addSp delSp modSp new mod">
        <pc:chgData name="Sara Muneeb" userId="29b624b1-a719-43f5-9b52-388cd4043c04" providerId="ADAL" clId="{9EA09CCF-4EB7-41FB-BFE4-3693A5C2ED1B}" dt="2022-09-26T13:11:27.434" v="3100" actId="20577"/>
        <pc:sldMkLst>
          <pc:docMk/>
          <pc:sldMk cId="4289276877" sldId="358"/>
        </pc:sldMkLst>
        <pc:spChg chg="mod">
          <ac:chgData name="Sara Muneeb" userId="29b624b1-a719-43f5-9b52-388cd4043c04" providerId="ADAL" clId="{9EA09CCF-4EB7-41FB-BFE4-3693A5C2ED1B}" dt="2022-09-26T13:11:27.434" v="3100" actId="20577"/>
          <ac:spMkLst>
            <pc:docMk/>
            <pc:sldMk cId="4289276877" sldId="358"/>
            <ac:spMk id="2" creationId="{640C19B3-13A4-F146-A359-843938950160}"/>
          </ac:spMkLst>
        </pc:spChg>
        <pc:spChg chg="del">
          <ac:chgData name="Sara Muneeb" userId="29b624b1-a719-43f5-9b52-388cd4043c04" providerId="ADAL" clId="{9EA09CCF-4EB7-41FB-BFE4-3693A5C2ED1B}" dt="2022-09-26T13:11:18.457" v="3077"/>
          <ac:spMkLst>
            <pc:docMk/>
            <pc:sldMk cId="4289276877" sldId="358"/>
            <ac:spMk id="3" creationId="{980744BF-2C22-6E27-7C2B-974063CE010F}"/>
          </ac:spMkLst>
        </pc:spChg>
        <pc:picChg chg="add mod">
          <ac:chgData name="Sara Muneeb" userId="29b624b1-a719-43f5-9b52-388cd4043c04" providerId="ADAL" clId="{9EA09CCF-4EB7-41FB-BFE4-3693A5C2ED1B}" dt="2022-09-26T13:11:18.457" v="3077"/>
          <ac:picMkLst>
            <pc:docMk/>
            <pc:sldMk cId="4289276877" sldId="358"/>
            <ac:picMk id="4" creationId="{394C3760-0196-2419-53C2-26B23E717517}"/>
          </ac:picMkLst>
        </pc:picChg>
      </pc:sldChg>
      <pc:sldChg chg="addSp delSp modSp new mod">
        <pc:chgData name="Sara Muneeb" userId="29b624b1-a719-43f5-9b52-388cd4043c04" providerId="ADAL" clId="{9EA09CCF-4EB7-41FB-BFE4-3693A5C2ED1B}" dt="2022-09-26T13:53:57.154" v="3694" actId="20577"/>
        <pc:sldMkLst>
          <pc:docMk/>
          <pc:sldMk cId="229001700" sldId="359"/>
        </pc:sldMkLst>
        <pc:spChg chg="mod">
          <ac:chgData name="Sara Muneeb" userId="29b624b1-a719-43f5-9b52-388cd4043c04" providerId="ADAL" clId="{9EA09CCF-4EB7-41FB-BFE4-3693A5C2ED1B}" dt="2022-09-26T13:50:16.669" v="3567" actId="20577"/>
          <ac:spMkLst>
            <pc:docMk/>
            <pc:sldMk cId="229001700" sldId="359"/>
            <ac:spMk id="2" creationId="{F98F9137-C1CA-118D-731A-99E5F695D6C0}"/>
          </ac:spMkLst>
        </pc:spChg>
        <pc:spChg chg="add del">
          <ac:chgData name="Sara Muneeb" userId="29b624b1-a719-43f5-9b52-388cd4043c04" providerId="ADAL" clId="{9EA09CCF-4EB7-41FB-BFE4-3693A5C2ED1B}" dt="2022-09-26T13:50:08.150" v="3555"/>
          <ac:spMkLst>
            <pc:docMk/>
            <pc:sldMk cId="229001700" sldId="359"/>
            <ac:spMk id="3" creationId="{44DF56D5-C058-4B45-E3EC-3DF65DB729CB}"/>
          </ac:spMkLst>
        </pc:spChg>
        <pc:spChg chg="add del">
          <ac:chgData name="Sara Muneeb" userId="29b624b1-a719-43f5-9b52-388cd4043c04" providerId="ADAL" clId="{9EA09CCF-4EB7-41FB-BFE4-3693A5C2ED1B}" dt="2022-09-26T13:38:46.500" v="3203"/>
          <ac:spMkLst>
            <pc:docMk/>
            <pc:sldMk cId="229001700" sldId="359"/>
            <ac:spMk id="4" creationId="{11010B25-470A-C69F-920A-71E9AA420A5C}"/>
          </ac:spMkLst>
        </pc:spChg>
        <pc:spChg chg="add del mod">
          <ac:chgData name="Sara Muneeb" userId="29b624b1-a719-43f5-9b52-388cd4043c04" providerId="ADAL" clId="{9EA09CCF-4EB7-41FB-BFE4-3693A5C2ED1B}" dt="2022-09-26T13:51:34.550" v="3623" actId="478"/>
          <ac:spMkLst>
            <pc:docMk/>
            <pc:sldMk cId="229001700" sldId="359"/>
            <ac:spMk id="7" creationId="{55E16647-D2C9-C8CB-D961-62FF293F10D9}"/>
          </ac:spMkLst>
        </pc:spChg>
        <pc:spChg chg="add mod">
          <ac:chgData name="Sara Muneeb" userId="29b624b1-a719-43f5-9b52-388cd4043c04" providerId="ADAL" clId="{9EA09CCF-4EB7-41FB-BFE4-3693A5C2ED1B}" dt="2022-09-26T13:52:59.773" v="3687" actId="1076"/>
          <ac:spMkLst>
            <pc:docMk/>
            <pc:sldMk cId="229001700" sldId="359"/>
            <ac:spMk id="8" creationId="{545ECCA4-8705-72BE-13D0-608ECA22A39D}"/>
          </ac:spMkLst>
        </pc:spChg>
        <pc:spChg chg="add mod">
          <ac:chgData name="Sara Muneeb" userId="29b624b1-a719-43f5-9b52-388cd4043c04" providerId="ADAL" clId="{9EA09CCF-4EB7-41FB-BFE4-3693A5C2ED1B}" dt="2022-09-26T13:53:57.154" v="3694" actId="20577"/>
          <ac:spMkLst>
            <pc:docMk/>
            <pc:sldMk cId="229001700" sldId="359"/>
            <ac:spMk id="9" creationId="{B7B7CAD6-5630-88BA-0B13-59B615A50826}"/>
          </ac:spMkLst>
        </pc:spChg>
        <pc:picChg chg="add mod">
          <ac:chgData name="Sara Muneeb" userId="29b624b1-a719-43f5-9b52-388cd4043c04" providerId="ADAL" clId="{9EA09CCF-4EB7-41FB-BFE4-3693A5C2ED1B}" dt="2022-09-26T13:51:37.883" v="3624" actId="1076"/>
          <ac:picMkLst>
            <pc:docMk/>
            <pc:sldMk cId="229001700" sldId="359"/>
            <ac:picMk id="4" creationId="{0AF5CDAC-9335-7B07-C42D-A5744BA78459}"/>
          </ac:picMkLst>
        </pc:picChg>
        <pc:picChg chg="add del mod">
          <ac:chgData name="Sara Muneeb" userId="29b624b1-a719-43f5-9b52-388cd4043c04" providerId="ADAL" clId="{9EA09CCF-4EB7-41FB-BFE4-3693A5C2ED1B}" dt="2022-09-26T13:50:19.048" v="3568" actId="21"/>
          <ac:picMkLst>
            <pc:docMk/>
            <pc:sldMk cId="229001700" sldId="359"/>
            <ac:picMk id="5" creationId="{619FDB95-4E18-1B5A-F86C-2F88024D15D1}"/>
          </ac:picMkLst>
        </pc:picChg>
        <pc:picChg chg="add del mod">
          <ac:chgData name="Sara Muneeb" userId="29b624b1-a719-43f5-9b52-388cd4043c04" providerId="ADAL" clId="{9EA09CCF-4EB7-41FB-BFE4-3693A5C2ED1B}" dt="2022-09-26T13:49:04.885" v="3554"/>
          <ac:picMkLst>
            <pc:docMk/>
            <pc:sldMk cId="229001700" sldId="359"/>
            <ac:picMk id="1026" creationId="{7524872C-454E-07E0-F7E5-A19CFA300F20}"/>
          </ac:picMkLst>
        </pc:picChg>
        <pc:picChg chg="add mod">
          <ac:chgData name="Sara Muneeb" userId="29b624b1-a719-43f5-9b52-388cd4043c04" providerId="ADAL" clId="{9EA09CCF-4EB7-41FB-BFE4-3693A5C2ED1B}" dt="2022-09-26T13:53:35.303" v="3690" actId="1076"/>
          <ac:picMkLst>
            <pc:docMk/>
            <pc:sldMk cId="229001700" sldId="359"/>
            <ac:picMk id="1028" creationId="{027EF732-E85B-3BD2-22A1-A7705BE0336D}"/>
          </ac:picMkLst>
        </pc:picChg>
      </pc:sldChg>
      <pc:sldChg chg="addSp delSp modSp new mod">
        <pc:chgData name="Sara Muneeb" userId="29b624b1-a719-43f5-9b52-388cd4043c04" providerId="ADAL" clId="{9EA09CCF-4EB7-41FB-BFE4-3693A5C2ED1B}" dt="2022-09-26T13:51:17.410" v="3622" actId="20577"/>
        <pc:sldMkLst>
          <pc:docMk/>
          <pc:sldMk cId="1469553589" sldId="360"/>
        </pc:sldMkLst>
        <pc:spChg chg="mod">
          <ac:chgData name="Sara Muneeb" userId="29b624b1-a719-43f5-9b52-388cd4043c04" providerId="ADAL" clId="{9EA09CCF-4EB7-41FB-BFE4-3693A5C2ED1B}" dt="2022-09-26T13:50:29.026" v="3597" actId="20577"/>
          <ac:spMkLst>
            <pc:docMk/>
            <pc:sldMk cId="1469553589" sldId="360"/>
            <ac:spMk id="2" creationId="{D58BB696-325A-DCD1-4814-0FEA7BBCE833}"/>
          </ac:spMkLst>
        </pc:spChg>
        <pc:spChg chg="del">
          <ac:chgData name="Sara Muneeb" userId="29b624b1-a719-43f5-9b52-388cd4043c04" providerId="ADAL" clId="{9EA09CCF-4EB7-41FB-BFE4-3693A5C2ED1B}" dt="2022-09-26T13:50:30.788" v="3598"/>
          <ac:spMkLst>
            <pc:docMk/>
            <pc:sldMk cId="1469553589" sldId="360"/>
            <ac:spMk id="3" creationId="{04F00A85-D3C9-1943-A7CC-4E46E72BE707}"/>
          </ac:spMkLst>
        </pc:spChg>
        <pc:spChg chg="add mod">
          <ac:chgData name="Sara Muneeb" userId="29b624b1-a719-43f5-9b52-388cd4043c04" providerId="ADAL" clId="{9EA09CCF-4EB7-41FB-BFE4-3693A5C2ED1B}" dt="2022-09-26T13:51:17.410" v="3622" actId="20577"/>
          <ac:spMkLst>
            <pc:docMk/>
            <pc:sldMk cId="1469553589" sldId="360"/>
            <ac:spMk id="5" creationId="{EB9CF960-A730-4344-A5D4-23F15CCDA64A}"/>
          </ac:spMkLst>
        </pc:spChg>
        <pc:picChg chg="add mod">
          <ac:chgData name="Sara Muneeb" userId="29b624b1-a719-43f5-9b52-388cd4043c04" providerId="ADAL" clId="{9EA09CCF-4EB7-41FB-BFE4-3693A5C2ED1B}" dt="2022-09-26T13:50:33.192" v="3599" actId="1076"/>
          <ac:picMkLst>
            <pc:docMk/>
            <pc:sldMk cId="1469553589" sldId="360"/>
            <ac:picMk id="4" creationId="{0484441A-E25E-837D-22C6-1D1AB91CD4CE}"/>
          </ac:picMkLst>
        </pc:picChg>
      </pc:sldChg>
      <pc:sldChg chg="modSp new mod">
        <pc:chgData name="Sara Muneeb" userId="29b624b1-a719-43f5-9b52-388cd4043c04" providerId="ADAL" clId="{9EA09CCF-4EB7-41FB-BFE4-3693A5C2ED1B}" dt="2022-09-26T13:55:48.156" v="3879" actId="20577"/>
        <pc:sldMkLst>
          <pc:docMk/>
          <pc:sldMk cId="2619516327" sldId="361"/>
        </pc:sldMkLst>
        <pc:spChg chg="mod">
          <ac:chgData name="Sara Muneeb" userId="29b624b1-a719-43f5-9b52-388cd4043c04" providerId="ADAL" clId="{9EA09CCF-4EB7-41FB-BFE4-3693A5C2ED1B}" dt="2022-09-26T13:54:14.226" v="3705" actId="20577"/>
          <ac:spMkLst>
            <pc:docMk/>
            <pc:sldMk cId="2619516327" sldId="361"/>
            <ac:spMk id="2" creationId="{55EC64E2-21D2-138F-4D1B-7FB5FC9F9D85}"/>
          </ac:spMkLst>
        </pc:spChg>
        <pc:spChg chg="mod">
          <ac:chgData name="Sara Muneeb" userId="29b624b1-a719-43f5-9b52-388cd4043c04" providerId="ADAL" clId="{9EA09CCF-4EB7-41FB-BFE4-3693A5C2ED1B}" dt="2022-09-26T13:55:48.156" v="3879" actId="20577"/>
          <ac:spMkLst>
            <pc:docMk/>
            <pc:sldMk cId="2619516327" sldId="361"/>
            <ac:spMk id="3" creationId="{EE3035D7-8931-7883-167C-B35ACFE77B5B}"/>
          </ac:spMkLst>
        </pc:spChg>
      </pc:sldChg>
      <pc:sldChg chg="modSp new mod">
        <pc:chgData name="Sara Muneeb" userId="29b624b1-a719-43f5-9b52-388cd4043c04" providerId="ADAL" clId="{9EA09CCF-4EB7-41FB-BFE4-3693A5C2ED1B}" dt="2022-09-26T14:10:47.952" v="4078" actId="20577"/>
        <pc:sldMkLst>
          <pc:docMk/>
          <pc:sldMk cId="4180375240" sldId="362"/>
        </pc:sldMkLst>
        <pc:spChg chg="mod">
          <ac:chgData name="Sara Muneeb" userId="29b624b1-a719-43f5-9b52-388cd4043c04" providerId="ADAL" clId="{9EA09CCF-4EB7-41FB-BFE4-3693A5C2ED1B}" dt="2022-09-26T14:03:23.456" v="3933" actId="20577"/>
          <ac:spMkLst>
            <pc:docMk/>
            <pc:sldMk cId="4180375240" sldId="362"/>
            <ac:spMk id="2" creationId="{9FAD0792-FC14-816B-998F-B15FBB1785A9}"/>
          </ac:spMkLst>
        </pc:spChg>
        <pc:spChg chg="mod">
          <ac:chgData name="Sara Muneeb" userId="29b624b1-a719-43f5-9b52-388cd4043c04" providerId="ADAL" clId="{9EA09CCF-4EB7-41FB-BFE4-3693A5C2ED1B}" dt="2022-09-26T14:10:47.952" v="4078" actId="20577"/>
          <ac:spMkLst>
            <pc:docMk/>
            <pc:sldMk cId="4180375240" sldId="362"/>
            <ac:spMk id="3" creationId="{EAC1B5F1-356A-1A41-0F34-CDFB0D598E21}"/>
          </ac:spMkLst>
        </pc:spChg>
      </pc:sldChg>
    </pc:docChg>
  </pc:docChgLst>
  <pc:docChgLst>
    <pc:chgData name="Sara Muneeb" userId="29b624b1-a719-43f5-9b52-388cd4043c04" providerId="ADAL" clId="{F65ABA50-4BB3-4E63-A791-E69F4A79040B}"/>
    <pc:docChg chg="undo custSel addSld delSld modSld">
      <pc:chgData name="Sara Muneeb" userId="29b624b1-a719-43f5-9b52-388cd4043c04" providerId="ADAL" clId="{F65ABA50-4BB3-4E63-A791-E69F4A79040B}" dt="2023-01-01T16:03:52.144" v="2193" actId="20577"/>
      <pc:docMkLst>
        <pc:docMk/>
      </pc:docMkLst>
      <pc:sldChg chg="modSp mod">
        <pc:chgData name="Sara Muneeb" userId="29b624b1-a719-43f5-9b52-388cd4043c04" providerId="ADAL" clId="{F65ABA50-4BB3-4E63-A791-E69F4A79040B}" dt="2023-01-01T05:18:29.570" v="8" actId="20577"/>
        <pc:sldMkLst>
          <pc:docMk/>
          <pc:sldMk cId="2984185032" sldId="256"/>
        </pc:sldMkLst>
        <pc:spChg chg="mod">
          <ac:chgData name="Sara Muneeb" userId="29b624b1-a719-43f5-9b52-388cd4043c04" providerId="ADAL" clId="{F65ABA50-4BB3-4E63-A791-E69F4A79040B}" dt="2023-01-01T05:18:29.570" v="8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404686728" sldId="257"/>
        </pc:sldMkLst>
      </pc:sldChg>
      <pc:sldChg chg="modSp new mod">
        <pc:chgData name="Sara Muneeb" userId="29b624b1-a719-43f5-9b52-388cd4043c04" providerId="ADAL" clId="{F65ABA50-4BB3-4E63-A791-E69F4A79040B}" dt="2023-01-01T05:22:30.806" v="163" actId="20577"/>
        <pc:sldMkLst>
          <pc:docMk/>
          <pc:sldMk cId="767234874" sldId="257"/>
        </pc:sldMkLst>
        <pc:spChg chg="mod">
          <ac:chgData name="Sara Muneeb" userId="29b624b1-a719-43f5-9b52-388cd4043c04" providerId="ADAL" clId="{F65ABA50-4BB3-4E63-A791-E69F4A79040B}" dt="2023-01-01T05:18:49.727" v="26" actId="20577"/>
          <ac:spMkLst>
            <pc:docMk/>
            <pc:sldMk cId="767234874" sldId="257"/>
            <ac:spMk id="2" creationId="{5B89E9F4-7D16-462C-560E-C4534457C28B}"/>
          </ac:spMkLst>
        </pc:spChg>
        <pc:spChg chg="mod">
          <ac:chgData name="Sara Muneeb" userId="29b624b1-a719-43f5-9b52-388cd4043c04" providerId="ADAL" clId="{F65ABA50-4BB3-4E63-A791-E69F4A79040B}" dt="2023-01-01T05:22:30.806" v="163" actId="20577"/>
          <ac:spMkLst>
            <pc:docMk/>
            <pc:sldMk cId="767234874" sldId="257"/>
            <ac:spMk id="3" creationId="{BF9584BD-23AE-F6E7-1436-6AECCC91AC59}"/>
          </ac:spMkLst>
        </pc:spChg>
      </pc:sldChg>
      <pc:sldChg chg="modSp new mod">
        <pc:chgData name="Sara Muneeb" userId="29b624b1-a719-43f5-9b52-388cd4043c04" providerId="ADAL" clId="{F65ABA50-4BB3-4E63-A791-E69F4A79040B}" dt="2023-01-01T05:25:11.324" v="264" actId="123"/>
        <pc:sldMkLst>
          <pc:docMk/>
          <pc:sldMk cId="3208871920" sldId="258"/>
        </pc:sldMkLst>
        <pc:spChg chg="mod">
          <ac:chgData name="Sara Muneeb" userId="29b624b1-a719-43f5-9b52-388cd4043c04" providerId="ADAL" clId="{F65ABA50-4BB3-4E63-A791-E69F4A79040B}" dt="2023-01-01T05:23:37.262" v="179" actId="20577"/>
          <ac:spMkLst>
            <pc:docMk/>
            <pc:sldMk cId="3208871920" sldId="258"/>
            <ac:spMk id="2" creationId="{947ED96B-AA58-903C-AF9B-72D51C4A6033}"/>
          </ac:spMkLst>
        </pc:spChg>
        <pc:spChg chg="mod">
          <ac:chgData name="Sara Muneeb" userId="29b624b1-a719-43f5-9b52-388cd4043c04" providerId="ADAL" clId="{F65ABA50-4BB3-4E63-A791-E69F4A79040B}" dt="2023-01-01T05:25:11.324" v="264" actId="123"/>
          <ac:spMkLst>
            <pc:docMk/>
            <pc:sldMk cId="3208871920" sldId="258"/>
            <ac:spMk id="3" creationId="{52040E7B-FB81-3008-2AE4-09869DCB27D1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4271555146" sldId="258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2531725034" sldId="259"/>
        </pc:sldMkLst>
      </pc:sldChg>
      <pc:sldChg chg="addSp delSp modSp new mod">
        <pc:chgData name="Sara Muneeb" userId="29b624b1-a719-43f5-9b52-388cd4043c04" providerId="ADAL" clId="{F65ABA50-4BB3-4E63-A791-E69F4A79040B}" dt="2023-01-01T05:27:55.774" v="309" actId="1035"/>
        <pc:sldMkLst>
          <pc:docMk/>
          <pc:sldMk cId="3866065096" sldId="259"/>
        </pc:sldMkLst>
        <pc:spChg chg="mod">
          <ac:chgData name="Sara Muneeb" userId="29b624b1-a719-43f5-9b52-388cd4043c04" providerId="ADAL" clId="{F65ABA50-4BB3-4E63-A791-E69F4A79040B}" dt="2023-01-01T05:25:23.305" v="269" actId="27636"/>
          <ac:spMkLst>
            <pc:docMk/>
            <pc:sldMk cId="3866065096" sldId="259"/>
            <ac:spMk id="2" creationId="{53641123-3386-437B-B97D-25BBD4EFA689}"/>
          </ac:spMkLst>
        </pc:spChg>
        <pc:spChg chg="del mod">
          <ac:chgData name="Sara Muneeb" userId="29b624b1-a719-43f5-9b52-388cd4043c04" providerId="ADAL" clId="{F65ABA50-4BB3-4E63-A791-E69F4A79040B}" dt="2023-01-01T05:27:46.265" v="300"/>
          <ac:spMkLst>
            <pc:docMk/>
            <pc:sldMk cId="3866065096" sldId="259"/>
            <ac:spMk id="3" creationId="{80B7DF7A-A0D2-F689-BBB2-4EE7120B94A1}"/>
          </ac:spMkLst>
        </pc:spChg>
        <pc:picChg chg="add mod">
          <ac:chgData name="Sara Muneeb" userId="29b624b1-a719-43f5-9b52-388cd4043c04" providerId="ADAL" clId="{F65ABA50-4BB3-4E63-A791-E69F4A79040B}" dt="2023-01-01T05:27:55.774" v="309" actId="1035"/>
          <ac:picMkLst>
            <pc:docMk/>
            <pc:sldMk cId="3866065096" sldId="259"/>
            <ac:picMk id="5" creationId="{BB531C50-099F-D7CC-130A-BA148B6E38AA}"/>
          </ac:picMkLst>
        </pc:picChg>
      </pc:sldChg>
      <pc:sldChg chg="modSp new mod">
        <pc:chgData name="Sara Muneeb" userId="29b624b1-a719-43f5-9b52-388cd4043c04" providerId="ADAL" clId="{F65ABA50-4BB3-4E63-A791-E69F4A79040B}" dt="2023-01-01T05:49:37.900" v="499" actId="27636"/>
        <pc:sldMkLst>
          <pc:docMk/>
          <pc:sldMk cId="1129220337" sldId="260"/>
        </pc:sldMkLst>
        <pc:spChg chg="mod">
          <ac:chgData name="Sara Muneeb" userId="29b624b1-a719-43f5-9b52-388cd4043c04" providerId="ADAL" clId="{F65ABA50-4BB3-4E63-A791-E69F4A79040B}" dt="2023-01-01T05:28:03.576" v="333" actId="20577"/>
          <ac:spMkLst>
            <pc:docMk/>
            <pc:sldMk cId="1129220337" sldId="260"/>
            <ac:spMk id="2" creationId="{0943BF48-095B-122A-EF35-F0275AB46326}"/>
          </ac:spMkLst>
        </pc:spChg>
        <pc:spChg chg="mod">
          <ac:chgData name="Sara Muneeb" userId="29b624b1-a719-43f5-9b52-388cd4043c04" providerId="ADAL" clId="{F65ABA50-4BB3-4E63-A791-E69F4A79040B}" dt="2023-01-01T05:49:37.900" v="499" actId="27636"/>
          <ac:spMkLst>
            <pc:docMk/>
            <pc:sldMk cId="1129220337" sldId="260"/>
            <ac:spMk id="3" creationId="{C9DD0F44-F8DF-87A0-1023-F15C91DD43D3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1499584538" sldId="260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1769930300" sldId="261"/>
        </pc:sldMkLst>
      </pc:sldChg>
      <pc:sldChg chg="addSp modSp new mod">
        <pc:chgData name="Sara Muneeb" userId="29b624b1-a719-43f5-9b52-388cd4043c04" providerId="ADAL" clId="{F65ABA50-4BB3-4E63-A791-E69F4A79040B}" dt="2023-01-01T05:29:18.054" v="349" actId="1035"/>
        <pc:sldMkLst>
          <pc:docMk/>
          <pc:sldMk cId="2167286035" sldId="261"/>
        </pc:sldMkLst>
        <pc:spChg chg="mod">
          <ac:chgData name="Sara Muneeb" userId="29b624b1-a719-43f5-9b52-388cd4043c04" providerId="ADAL" clId="{F65ABA50-4BB3-4E63-A791-E69F4A79040B}" dt="2023-01-01T05:28:16.364" v="335"/>
          <ac:spMkLst>
            <pc:docMk/>
            <pc:sldMk cId="2167286035" sldId="261"/>
            <ac:spMk id="2" creationId="{3E7667F1-E3A3-E45D-A31A-B5F5CEE64D1E}"/>
          </ac:spMkLst>
        </pc:spChg>
        <pc:spChg chg="mod">
          <ac:chgData name="Sara Muneeb" userId="29b624b1-a719-43f5-9b52-388cd4043c04" providerId="ADAL" clId="{F65ABA50-4BB3-4E63-A791-E69F4A79040B}" dt="2023-01-01T05:29:06.559" v="345" actId="123"/>
          <ac:spMkLst>
            <pc:docMk/>
            <pc:sldMk cId="2167286035" sldId="261"/>
            <ac:spMk id="3" creationId="{029BE7D9-F80C-398F-901C-FF3F205A4A23}"/>
          </ac:spMkLst>
        </pc:spChg>
        <pc:picChg chg="add mod">
          <ac:chgData name="Sara Muneeb" userId="29b624b1-a719-43f5-9b52-388cd4043c04" providerId="ADAL" clId="{F65ABA50-4BB3-4E63-A791-E69F4A79040B}" dt="2023-01-01T05:29:18.054" v="349" actId="1035"/>
          <ac:picMkLst>
            <pc:docMk/>
            <pc:sldMk cId="2167286035" sldId="261"/>
            <ac:picMk id="5" creationId="{85176E34-C375-51FA-E7DA-3C9BB6B4AF95}"/>
          </ac:picMkLst>
        </pc:pic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1897556788" sldId="262"/>
        </pc:sldMkLst>
      </pc:sldChg>
      <pc:sldChg chg="addSp delSp new del mod">
        <pc:chgData name="Sara Muneeb" userId="29b624b1-a719-43f5-9b52-388cd4043c04" providerId="ADAL" clId="{F65ABA50-4BB3-4E63-A791-E69F4A79040B}" dt="2023-01-01T05:29:40.270" v="353" actId="680"/>
        <pc:sldMkLst>
          <pc:docMk/>
          <pc:sldMk cId="3273584281" sldId="262"/>
        </pc:sldMkLst>
        <pc:picChg chg="add del">
          <ac:chgData name="Sara Muneeb" userId="29b624b1-a719-43f5-9b52-388cd4043c04" providerId="ADAL" clId="{F65ABA50-4BB3-4E63-A791-E69F4A79040B}" dt="2023-01-01T05:29:34.842" v="352" actId="22"/>
          <ac:picMkLst>
            <pc:docMk/>
            <pc:sldMk cId="3273584281" sldId="262"/>
            <ac:picMk id="5" creationId="{6E98DB57-5541-76BC-9EB8-5774F5AEEBBF}"/>
          </ac:picMkLst>
        </pc:picChg>
      </pc:sldChg>
      <pc:sldChg chg="modSp new mod">
        <pc:chgData name="Sara Muneeb" userId="29b624b1-a719-43f5-9b52-388cd4043c04" providerId="ADAL" clId="{F65ABA50-4BB3-4E63-A791-E69F4A79040B}" dt="2023-01-01T05:31:54.134" v="396" actId="20577"/>
        <pc:sldMkLst>
          <pc:docMk/>
          <pc:sldMk cId="3831588774" sldId="262"/>
        </pc:sldMkLst>
        <pc:spChg chg="mod">
          <ac:chgData name="Sara Muneeb" userId="29b624b1-a719-43f5-9b52-388cd4043c04" providerId="ADAL" clId="{F65ABA50-4BB3-4E63-A791-E69F4A79040B}" dt="2023-01-01T05:30:01.618" v="371" actId="20577"/>
          <ac:spMkLst>
            <pc:docMk/>
            <pc:sldMk cId="3831588774" sldId="262"/>
            <ac:spMk id="2" creationId="{6D5AB5E3-FAA9-7A94-00FE-74D8721CF421}"/>
          </ac:spMkLst>
        </pc:spChg>
        <pc:spChg chg="mod">
          <ac:chgData name="Sara Muneeb" userId="29b624b1-a719-43f5-9b52-388cd4043c04" providerId="ADAL" clId="{F65ABA50-4BB3-4E63-A791-E69F4A79040B}" dt="2023-01-01T05:31:54.134" v="396" actId="20577"/>
          <ac:spMkLst>
            <pc:docMk/>
            <pc:sldMk cId="3831588774" sldId="262"/>
            <ac:spMk id="3" creationId="{DA0996A1-F623-B1DD-F695-70AEF87222C4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300473667" sldId="263"/>
        </pc:sldMkLst>
      </pc:sldChg>
      <pc:sldChg chg="addSp delSp modSp new mod">
        <pc:chgData name="Sara Muneeb" userId="29b624b1-a719-43f5-9b52-388cd4043c04" providerId="ADAL" clId="{F65ABA50-4BB3-4E63-A791-E69F4A79040B}" dt="2023-01-01T05:40:23.692" v="465" actId="27636"/>
        <pc:sldMkLst>
          <pc:docMk/>
          <pc:sldMk cId="3502872418" sldId="263"/>
        </pc:sldMkLst>
        <pc:spChg chg="mod">
          <ac:chgData name="Sara Muneeb" userId="29b624b1-a719-43f5-9b52-388cd4043c04" providerId="ADAL" clId="{F65ABA50-4BB3-4E63-A791-E69F4A79040B}" dt="2023-01-01T05:37:04.844" v="418" actId="20577"/>
          <ac:spMkLst>
            <pc:docMk/>
            <pc:sldMk cId="3502872418" sldId="263"/>
            <ac:spMk id="2" creationId="{6795D302-C626-3A79-B1A7-4FCBB21DEE46}"/>
          </ac:spMkLst>
        </pc:spChg>
        <pc:spChg chg="mod">
          <ac:chgData name="Sara Muneeb" userId="29b624b1-a719-43f5-9b52-388cd4043c04" providerId="ADAL" clId="{F65ABA50-4BB3-4E63-A791-E69F4A79040B}" dt="2023-01-01T05:40:23.692" v="465" actId="27636"/>
          <ac:spMkLst>
            <pc:docMk/>
            <pc:sldMk cId="3502872418" sldId="263"/>
            <ac:spMk id="3" creationId="{79383F74-1CF7-1C12-ABBD-C48407BD0973}"/>
          </ac:spMkLst>
        </pc:spChg>
        <pc:picChg chg="add del">
          <ac:chgData name="Sara Muneeb" userId="29b624b1-a719-43f5-9b52-388cd4043c04" providerId="ADAL" clId="{F65ABA50-4BB3-4E63-A791-E69F4A79040B}" dt="2023-01-01T05:36:54.492" v="399" actId="22"/>
          <ac:picMkLst>
            <pc:docMk/>
            <pc:sldMk cId="3502872418" sldId="263"/>
            <ac:picMk id="5" creationId="{27E56930-396C-7772-BB86-390BD130B375}"/>
          </ac:picMkLst>
        </pc:picChg>
      </pc:sldChg>
      <pc:sldChg chg="modSp new mod">
        <pc:chgData name="Sara Muneeb" userId="29b624b1-a719-43f5-9b52-388cd4043c04" providerId="ADAL" clId="{F65ABA50-4BB3-4E63-A791-E69F4A79040B}" dt="2023-01-01T05:55:56.496" v="636" actId="403"/>
        <pc:sldMkLst>
          <pc:docMk/>
          <pc:sldMk cId="861393744" sldId="264"/>
        </pc:sldMkLst>
        <pc:spChg chg="mod">
          <ac:chgData name="Sara Muneeb" userId="29b624b1-a719-43f5-9b52-388cd4043c04" providerId="ADAL" clId="{F65ABA50-4BB3-4E63-A791-E69F4A79040B}" dt="2023-01-01T05:50:15.760" v="510" actId="20577"/>
          <ac:spMkLst>
            <pc:docMk/>
            <pc:sldMk cId="861393744" sldId="264"/>
            <ac:spMk id="2" creationId="{276E416D-0DD0-7A01-E256-25FC3FE29639}"/>
          </ac:spMkLst>
        </pc:spChg>
        <pc:spChg chg="mod">
          <ac:chgData name="Sara Muneeb" userId="29b624b1-a719-43f5-9b52-388cd4043c04" providerId="ADAL" clId="{F65ABA50-4BB3-4E63-A791-E69F4A79040B}" dt="2023-01-01T05:55:56.496" v="636" actId="403"/>
          <ac:spMkLst>
            <pc:docMk/>
            <pc:sldMk cId="861393744" sldId="264"/>
            <ac:spMk id="3" creationId="{9D463227-22A3-3273-1EEE-A78671BD0A3C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1278688064" sldId="264"/>
        </pc:sldMkLst>
      </pc:sldChg>
      <pc:sldChg chg="modSp new mod">
        <pc:chgData name="Sara Muneeb" userId="29b624b1-a719-43f5-9b52-388cd4043c04" providerId="ADAL" clId="{F65ABA50-4BB3-4E63-A791-E69F4A79040B}" dt="2023-01-01T06:05:42.587" v="707" actId="20577"/>
        <pc:sldMkLst>
          <pc:docMk/>
          <pc:sldMk cId="2511649733" sldId="265"/>
        </pc:sldMkLst>
        <pc:spChg chg="mod">
          <ac:chgData name="Sara Muneeb" userId="29b624b1-a719-43f5-9b52-388cd4043c04" providerId="ADAL" clId="{F65ABA50-4BB3-4E63-A791-E69F4A79040B}" dt="2023-01-01T05:58:56.483" v="680" actId="20577"/>
          <ac:spMkLst>
            <pc:docMk/>
            <pc:sldMk cId="2511649733" sldId="265"/>
            <ac:spMk id="2" creationId="{EF5A8A7A-BC9C-F05B-FFB8-A0B4974791EC}"/>
          </ac:spMkLst>
        </pc:spChg>
        <pc:spChg chg="mod">
          <ac:chgData name="Sara Muneeb" userId="29b624b1-a719-43f5-9b52-388cd4043c04" providerId="ADAL" clId="{F65ABA50-4BB3-4E63-A791-E69F4A79040B}" dt="2023-01-01T06:05:42.587" v="707" actId="20577"/>
          <ac:spMkLst>
            <pc:docMk/>
            <pc:sldMk cId="2511649733" sldId="265"/>
            <ac:spMk id="3" creationId="{1280820A-41AC-22C1-CCAC-9E2E47E22E9A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2514192597" sldId="265"/>
        </pc:sldMkLst>
      </pc:sldChg>
      <pc:sldChg chg="modSp new mod">
        <pc:chgData name="Sara Muneeb" userId="29b624b1-a719-43f5-9b52-388cd4043c04" providerId="ADAL" clId="{F65ABA50-4BB3-4E63-A791-E69F4A79040B}" dt="2023-01-01T06:15:47.467" v="946" actId="20577"/>
        <pc:sldMkLst>
          <pc:docMk/>
          <pc:sldMk cId="32347471" sldId="266"/>
        </pc:sldMkLst>
        <pc:spChg chg="mod">
          <ac:chgData name="Sara Muneeb" userId="29b624b1-a719-43f5-9b52-388cd4043c04" providerId="ADAL" clId="{F65ABA50-4BB3-4E63-A791-E69F4A79040B}" dt="2023-01-01T06:05:55.831" v="721" actId="20577"/>
          <ac:spMkLst>
            <pc:docMk/>
            <pc:sldMk cId="32347471" sldId="266"/>
            <ac:spMk id="2" creationId="{144179D9-51CF-F5C0-D8F4-547C47ABC70D}"/>
          </ac:spMkLst>
        </pc:spChg>
        <pc:spChg chg="mod">
          <ac:chgData name="Sara Muneeb" userId="29b624b1-a719-43f5-9b52-388cd4043c04" providerId="ADAL" clId="{F65ABA50-4BB3-4E63-A791-E69F4A79040B}" dt="2023-01-01T06:15:47.467" v="946" actId="20577"/>
          <ac:spMkLst>
            <pc:docMk/>
            <pc:sldMk cId="32347471" sldId="266"/>
            <ac:spMk id="3" creationId="{149F0B6F-BAD6-77B2-D300-AB749F2169C9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862115340" sldId="266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10896767" sldId="267"/>
        </pc:sldMkLst>
      </pc:sldChg>
      <pc:sldChg chg="addSp delSp modSp new mod">
        <pc:chgData name="Sara Muneeb" userId="29b624b1-a719-43f5-9b52-388cd4043c04" providerId="ADAL" clId="{F65ABA50-4BB3-4E63-A791-E69F4A79040B}" dt="2023-01-01T06:14:44.468" v="858" actId="20577"/>
        <pc:sldMkLst>
          <pc:docMk/>
          <pc:sldMk cId="86036281" sldId="267"/>
        </pc:sldMkLst>
        <pc:spChg chg="mod">
          <ac:chgData name="Sara Muneeb" userId="29b624b1-a719-43f5-9b52-388cd4043c04" providerId="ADAL" clId="{F65ABA50-4BB3-4E63-A791-E69F4A79040B}" dt="2023-01-01T06:14:44.468" v="858" actId="20577"/>
          <ac:spMkLst>
            <pc:docMk/>
            <pc:sldMk cId="86036281" sldId="267"/>
            <ac:spMk id="2" creationId="{3E51C9C0-3325-9715-16D2-2F9440DAC171}"/>
          </ac:spMkLst>
        </pc:spChg>
        <pc:spChg chg="del">
          <ac:chgData name="Sara Muneeb" userId="29b624b1-a719-43f5-9b52-388cd4043c04" providerId="ADAL" clId="{F65ABA50-4BB3-4E63-A791-E69F4A79040B}" dt="2023-01-01T06:13:34.481" v="808"/>
          <ac:spMkLst>
            <pc:docMk/>
            <pc:sldMk cId="86036281" sldId="267"/>
            <ac:spMk id="3" creationId="{0CE44FCD-9346-99F3-A62B-AE58C37F4EE7}"/>
          </ac:spMkLst>
        </pc:spChg>
        <pc:picChg chg="add mod">
          <ac:chgData name="Sara Muneeb" userId="29b624b1-a719-43f5-9b52-388cd4043c04" providerId="ADAL" clId="{F65ABA50-4BB3-4E63-A791-E69F4A79040B}" dt="2023-01-01T06:13:39.995" v="816" actId="27614"/>
          <ac:picMkLst>
            <pc:docMk/>
            <pc:sldMk cId="86036281" sldId="267"/>
            <ac:picMk id="5" creationId="{3365BE47-E3E4-91E0-BEFD-38824C4E6326}"/>
          </ac:picMkLst>
        </pc:pic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2208728032" sldId="268"/>
        </pc:sldMkLst>
      </pc:sldChg>
      <pc:sldChg chg="addSp modSp new mod">
        <pc:chgData name="Sara Muneeb" userId="29b624b1-a719-43f5-9b52-388cd4043c04" providerId="ADAL" clId="{F65ABA50-4BB3-4E63-A791-E69F4A79040B}" dt="2023-01-01T06:22:57.789" v="1020" actId="20577"/>
        <pc:sldMkLst>
          <pc:docMk/>
          <pc:sldMk cId="3810492915" sldId="268"/>
        </pc:sldMkLst>
        <pc:spChg chg="mod">
          <ac:chgData name="Sara Muneeb" userId="29b624b1-a719-43f5-9b52-388cd4043c04" providerId="ADAL" clId="{F65ABA50-4BB3-4E63-A791-E69F4A79040B}" dt="2023-01-01T06:17:13.084" v="966" actId="20577"/>
          <ac:spMkLst>
            <pc:docMk/>
            <pc:sldMk cId="3810492915" sldId="268"/>
            <ac:spMk id="2" creationId="{D98D4825-DBE1-B5E5-6178-1726695BDB2E}"/>
          </ac:spMkLst>
        </pc:spChg>
        <pc:spChg chg="mod">
          <ac:chgData name="Sara Muneeb" userId="29b624b1-a719-43f5-9b52-388cd4043c04" providerId="ADAL" clId="{F65ABA50-4BB3-4E63-A791-E69F4A79040B}" dt="2023-01-01T06:22:57.789" v="1020" actId="20577"/>
          <ac:spMkLst>
            <pc:docMk/>
            <pc:sldMk cId="3810492915" sldId="268"/>
            <ac:spMk id="3" creationId="{650CB1D0-727D-15A8-307B-FD9C2E9480D9}"/>
          </ac:spMkLst>
        </pc:spChg>
        <pc:picChg chg="add mod modCrop">
          <ac:chgData name="Sara Muneeb" userId="29b624b1-a719-43f5-9b52-388cd4043c04" providerId="ADAL" clId="{F65ABA50-4BB3-4E63-A791-E69F4A79040B}" dt="2023-01-01T06:22:37.761" v="1011" actId="1076"/>
          <ac:picMkLst>
            <pc:docMk/>
            <pc:sldMk cId="3810492915" sldId="268"/>
            <ac:picMk id="5" creationId="{45C6CF1B-A744-6568-373F-9EE62BFCF6B9}"/>
          </ac:picMkLst>
        </pc:picChg>
      </pc:sldChg>
      <pc:sldChg chg="modSp new mod">
        <pc:chgData name="Sara Muneeb" userId="29b624b1-a719-43f5-9b52-388cd4043c04" providerId="ADAL" clId="{F65ABA50-4BB3-4E63-A791-E69F4A79040B}" dt="2023-01-01T06:52:07.550" v="1147" actId="20577"/>
        <pc:sldMkLst>
          <pc:docMk/>
          <pc:sldMk cId="260420006" sldId="269"/>
        </pc:sldMkLst>
        <pc:spChg chg="mod">
          <ac:chgData name="Sara Muneeb" userId="29b624b1-a719-43f5-9b52-388cd4043c04" providerId="ADAL" clId="{F65ABA50-4BB3-4E63-A791-E69F4A79040B}" dt="2023-01-01T06:21:46.408" v="1003"/>
          <ac:spMkLst>
            <pc:docMk/>
            <pc:sldMk cId="260420006" sldId="269"/>
            <ac:spMk id="2" creationId="{B1066CA5-B4FA-46A8-0B8F-8C59E8296899}"/>
          </ac:spMkLst>
        </pc:spChg>
        <pc:spChg chg="mod">
          <ac:chgData name="Sara Muneeb" userId="29b624b1-a719-43f5-9b52-388cd4043c04" providerId="ADAL" clId="{F65ABA50-4BB3-4E63-A791-E69F4A79040B}" dt="2023-01-01T06:52:07.550" v="1147" actId="20577"/>
          <ac:spMkLst>
            <pc:docMk/>
            <pc:sldMk cId="260420006" sldId="269"/>
            <ac:spMk id="3" creationId="{8EEF8B64-D52A-551C-CD3E-1D4EE0B6DC27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2017886564" sldId="269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91709149" sldId="270"/>
        </pc:sldMkLst>
      </pc:sldChg>
      <pc:sldChg chg="addSp delSp modSp new mod">
        <pc:chgData name="Sara Muneeb" userId="29b624b1-a719-43f5-9b52-388cd4043c04" providerId="ADAL" clId="{F65ABA50-4BB3-4E63-A791-E69F4A79040B}" dt="2023-01-01T06:57:11.103" v="1301" actId="20577"/>
        <pc:sldMkLst>
          <pc:docMk/>
          <pc:sldMk cId="469861557" sldId="270"/>
        </pc:sldMkLst>
        <pc:spChg chg="mod">
          <ac:chgData name="Sara Muneeb" userId="29b624b1-a719-43f5-9b52-388cd4043c04" providerId="ADAL" clId="{F65ABA50-4BB3-4E63-A791-E69F4A79040B}" dt="2023-01-01T06:54:38.172" v="1253" actId="20577"/>
          <ac:spMkLst>
            <pc:docMk/>
            <pc:sldMk cId="469861557" sldId="270"/>
            <ac:spMk id="2" creationId="{35E19C2F-8A0C-ECC4-6100-3338CD6272E6}"/>
          </ac:spMkLst>
        </pc:spChg>
        <pc:spChg chg="del">
          <ac:chgData name="Sara Muneeb" userId="29b624b1-a719-43f5-9b52-388cd4043c04" providerId="ADAL" clId="{F65ABA50-4BB3-4E63-A791-E69F4A79040B}" dt="2023-01-01T06:52:30.082" v="1177"/>
          <ac:spMkLst>
            <pc:docMk/>
            <pc:sldMk cId="469861557" sldId="270"/>
            <ac:spMk id="3" creationId="{FFE50E18-D8DC-5FF4-3451-0F36B0F88583}"/>
          </ac:spMkLst>
        </pc:spChg>
        <pc:spChg chg="add mod">
          <ac:chgData name="Sara Muneeb" userId="29b624b1-a719-43f5-9b52-388cd4043c04" providerId="ADAL" clId="{F65ABA50-4BB3-4E63-A791-E69F4A79040B}" dt="2023-01-01T06:55:15.253" v="1262" actId="1076"/>
          <ac:spMkLst>
            <pc:docMk/>
            <pc:sldMk cId="469861557" sldId="270"/>
            <ac:spMk id="8" creationId="{C2DC2C48-2980-BACF-7F1B-5E140D281F56}"/>
          </ac:spMkLst>
        </pc:spChg>
        <pc:spChg chg="add mod">
          <ac:chgData name="Sara Muneeb" userId="29b624b1-a719-43f5-9b52-388cd4043c04" providerId="ADAL" clId="{F65ABA50-4BB3-4E63-A791-E69F4A79040B}" dt="2023-01-01T06:55:11.876" v="1261" actId="1076"/>
          <ac:spMkLst>
            <pc:docMk/>
            <pc:sldMk cId="469861557" sldId="270"/>
            <ac:spMk id="11" creationId="{39E23076-19B0-A7ED-5449-595AA3D194F0}"/>
          </ac:spMkLst>
        </pc:spChg>
        <pc:spChg chg="add mod">
          <ac:chgData name="Sara Muneeb" userId="29b624b1-a719-43f5-9b52-388cd4043c04" providerId="ADAL" clId="{F65ABA50-4BB3-4E63-A791-E69F4A79040B}" dt="2023-01-01T06:57:11.103" v="1301" actId="20577"/>
          <ac:spMkLst>
            <pc:docMk/>
            <pc:sldMk cId="469861557" sldId="270"/>
            <ac:spMk id="12" creationId="{EE06B558-406E-FB18-68C6-A32D828F99C4}"/>
          </ac:spMkLst>
        </pc:spChg>
        <pc:picChg chg="add mod">
          <ac:chgData name="Sara Muneeb" userId="29b624b1-a719-43f5-9b52-388cd4043c04" providerId="ADAL" clId="{F65ABA50-4BB3-4E63-A791-E69F4A79040B}" dt="2023-01-01T06:55:01.220" v="1257" actId="1076"/>
          <ac:picMkLst>
            <pc:docMk/>
            <pc:sldMk cId="469861557" sldId="270"/>
            <ac:picMk id="5" creationId="{F85E45FD-4E99-B3FD-578E-155624D0CD83}"/>
          </ac:picMkLst>
        </pc:picChg>
        <pc:picChg chg="add mod">
          <ac:chgData name="Sara Muneeb" userId="29b624b1-a719-43f5-9b52-388cd4043c04" providerId="ADAL" clId="{F65ABA50-4BB3-4E63-A791-E69F4A79040B}" dt="2023-01-01T06:55:08.453" v="1260" actId="14100"/>
          <ac:picMkLst>
            <pc:docMk/>
            <pc:sldMk cId="469861557" sldId="270"/>
            <ac:picMk id="7" creationId="{970F4821-117D-3B15-F141-2F9F351326B6}"/>
          </ac:picMkLst>
        </pc:picChg>
        <pc:picChg chg="add del mod">
          <ac:chgData name="Sara Muneeb" userId="29b624b1-a719-43f5-9b52-388cd4043c04" providerId="ADAL" clId="{F65ABA50-4BB3-4E63-A791-E69F4A79040B}" dt="2023-01-01T06:53:12.586" v="1204" actId="21"/>
          <ac:picMkLst>
            <pc:docMk/>
            <pc:sldMk cId="469861557" sldId="270"/>
            <ac:picMk id="10" creationId="{79942343-48A0-7A4E-01D9-F7EF1109C816}"/>
          </ac:picMkLst>
        </pc:pic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1266660894" sldId="271"/>
        </pc:sldMkLst>
      </pc:sldChg>
      <pc:sldChg chg="addSp delSp modSp new mod">
        <pc:chgData name="Sara Muneeb" userId="29b624b1-a719-43f5-9b52-388cd4043c04" providerId="ADAL" clId="{F65ABA50-4BB3-4E63-A791-E69F4A79040B}" dt="2023-01-01T06:57:27.855" v="1304" actId="3626"/>
        <pc:sldMkLst>
          <pc:docMk/>
          <pc:sldMk cId="2334698169" sldId="271"/>
        </pc:sldMkLst>
        <pc:spChg chg="mod">
          <ac:chgData name="Sara Muneeb" userId="29b624b1-a719-43f5-9b52-388cd4043c04" providerId="ADAL" clId="{F65ABA50-4BB3-4E63-A791-E69F4A79040B}" dt="2023-01-01T06:55:47.760" v="1275" actId="27636"/>
          <ac:spMkLst>
            <pc:docMk/>
            <pc:sldMk cId="2334698169" sldId="271"/>
            <ac:spMk id="2" creationId="{8FE047CD-AEC3-0367-962C-A064325B8E05}"/>
          </ac:spMkLst>
        </pc:spChg>
        <pc:spChg chg="del mod">
          <ac:chgData name="Sara Muneeb" userId="29b624b1-a719-43f5-9b52-388cd4043c04" providerId="ADAL" clId="{F65ABA50-4BB3-4E63-A791-E69F4A79040B}" dt="2023-01-01T06:56:14.334" v="1278"/>
          <ac:spMkLst>
            <pc:docMk/>
            <pc:sldMk cId="2334698169" sldId="271"/>
            <ac:spMk id="3" creationId="{93701F88-8328-A908-CC56-ACEEB0B44521}"/>
          </ac:spMkLst>
        </pc:spChg>
        <pc:spChg chg="add mod">
          <ac:chgData name="Sara Muneeb" userId="29b624b1-a719-43f5-9b52-388cd4043c04" providerId="ADAL" clId="{F65ABA50-4BB3-4E63-A791-E69F4A79040B}" dt="2023-01-01T06:57:06.950" v="1299" actId="1076"/>
          <ac:spMkLst>
            <pc:docMk/>
            <pc:sldMk cId="2334698169" sldId="271"/>
            <ac:spMk id="8" creationId="{57690A39-DC2B-A2F2-D705-20FE997D2F4A}"/>
          </ac:spMkLst>
        </pc:spChg>
        <pc:spChg chg="add mod">
          <ac:chgData name="Sara Muneeb" userId="29b624b1-a719-43f5-9b52-388cd4043c04" providerId="ADAL" clId="{F65ABA50-4BB3-4E63-A791-E69F4A79040B}" dt="2023-01-01T06:57:06.950" v="1299" actId="1076"/>
          <ac:spMkLst>
            <pc:docMk/>
            <pc:sldMk cId="2334698169" sldId="271"/>
            <ac:spMk id="9" creationId="{03B927F2-0127-2AE1-D4DD-62EE812DFFAB}"/>
          </ac:spMkLst>
        </pc:spChg>
        <pc:spChg chg="add mod">
          <ac:chgData name="Sara Muneeb" userId="29b624b1-a719-43f5-9b52-388cd4043c04" providerId="ADAL" clId="{F65ABA50-4BB3-4E63-A791-E69F4A79040B}" dt="2023-01-01T06:57:27.855" v="1304" actId="3626"/>
          <ac:spMkLst>
            <pc:docMk/>
            <pc:sldMk cId="2334698169" sldId="271"/>
            <ac:spMk id="10" creationId="{CC4368C9-84E6-8F85-CFE2-CC22BB1E12B0}"/>
          </ac:spMkLst>
        </pc:spChg>
        <pc:picChg chg="add mod">
          <ac:chgData name="Sara Muneeb" userId="29b624b1-a719-43f5-9b52-388cd4043c04" providerId="ADAL" clId="{F65ABA50-4BB3-4E63-A791-E69F4A79040B}" dt="2023-01-01T06:56:48.374" v="1297" actId="1038"/>
          <ac:picMkLst>
            <pc:docMk/>
            <pc:sldMk cId="2334698169" sldId="271"/>
            <ac:picMk id="5" creationId="{FFB03164-F307-9E5E-ADB8-DECA90D499EF}"/>
          </ac:picMkLst>
        </pc:picChg>
        <pc:picChg chg="add mod">
          <ac:chgData name="Sara Muneeb" userId="29b624b1-a719-43f5-9b52-388cd4043c04" providerId="ADAL" clId="{F65ABA50-4BB3-4E63-A791-E69F4A79040B}" dt="2023-01-01T06:56:46.602" v="1295" actId="1076"/>
          <ac:picMkLst>
            <pc:docMk/>
            <pc:sldMk cId="2334698169" sldId="271"/>
            <ac:picMk id="7" creationId="{30EF527C-C05E-C177-7E69-45FD777F0070}"/>
          </ac:picMkLst>
        </pc:picChg>
      </pc:sldChg>
      <pc:sldChg chg="modSp new mod">
        <pc:chgData name="Sara Muneeb" userId="29b624b1-a719-43f5-9b52-388cd4043c04" providerId="ADAL" clId="{F65ABA50-4BB3-4E63-A791-E69F4A79040B}" dt="2023-01-01T07:06:23.980" v="1511" actId="20577"/>
        <pc:sldMkLst>
          <pc:docMk/>
          <pc:sldMk cId="134317210" sldId="272"/>
        </pc:sldMkLst>
        <pc:spChg chg="mod">
          <ac:chgData name="Sara Muneeb" userId="29b624b1-a719-43f5-9b52-388cd4043c04" providerId="ADAL" clId="{F65ABA50-4BB3-4E63-A791-E69F4A79040B}" dt="2023-01-01T06:57:57.924" v="1326" actId="20577"/>
          <ac:spMkLst>
            <pc:docMk/>
            <pc:sldMk cId="134317210" sldId="272"/>
            <ac:spMk id="2" creationId="{21CEC051-6E7E-6A19-4239-BCB02973FCA4}"/>
          </ac:spMkLst>
        </pc:spChg>
        <pc:spChg chg="mod">
          <ac:chgData name="Sara Muneeb" userId="29b624b1-a719-43f5-9b52-388cd4043c04" providerId="ADAL" clId="{F65ABA50-4BB3-4E63-A791-E69F4A79040B}" dt="2023-01-01T07:06:23.980" v="1511" actId="20577"/>
          <ac:spMkLst>
            <pc:docMk/>
            <pc:sldMk cId="134317210" sldId="272"/>
            <ac:spMk id="3" creationId="{5E8F045B-B26E-967D-35A2-139AD458334D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3380996835" sldId="272"/>
        </pc:sldMkLst>
      </pc:sldChg>
      <pc:sldChg chg="modSp new mod">
        <pc:chgData name="Sara Muneeb" userId="29b624b1-a719-43f5-9b52-388cd4043c04" providerId="ADAL" clId="{F65ABA50-4BB3-4E63-A791-E69F4A79040B}" dt="2023-01-01T07:01:55.384" v="1442" actId="20577"/>
        <pc:sldMkLst>
          <pc:docMk/>
          <pc:sldMk cId="1695161171" sldId="273"/>
        </pc:sldMkLst>
        <pc:spChg chg="mod">
          <ac:chgData name="Sara Muneeb" userId="29b624b1-a719-43f5-9b52-388cd4043c04" providerId="ADAL" clId="{F65ABA50-4BB3-4E63-A791-E69F4A79040B}" dt="2023-01-01T06:59:21.130" v="1381" actId="20577"/>
          <ac:spMkLst>
            <pc:docMk/>
            <pc:sldMk cId="1695161171" sldId="273"/>
            <ac:spMk id="2" creationId="{36386A53-89CB-FAA4-F31F-1966E52817A6}"/>
          </ac:spMkLst>
        </pc:spChg>
        <pc:spChg chg="mod">
          <ac:chgData name="Sara Muneeb" userId="29b624b1-a719-43f5-9b52-388cd4043c04" providerId="ADAL" clId="{F65ABA50-4BB3-4E63-A791-E69F4A79040B}" dt="2023-01-01T07:01:55.384" v="1442" actId="20577"/>
          <ac:spMkLst>
            <pc:docMk/>
            <pc:sldMk cId="1695161171" sldId="273"/>
            <ac:spMk id="3" creationId="{CBE0931F-D22C-6EE6-64DB-503E50DF37C8}"/>
          </ac:spMkLst>
        </pc:spChg>
      </pc:sldChg>
      <pc:sldChg chg="addSp delSp modSp new mod">
        <pc:chgData name="Sara Muneeb" userId="29b624b1-a719-43f5-9b52-388cd4043c04" providerId="ADAL" clId="{F65ABA50-4BB3-4E63-A791-E69F4A79040B}" dt="2023-01-01T07:08:52.496" v="1515" actId="22"/>
        <pc:sldMkLst>
          <pc:docMk/>
          <pc:sldMk cId="3768306098" sldId="274"/>
        </pc:sldMkLst>
        <pc:spChg chg="mod">
          <ac:chgData name="Sara Muneeb" userId="29b624b1-a719-43f5-9b52-388cd4043c04" providerId="ADAL" clId="{F65ABA50-4BB3-4E63-A791-E69F4A79040B}" dt="2023-01-01T07:02:10.473" v="1444"/>
          <ac:spMkLst>
            <pc:docMk/>
            <pc:sldMk cId="3768306098" sldId="274"/>
            <ac:spMk id="2" creationId="{5C8EAA4C-07E8-4286-D24C-B9DFB98E8399}"/>
          </ac:spMkLst>
        </pc:spChg>
        <pc:spChg chg="mod">
          <ac:chgData name="Sara Muneeb" userId="29b624b1-a719-43f5-9b52-388cd4043c04" providerId="ADAL" clId="{F65ABA50-4BB3-4E63-A791-E69F4A79040B}" dt="2023-01-01T07:03:40.992" v="1491" actId="20577"/>
          <ac:spMkLst>
            <pc:docMk/>
            <pc:sldMk cId="3768306098" sldId="274"/>
            <ac:spMk id="3" creationId="{5D93C2A4-913C-E9A4-C841-C762885F4C56}"/>
          </ac:spMkLst>
        </pc:spChg>
        <pc:spChg chg="add del">
          <ac:chgData name="Sara Muneeb" userId="29b624b1-a719-43f5-9b52-388cd4043c04" providerId="ADAL" clId="{F65ABA50-4BB3-4E63-A791-E69F4A79040B}" dt="2023-01-01T07:08:49.512" v="1513" actId="22"/>
          <ac:spMkLst>
            <pc:docMk/>
            <pc:sldMk cId="3768306098" sldId="274"/>
            <ac:spMk id="5" creationId="{9B43913D-ED77-CF70-6008-56FCBBF88D87}"/>
          </ac:spMkLst>
        </pc:spChg>
        <pc:spChg chg="add del">
          <ac:chgData name="Sara Muneeb" userId="29b624b1-a719-43f5-9b52-388cd4043c04" providerId="ADAL" clId="{F65ABA50-4BB3-4E63-A791-E69F4A79040B}" dt="2023-01-01T07:08:52.496" v="1515" actId="22"/>
          <ac:spMkLst>
            <pc:docMk/>
            <pc:sldMk cId="3768306098" sldId="274"/>
            <ac:spMk id="7" creationId="{79B178E8-5E37-21A9-14E4-F5700E1920EA}"/>
          </ac:spMkLst>
        </pc:spChg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2115051020" sldId="280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3695561345" sldId="281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4149768146" sldId="282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3335083694" sldId="283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4086401699" sldId="284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129044390" sldId="285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1760060616" sldId="286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2859282347" sldId="287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4293281510" sldId="288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2923452269" sldId="289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814400009" sldId="290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4124111116" sldId="291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911237934" sldId="292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3243992377" sldId="293"/>
        </pc:sldMkLst>
      </pc:sldChg>
      <pc:sldChg chg="del">
        <pc:chgData name="Sara Muneeb" userId="29b624b1-a719-43f5-9b52-388cd4043c04" providerId="ADAL" clId="{F65ABA50-4BB3-4E63-A791-E69F4A79040B}" dt="2023-01-01T05:17:34.374" v="0" actId="47"/>
        <pc:sldMkLst>
          <pc:docMk/>
          <pc:sldMk cId="3416967608" sldId="294"/>
        </pc:sldMkLst>
      </pc:sldChg>
      <pc:sldChg chg="modSp add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2110661650" sldId="349"/>
        </pc:sldMkLst>
        <pc:spChg chg="mod">
          <ac:chgData name="Sara Muneeb" userId="29b624b1-a719-43f5-9b52-388cd4043c04" providerId="ADAL" clId="{F65ABA50-4BB3-4E63-A791-E69F4A79040B}" dt="2023-01-01T07:12:35.299" v="1531" actId="20577"/>
          <ac:spMkLst>
            <pc:docMk/>
            <pc:sldMk cId="2110661650" sldId="349"/>
            <ac:spMk id="2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3:08.034" v="1553" actId="20577"/>
          <ac:spMkLst>
            <pc:docMk/>
            <pc:sldMk cId="2110661650" sldId="349"/>
            <ac:spMk id="3" creationId="{00000000-0000-0000-0000-000000000000}"/>
          </ac:spMkLst>
        </pc:spChg>
      </pc:sldChg>
      <pc:sldChg chg="addSp delSp modSp add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413069867" sldId="351"/>
        </pc:sldMkLst>
        <pc:spChg chg="del mod">
          <ac:chgData name="Sara Muneeb" userId="29b624b1-a719-43f5-9b52-388cd4043c04" providerId="ADAL" clId="{F65ABA50-4BB3-4E63-A791-E69F4A79040B}" dt="2023-01-01T07:13:58.126" v="1583" actId="478"/>
          <ac:spMkLst>
            <pc:docMk/>
            <pc:sldMk cId="413069867" sldId="351"/>
            <ac:spMk id="2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4:48.246" v="1601" actId="5793"/>
          <ac:spMkLst>
            <pc:docMk/>
            <pc:sldMk cId="413069867" sldId="351"/>
            <ac:spMk id="3" creationId="{00000000-0000-0000-0000-000000000000}"/>
          </ac:spMkLst>
        </pc:spChg>
        <pc:spChg chg="add mod">
          <ac:chgData name="Sara Muneeb" userId="29b624b1-a719-43f5-9b52-388cd4043c04" providerId="ADAL" clId="{F65ABA50-4BB3-4E63-A791-E69F4A79040B}" dt="2023-01-01T07:14:34.032" v="1599" actId="20577"/>
          <ac:spMkLst>
            <pc:docMk/>
            <pc:sldMk cId="413069867" sldId="351"/>
            <ac:spMk id="4" creationId="{DDEE11A6-6253-C263-2188-15364F7A1CF2}"/>
          </ac:spMkLst>
        </pc:spChg>
        <pc:picChg chg="add mod">
          <ac:chgData name="Sara Muneeb" userId="29b624b1-a719-43f5-9b52-388cd4043c04" providerId="ADAL" clId="{F65ABA50-4BB3-4E63-A791-E69F4A79040B}" dt="2023-01-01T07:15:35.117" v="1626" actId="1076"/>
          <ac:picMkLst>
            <pc:docMk/>
            <pc:sldMk cId="413069867" sldId="351"/>
            <ac:picMk id="5" creationId="{D7C8389E-CBB7-4C1C-7913-406AEF857220}"/>
          </ac:picMkLst>
        </pc:picChg>
      </pc:sldChg>
      <pc:sldChg chg="delSp modSp add del mod modAnim">
        <pc:chgData name="Sara Muneeb" userId="29b624b1-a719-43f5-9b52-388cd4043c04" providerId="ADAL" clId="{F65ABA50-4BB3-4E63-A791-E69F4A79040B}" dt="2023-01-01T07:15:36.691" v="1627" actId="47"/>
        <pc:sldMkLst>
          <pc:docMk/>
          <pc:sldMk cId="914059745" sldId="352"/>
        </pc:sldMkLst>
        <pc:spChg chg="mod">
          <ac:chgData name="Sara Muneeb" userId="29b624b1-a719-43f5-9b52-388cd4043c04" providerId="ADAL" clId="{F65ABA50-4BB3-4E63-A791-E69F4A79040B}" dt="2023-01-01T07:15:03.886" v="1619" actId="20577"/>
          <ac:spMkLst>
            <pc:docMk/>
            <pc:sldMk cId="914059745" sldId="352"/>
            <ac:spMk id="2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5:08.242" v="1621" actId="5793"/>
          <ac:spMkLst>
            <pc:docMk/>
            <pc:sldMk cId="914059745" sldId="352"/>
            <ac:spMk id="3" creationId="{00000000-0000-0000-0000-000000000000}"/>
          </ac:spMkLst>
        </pc:spChg>
        <pc:picChg chg="del mod">
          <ac:chgData name="Sara Muneeb" userId="29b624b1-a719-43f5-9b52-388cd4043c04" providerId="ADAL" clId="{F65ABA50-4BB3-4E63-A791-E69F4A79040B}" dt="2023-01-01T07:15:26.867" v="1623" actId="21"/>
          <ac:picMkLst>
            <pc:docMk/>
            <pc:sldMk cId="914059745" sldId="352"/>
            <ac:picMk id="1026" creationId="{00000000-0000-0000-0000-000000000000}"/>
          </ac:picMkLst>
        </pc:picChg>
      </pc:sldChg>
      <pc:sldChg chg="addSp delSp modSp add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1274234171" sldId="353"/>
        </pc:sldMkLst>
        <pc:spChg chg="add del mod">
          <ac:chgData name="Sara Muneeb" userId="29b624b1-a719-43f5-9b52-388cd4043c04" providerId="ADAL" clId="{F65ABA50-4BB3-4E63-A791-E69F4A79040B}" dt="2023-01-01T07:34:02.582" v="1958" actId="478"/>
          <ac:spMkLst>
            <pc:docMk/>
            <pc:sldMk cId="1274234171" sldId="353"/>
            <ac:spMk id="2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35:34.803" v="2000" actId="20577"/>
          <ac:spMkLst>
            <pc:docMk/>
            <pc:sldMk cId="1274234171" sldId="353"/>
            <ac:spMk id="3" creationId="{00000000-0000-0000-0000-000000000000}"/>
          </ac:spMkLst>
        </pc:spChg>
        <pc:spChg chg="add del mod">
          <ac:chgData name="Sara Muneeb" userId="29b624b1-a719-43f5-9b52-388cd4043c04" providerId="ADAL" clId="{F65ABA50-4BB3-4E63-A791-E69F4A79040B}" dt="2023-01-01T07:33:49.940" v="1953"/>
          <ac:spMkLst>
            <pc:docMk/>
            <pc:sldMk cId="1274234171" sldId="353"/>
            <ac:spMk id="4" creationId="{39606B2B-F6B7-D8D0-8506-51F002FC25A7}"/>
          </ac:spMkLst>
        </pc:spChg>
        <pc:spChg chg="add mod">
          <ac:chgData name="Sara Muneeb" userId="29b624b1-a719-43f5-9b52-388cd4043c04" providerId="ADAL" clId="{F65ABA50-4BB3-4E63-A791-E69F4A79040B}" dt="2023-01-01T07:34:14.742" v="1960"/>
          <ac:spMkLst>
            <pc:docMk/>
            <pc:sldMk cId="1274234171" sldId="353"/>
            <ac:spMk id="5" creationId="{FA4C6019-7480-DC21-0047-A11893569B94}"/>
          </ac:spMkLst>
        </pc:spChg>
      </pc:sldChg>
      <pc:sldChg chg="addSp delSp modSp add del mod modAnim">
        <pc:chgData name="Sara Muneeb" userId="29b624b1-a719-43f5-9b52-388cd4043c04" providerId="ADAL" clId="{F65ABA50-4BB3-4E63-A791-E69F4A79040B}" dt="2023-01-01T07:18:46.142" v="1695" actId="47"/>
        <pc:sldMkLst>
          <pc:docMk/>
          <pc:sldMk cId="3167091836" sldId="356"/>
        </pc:sldMkLst>
        <pc:spChg chg="add mod">
          <ac:chgData name="Sara Muneeb" userId="29b624b1-a719-43f5-9b52-388cd4043c04" providerId="ADAL" clId="{F65ABA50-4BB3-4E63-A791-E69F4A79040B}" dt="2023-01-01T07:15:57.281" v="1648" actId="20577"/>
          <ac:spMkLst>
            <pc:docMk/>
            <pc:sldMk cId="3167091836" sldId="356"/>
            <ac:spMk id="2" creationId="{BCD3AD28-AD94-3B45-C412-4CAFAF7F3B1B}"/>
          </ac:spMkLst>
        </pc:spChg>
        <pc:spChg chg="mod">
          <ac:chgData name="Sara Muneeb" userId="29b624b1-a719-43f5-9b52-388cd4043c04" providerId="ADAL" clId="{F65ABA50-4BB3-4E63-A791-E69F4A79040B}" dt="2023-01-01T07:16:46.248" v="1666" actId="1036"/>
          <ac:spMkLst>
            <pc:docMk/>
            <pc:sldMk cId="3167091836" sldId="356"/>
            <ac:spMk id="36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6.248" v="1666" actId="1036"/>
          <ac:spMkLst>
            <pc:docMk/>
            <pc:sldMk cId="3167091836" sldId="356"/>
            <ac:spMk id="37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6.248" v="1666" actId="1036"/>
          <ac:spMkLst>
            <pc:docMk/>
            <pc:sldMk cId="3167091836" sldId="356"/>
            <ac:spMk id="38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6.248" v="1666" actId="1036"/>
          <ac:spMkLst>
            <pc:docMk/>
            <pc:sldMk cId="3167091836" sldId="356"/>
            <ac:spMk id="43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5:42.987" v="1637" actId="1036"/>
          <ac:spMkLst>
            <pc:docMk/>
            <pc:sldMk cId="3167091836" sldId="356"/>
            <ac:spMk id="44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5:42.987" v="1637" actId="1036"/>
          <ac:spMkLst>
            <pc:docMk/>
            <pc:sldMk cId="3167091836" sldId="356"/>
            <ac:spMk id="45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6.248" v="1666" actId="1036"/>
          <ac:spMkLst>
            <pc:docMk/>
            <pc:sldMk cId="3167091836" sldId="356"/>
            <ac:spMk id="46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0.003" v="1657" actId="1036"/>
          <ac:spMkLst>
            <pc:docMk/>
            <pc:sldMk cId="3167091836" sldId="356"/>
            <ac:spMk id="65540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0.003" v="1657" actId="1036"/>
          <ac:spMkLst>
            <pc:docMk/>
            <pc:sldMk cId="3167091836" sldId="356"/>
            <ac:spMk id="65541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0.003" v="1657" actId="1036"/>
          <ac:spMkLst>
            <pc:docMk/>
            <pc:sldMk cId="3167091836" sldId="356"/>
            <ac:spMk id="65542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0.003" v="1657" actId="1036"/>
          <ac:spMkLst>
            <pc:docMk/>
            <pc:sldMk cId="3167091836" sldId="356"/>
            <ac:spMk id="65547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7:57.869" v="1674" actId="21"/>
          <ac:spMkLst>
            <pc:docMk/>
            <pc:sldMk cId="3167091836" sldId="356"/>
            <ac:spMk id="65548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0.003" v="1657" actId="1036"/>
          <ac:spMkLst>
            <pc:docMk/>
            <pc:sldMk cId="3167091836" sldId="356"/>
            <ac:spMk id="65549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46.248" v="1666" actId="1036"/>
          <ac:spMkLst>
            <pc:docMk/>
            <pc:sldMk cId="3167091836" sldId="356"/>
            <ac:spMk id="65551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5:42.987" v="1637" actId="1036"/>
          <ac:spMkLst>
            <pc:docMk/>
            <pc:sldMk cId="3167091836" sldId="356"/>
            <ac:spMk id="65554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5:42.987" v="1637" actId="1036"/>
          <ac:spMkLst>
            <pc:docMk/>
            <pc:sldMk cId="3167091836" sldId="356"/>
            <ac:spMk id="65555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5:42.987" v="1637" actId="1036"/>
          <ac:spMkLst>
            <pc:docMk/>
            <pc:sldMk cId="3167091836" sldId="356"/>
            <ac:spMk id="65556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16:18.578" v="1650" actId="20577"/>
          <ac:spMkLst>
            <pc:docMk/>
            <pc:sldMk cId="3167091836" sldId="356"/>
            <ac:spMk id="65562" creationId="{00000000-0000-0000-0000-000000000000}"/>
          </ac:spMkLst>
        </pc:spChg>
        <pc:grpChg chg="mod">
          <ac:chgData name="Sara Muneeb" userId="29b624b1-a719-43f5-9b52-388cd4043c04" providerId="ADAL" clId="{F65ABA50-4BB3-4E63-A791-E69F4A79040B}" dt="2023-01-01T07:16:40.003" v="1657" actId="1036"/>
          <ac:grpSpMkLst>
            <pc:docMk/>
            <pc:sldMk cId="3167091836" sldId="356"/>
            <ac:grpSpMk id="4" creationId="{00000000-0000-0000-0000-000000000000}"/>
          </ac:grpSpMkLst>
        </pc:grpChg>
        <pc:grpChg chg="mod">
          <ac:chgData name="Sara Muneeb" userId="29b624b1-a719-43f5-9b52-388cd4043c04" providerId="ADAL" clId="{F65ABA50-4BB3-4E63-A791-E69F4A79040B}" dt="2023-01-01T07:16:46.248" v="1666" actId="1036"/>
          <ac:grpSpMkLst>
            <pc:docMk/>
            <pc:sldMk cId="3167091836" sldId="356"/>
            <ac:grpSpMk id="5" creationId="{00000000-0000-0000-0000-000000000000}"/>
          </ac:grpSpMkLst>
        </pc:grpChg>
        <pc:grpChg chg="del mod">
          <ac:chgData name="Sara Muneeb" userId="29b624b1-a719-43f5-9b52-388cd4043c04" providerId="ADAL" clId="{F65ABA50-4BB3-4E63-A791-E69F4A79040B}" dt="2023-01-01T07:16:23.806" v="1651" actId="478"/>
          <ac:grpSpMkLst>
            <pc:docMk/>
            <pc:sldMk cId="3167091836" sldId="356"/>
            <ac:grpSpMk id="6" creationId="{00000000-0000-0000-0000-000000000000}"/>
          </ac:grpSpMkLst>
        </pc:grpChg>
        <pc:grpChg chg="mod">
          <ac:chgData name="Sara Muneeb" userId="29b624b1-a719-43f5-9b52-388cd4043c04" providerId="ADAL" clId="{F65ABA50-4BB3-4E63-A791-E69F4A79040B}" dt="2023-01-01T07:16:46.248" v="1666" actId="1036"/>
          <ac:grpSpMkLst>
            <pc:docMk/>
            <pc:sldMk cId="3167091836" sldId="356"/>
            <ac:grpSpMk id="35" creationId="{00000000-0000-0000-0000-000000000000}"/>
          </ac:grpSpMkLst>
        </pc:grpChg>
        <pc:grpChg chg="mod">
          <ac:chgData name="Sara Muneeb" userId="29b624b1-a719-43f5-9b52-388cd4043c04" providerId="ADAL" clId="{F65ABA50-4BB3-4E63-A791-E69F4A79040B}" dt="2023-01-01T07:16:40.003" v="1657" actId="1036"/>
          <ac:grpSpMkLst>
            <pc:docMk/>
            <pc:sldMk cId="3167091836" sldId="356"/>
            <ac:grpSpMk id="65539" creationId="{00000000-0000-0000-0000-000000000000}"/>
          </ac:grpSpMkLst>
        </pc:grpChg>
        <pc:grpChg chg="mod">
          <ac:chgData name="Sara Muneeb" userId="29b624b1-a719-43f5-9b52-388cd4043c04" providerId="ADAL" clId="{F65ABA50-4BB3-4E63-A791-E69F4A79040B}" dt="2023-01-01T07:15:42.987" v="1637" actId="1036"/>
          <ac:grpSpMkLst>
            <pc:docMk/>
            <pc:sldMk cId="3167091836" sldId="356"/>
            <ac:grpSpMk id="65553" creationId="{00000000-0000-0000-0000-000000000000}"/>
          </ac:grpSpMkLst>
        </pc:grpChg>
        <pc:picChg chg="add del mod">
          <ac:chgData name="Sara Muneeb" userId="29b624b1-a719-43f5-9b52-388cd4043c04" providerId="ADAL" clId="{F65ABA50-4BB3-4E63-A791-E69F4A79040B}" dt="2023-01-01T07:17:34.944" v="1668"/>
          <ac:picMkLst>
            <pc:docMk/>
            <pc:sldMk cId="3167091836" sldId="356"/>
            <ac:picMk id="7" creationId="{CE7ADB6B-CD61-FE08-3F5D-A5E175150F94}"/>
          </ac:picMkLst>
        </pc:picChg>
        <pc:picChg chg="add del mod">
          <ac:chgData name="Sara Muneeb" userId="29b624b1-a719-43f5-9b52-388cd4043c04" providerId="ADAL" clId="{F65ABA50-4BB3-4E63-A791-E69F4A79040B}" dt="2023-01-01T07:18:43.381" v="1694" actId="21"/>
          <ac:picMkLst>
            <pc:docMk/>
            <pc:sldMk cId="3167091836" sldId="356"/>
            <ac:picMk id="9" creationId="{C594E9C3-8661-D8FB-F5D9-ABF7572EF797}"/>
          </ac:picMkLst>
        </pc:picChg>
      </pc:sldChg>
      <pc:sldChg chg="addSp delSp modSp add mod modTransition modAnim">
        <pc:chgData name="Sara Muneeb" userId="29b624b1-a719-43f5-9b52-388cd4043c04" providerId="ADAL" clId="{F65ABA50-4BB3-4E63-A791-E69F4A79040B}" dt="2023-01-01T07:40:41.468" v="2109" actId="478"/>
        <pc:sldMkLst>
          <pc:docMk/>
          <pc:sldMk cId="2013188974" sldId="376"/>
        </pc:sldMkLst>
        <pc:spChg chg="del mod">
          <ac:chgData name="Sara Muneeb" userId="29b624b1-a719-43f5-9b52-388cd4043c04" providerId="ADAL" clId="{F65ABA50-4BB3-4E63-A791-E69F4A79040B}" dt="2023-01-01T07:19:32.972" v="1712" actId="21"/>
          <ac:spMkLst>
            <pc:docMk/>
            <pc:sldMk cId="2013188974" sldId="376"/>
            <ac:spMk id="2" creationId="{00000000-0000-0000-0000-000000000000}"/>
          </ac:spMkLst>
        </pc:spChg>
        <pc:spChg chg="mod">
          <ac:chgData name="Sara Muneeb" userId="29b624b1-a719-43f5-9b52-388cd4043c04" providerId="ADAL" clId="{F65ABA50-4BB3-4E63-A791-E69F4A79040B}" dt="2023-01-01T07:20:51.843" v="1764"/>
          <ac:spMkLst>
            <pc:docMk/>
            <pc:sldMk cId="2013188974" sldId="376"/>
            <ac:spMk id="3" creationId="{00000000-0000-0000-0000-000000000000}"/>
          </ac:spMkLst>
        </pc:spChg>
        <pc:spChg chg="add mod">
          <ac:chgData name="Sara Muneeb" userId="29b624b1-a719-43f5-9b52-388cd4043c04" providerId="ADAL" clId="{F65ABA50-4BB3-4E63-A791-E69F4A79040B}" dt="2023-01-01T07:20:40.702" v="1756" actId="20577"/>
          <ac:spMkLst>
            <pc:docMk/>
            <pc:sldMk cId="2013188974" sldId="376"/>
            <ac:spMk id="5" creationId="{01B5B31B-3F1E-5737-BBAA-0B83BF95ECBE}"/>
          </ac:spMkLst>
        </pc:spChg>
        <pc:spChg chg="add del mod">
          <ac:chgData name="Sara Muneeb" userId="29b624b1-a719-43f5-9b52-388cd4043c04" providerId="ADAL" clId="{F65ABA50-4BB3-4E63-A791-E69F4A79040B}" dt="2023-01-01T07:19:39.572" v="1714"/>
          <ac:spMkLst>
            <pc:docMk/>
            <pc:sldMk cId="2013188974" sldId="376"/>
            <ac:spMk id="6" creationId="{3833308E-3557-1FAB-785C-9ABBF225D69C}"/>
          </ac:spMkLst>
        </pc:spChg>
        <pc:picChg chg="add del mod modCrop">
          <ac:chgData name="Sara Muneeb" userId="29b624b1-a719-43f5-9b52-388cd4043c04" providerId="ADAL" clId="{F65ABA50-4BB3-4E63-A791-E69F4A79040B}" dt="2023-01-01T07:40:41.468" v="2109" actId="478"/>
          <ac:picMkLst>
            <pc:docMk/>
            <pc:sldMk cId="2013188974" sldId="376"/>
            <ac:picMk id="8" creationId="{165946BF-4067-48EA-A193-7F9A1EEF3C82}"/>
          </ac:picMkLst>
        </pc:picChg>
      </pc:sldChg>
      <pc:sldChg chg="delSp modSp add del mod delAnim">
        <pc:chgData name="Sara Muneeb" userId="29b624b1-a719-43f5-9b52-388cd4043c04" providerId="ADAL" clId="{F65ABA50-4BB3-4E63-A791-E69F4A79040B}" dt="2023-01-01T07:25:14.582" v="1816" actId="47"/>
        <pc:sldMkLst>
          <pc:docMk/>
          <pc:sldMk cId="3892158767" sldId="378"/>
        </pc:sldMkLst>
        <pc:spChg chg="mod">
          <ac:chgData name="Sara Muneeb" userId="29b624b1-a719-43f5-9b52-388cd4043c04" providerId="ADAL" clId="{F65ABA50-4BB3-4E63-A791-E69F4A79040B}" dt="2023-01-01T07:08:57.916" v="1519" actId="27636"/>
          <ac:spMkLst>
            <pc:docMk/>
            <pc:sldMk cId="3892158767" sldId="378"/>
            <ac:spMk id="7" creationId="{00000000-0000-0000-0000-000000000000}"/>
          </ac:spMkLst>
        </pc:spChg>
        <pc:picChg chg="del">
          <ac:chgData name="Sara Muneeb" userId="29b624b1-a719-43f5-9b52-388cd4043c04" providerId="ADAL" clId="{F65ABA50-4BB3-4E63-A791-E69F4A79040B}" dt="2023-01-01T07:23:10.056" v="1782" actId="21"/>
          <ac:picMkLst>
            <pc:docMk/>
            <pc:sldMk cId="3892158767" sldId="378"/>
            <ac:picMk id="6" creationId="{00000000-0000-0000-0000-000000000000}"/>
          </ac:picMkLst>
        </pc:picChg>
      </pc:sldChg>
      <pc:sldChg chg="delSp modSp add del mod delAnim">
        <pc:chgData name="Sara Muneeb" userId="29b624b1-a719-43f5-9b52-388cd4043c04" providerId="ADAL" clId="{F65ABA50-4BB3-4E63-A791-E69F4A79040B}" dt="2023-01-01T07:25:14.582" v="1816" actId="47"/>
        <pc:sldMkLst>
          <pc:docMk/>
          <pc:sldMk cId="4017655956" sldId="379"/>
        </pc:sldMkLst>
        <pc:spChg chg="mod">
          <ac:chgData name="Sara Muneeb" userId="29b624b1-a719-43f5-9b52-388cd4043c04" providerId="ADAL" clId="{F65ABA50-4BB3-4E63-A791-E69F4A79040B}" dt="2023-01-01T07:08:57.916" v="1520" actId="27636"/>
          <ac:spMkLst>
            <pc:docMk/>
            <pc:sldMk cId="4017655956" sldId="379"/>
            <ac:spMk id="7" creationId="{00000000-0000-0000-0000-000000000000}"/>
          </ac:spMkLst>
        </pc:spChg>
        <pc:picChg chg="del mod modCrop">
          <ac:chgData name="Sara Muneeb" userId="29b624b1-a719-43f5-9b52-388cd4043c04" providerId="ADAL" clId="{F65ABA50-4BB3-4E63-A791-E69F4A79040B}" dt="2023-01-01T07:23:50.204" v="1789" actId="21"/>
          <ac:picMkLst>
            <pc:docMk/>
            <pc:sldMk cId="4017655956" sldId="379"/>
            <ac:picMk id="6" creationId="{00000000-0000-0000-0000-000000000000}"/>
          </ac:picMkLst>
        </pc:picChg>
      </pc:sldChg>
      <pc:sldChg chg="delSp modSp add del mod delAnim">
        <pc:chgData name="Sara Muneeb" userId="29b624b1-a719-43f5-9b52-388cd4043c04" providerId="ADAL" clId="{F65ABA50-4BB3-4E63-A791-E69F4A79040B}" dt="2023-01-01T07:25:14.582" v="1816" actId="47"/>
        <pc:sldMkLst>
          <pc:docMk/>
          <pc:sldMk cId="2054899636" sldId="380"/>
        </pc:sldMkLst>
        <pc:picChg chg="del mod modCrop">
          <ac:chgData name="Sara Muneeb" userId="29b624b1-a719-43f5-9b52-388cd4043c04" providerId="ADAL" clId="{F65ABA50-4BB3-4E63-A791-E69F4A79040B}" dt="2023-01-01T07:24:10.803" v="1797" actId="21"/>
          <ac:picMkLst>
            <pc:docMk/>
            <pc:sldMk cId="2054899636" sldId="380"/>
            <ac:picMk id="6" creationId="{00000000-0000-0000-0000-000000000000}"/>
          </ac:picMkLst>
        </pc:picChg>
      </pc:sldChg>
      <pc:sldChg chg="delSp modSp add del mod delAnim">
        <pc:chgData name="Sara Muneeb" userId="29b624b1-a719-43f5-9b52-388cd4043c04" providerId="ADAL" clId="{F65ABA50-4BB3-4E63-A791-E69F4A79040B}" dt="2023-01-01T07:25:14.582" v="1816" actId="47"/>
        <pc:sldMkLst>
          <pc:docMk/>
          <pc:sldMk cId="1386814974" sldId="381"/>
        </pc:sldMkLst>
        <pc:spChg chg="mod">
          <ac:chgData name="Sara Muneeb" userId="29b624b1-a719-43f5-9b52-388cd4043c04" providerId="ADAL" clId="{F65ABA50-4BB3-4E63-A791-E69F4A79040B}" dt="2023-01-01T07:08:57.916" v="1521" actId="27636"/>
          <ac:spMkLst>
            <pc:docMk/>
            <pc:sldMk cId="1386814974" sldId="381"/>
            <ac:spMk id="7" creationId="{00000000-0000-0000-0000-000000000000}"/>
          </ac:spMkLst>
        </pc:spChg>
        <pc:picChg chg="del mod modCrop">
          <ac:chgData name="Sara Muneeb" userId="29b624b1-a719-43f5-9b52-388cd4043c04" providerId="ADAL" clId="{F65ABA50-4BB3-4E63-A791-E69F4A79040B}" dt="2023-01-01T07:24:37.060" v="1807" actId="21"/>
          <ac:picMkLst>
            <pc:docMk/>
            <pc:sldMk cId="1386814974" sldId="381"/>
            <ac:picMk id="6" creationId="{00000000-0000-0000-0000-000000000000}"/>
          </ac:picMkLst>
        </pc:picChg>
      </pc:sldChg>
      <pc:sldChg chg="delSp modSp add del mod delAnim">
        <pc:chgData name="Sara Muneeb" userId="29b624b1-a719-43f5-9b52-388cd4043c04" providerId="ADAL" clId="{F65ABA50-4BB3-4E63-A791-E69F4A79040B}" dt="2023-01-01T07:27:31.198" v="1841" actId="47"/>
        <pc:sldMkLst>
          <pc:docMk/>
          <pc:sldMk cId="3364855204" sldId="382"/>
        </pc:sldMkLst>
        <pc:spChg chg="mod">
          <ac:chgData name="Sara Muneeb" userId="29b624b1-a719-43f5-9b52-388cd4043c04" providerId="ADAL" clId="{F65ABA50-4BB3-4E63-A791-E69F4A79040B}" dt="2023-01-01T07:08:57.931" v="1522" actId="27636"/>
          <ac:spMkLst>
            <pc:docMk/>
            <pc:sldMk cId="3364855204" sldId="382"/>
            <ac:spMk id="7" creationId="{00000000-0000-0000-0000-000000000000}"/>
          </ac:spMkLst>
        </pc:spChg>
        <pc:picChg chg="del mod modCrop">
          <ac:chgData name="Sara Muneeb" userId="29b624b1-a719-43f5-9b52-388cd4043c04" providerId="ADAL" clId="{F65ABA50-4BB3-4E63-A791-E69F4A79040B}" dt="2023-01-01T07:25:27.891" v="1819" actId="21"/>
          <ac:picMkLst>
            <pc:docMk/>
            <pc:sldMk cId="3364855204" sldId="382"/>
            <ac:picMk id="6" creationId="{00000000-0000-0000-0000-000000000000}"/>
          </ac:picMkLst>
        </pc:picChg>
      </pc:sldChg>
      <pc:sldChg chg="delSp modSp add del mod delAnim">
        <pc:chgData name="Sara Muneeb" userId="29b624b1-a719-43f5-9b52-388cd4043c04" providerId="ADAL" clId="{F65ABA50-4BB3-4E63-A791-E69F4A79040B}" dt="2023-01-01T07:28:43.827" v="1858" actId="47"/>
        <pc:sldMkLst>
          <pc:docMk/>
          <pc:sldMk cId="4292105109" sldId="383"/>
        </pc:sldMkLst>
        <pc:spChg chg="mod">
          <ac:chgData name="Sara Muneeb" userId="29b624b1-a719-43f5-9b52-388cd4043c04" providerId="ADAL" clId="{F65ABA50-4BB3-4E63-A791-E69F4A79040B}" dt="2023-01-01T07:08:57.931" v="1523" actId="27636"/>
          <ac:spMkLst>
            <pc:docMk/>
            <pc:sldMk cId="4292105109" sldId="383"/>
            <ac:spMk id="5" creationId="{00000000-0000-0000-0000-000000000000}"/>
          </ac:spMkLst>
        </pc:spChg>
        <pc:picChg chg="del mod">
          <ac:chgData name="Sara Muneeb" userId="29b624b1-a719-43f5-9b52-388cd4043c04" providerId="ADAL" clId="{F65ABA50-4BB3-4E63-A791-E69F4A79040B}" dt="2023-01-01T07:28:04.775" v="1843" actId="478"/>
          <ac:picMkLst>
            <pc:docMk/>
            <pc:sldMk cId="4292105109" sldId="383"/>
            <ac:picMk id="4" creationId="{00000000-0000-0000-0000-000000000000}"/>
          </ac:picMkLst>
        </pc:picChg>
      </pc:sldChg>
      <pc:sldChg chg="delSp modSp add del mod delAnim">
        <pc:chgData name="Sara Muneeb" userId="29b624b1-a719-43f5-9b52-388cd4043c04" providerId="ADAL" clId="{F65ABA50-4BB3-4E63-A791-E69F4A79040B}" dt="2023-01-01T07:30:19.893" v="1886" actId="47"/>
        <pc:sldMkLst>
          <pc:docMk/>
          <pc:sldMk cId="1687080458" sldId="385"/>
        </pc:sldMkLst>
        <pc:spChg chg="mod">
          <ac:chgData name="Sara Muneeb" userId="29b624b1-a719-43f5-9b52-388cd4043c04" providerId="ADAL" clId="{F65ABA50-4BB3-4E63-A791-E69F4A79040B}" dt="2023-01-01T07:08:57.931" v="1524" actId="27636"/>
          <ac:spMkLst>
            <pc:docMk/>
            <pc:sldMk cId="1687080458" sldId="385"/>
            <ac:spMk id="5" creationId="{00000000-0000-0000-0000-000000000000}"/>
          </ac:spMkLst>
        </pc:spChg>
        <pc:picChg chg="del mod modCrop">
          <ac:chgData name="Sara Muneeb" userId="29b624b1-a719-43f5-9b52-388cd4043c04" providerId="ADAL" clId="{F65ABA50-4BB3-4E63-A791-E69F4A79040B}" dt="2023-01-01T07:30:08.771" v="1881" actId="21"/>
          <ac:picMkLst>
            <pc:docMk/>
            <pc:sldMk cId="1687080458" sldId="385"/>
            <ac:picMk id="4" creationId="{00000000-0000-0000-0000-000000000000}"/>
          </ac:picMkLst>
        </pc:picChg>
      </pc:sldChg>
      <pc:sldChg chg="modSp add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3421705299" sldId="386"/>
        </pc:sldMkLst>
        <pc:spChg chg="mod">
          <ac:chgData name="Sara Muneeb" userId="29b624b1-a719-43f5-9b52-388cd4043c04" providerId="ADAL" clId="{F65ABA50-4BB3-4E63-A791-E69F4A79040B}" dt="2023-01-01T07:30:33.383" v="1900" actId="20577"/>
          <ac:spMkLst>
            <pc:docMk/>
            <pc:sldMk cId="3421705299" sldId="386"/>
            <ac:spMk id="5" creationId="{00000000-0000-0000-0000-000000000000}"/>
          </ac:spMkLst>
        </pc:spChg>
        <pc:picChg chg="mod">
          <ac:chgData name="Sara Muneeb" userId="29b624b1-a719-43f5-9b52-388cd4043c04" providerId="ADAL" clId="{F65ABA50-4BB3-4E63-A791-E69F4A79040B}" dt="2023-01-01T07:31:10.531" v="1905" actId="1076"/>
          <ac:picMkLst>
            <pc:docMk/>
            <pc:sldMk cId="3421705299" sldId="386"/>
            <ac:picMk id="4" creationId="{00000000-0000-0000-0000-000000000000}"/>
          </ac:picMkLst>
        </pc:picChg>
      </pc:sldChg>
      <pc:sldChg chg="addSp delSp modSp add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2931356228" sldId="387"/>
        </pc:sldMkLst>
        <pc:spChg chg="add del mod">
          <ac:chgData name="Sara Muneeb" userId="29b624b1-a719-43f5-9b52-388cd4043c04" providerId="ADAL" clId="{F65ABA50-4BB3-4E63-A791-E69F4A79040B}" dt="2023-01-01T07:31:33.941" v="1910"/>
          <ac:spMkLst>
            <pc:docMk/>
            <pc:sldMk cId="2931356228" sldId="387"/>
            <ac:spMk id="3" creationId="{2371531E-98D2-AE79-7C42-B04AE226DA65}"/>
          </ac:spMkLst>
        </pc:spChg>
        <pc:spChg chg="del mod">
          <ac:chgData name="Sara Muneeb" userId="29b624b1-a719-43f5-9b52-388cd4043c04" providerId="ADAL" clId="{F65ABA50-4BB3-4E63-A791-E69F4A79040B}" dt="2023-01-01T07:31:31.567" v="1909" actId="478"/>
          <ac:spMkLst>
            <pc:docMk/>
            <pc:sldMk cId="2931356228" sldId="387"/>
            <ac:spMk id="5" creationId="{00000000-0000-0000-0000-000000000000}"/>
          </ac:spMkLst>
        </pc:spChg>
        <pc:spChg chg="add mod">
          <ac:chgData name="Sara Muneeb" userId="29b624b1-a719-43f5-9b52-388cd4043c04" providerId="ADAL" clId="{F65ABA50-4BB3-4E63-A791-E69F4A79040B}" dt="2023-01-01T07:31:33.941" v="1910"/>
          <ac:spMkLst>
            <pc:docMk/>
            <pc:sldMk cId="2931356228" sldId="387"/>
            <ac:spMk id="6" creationId="{F091EAD5-BA6B-AAD1-5C23-93155FF3CC27}"/>
          </ac:spMkLst>
        </pc:spChg>
        <pc:picChg chg="mod">
          <ac:chgData name="Sara Muneeb" userId="29b624b1-a719-43f5-9b52-388cd4043c04" providerId="ADAL" clId="{F65ABA50-4BB3-4E63-A791-E69F4A79040B}" dt="2023-01-01T07:31:23.988" v="1908" actId="1076"/>
          <ac:picMkLst>
            <pc:docMk/>
            <pc:sldMk cId="2931356228" sldId="387"/>
            <ac:picMk id="4" creationId="{00000000-0000-0000-0000-000000000000}"/>
          </ac:picMkLst>
        </pc:picChg>
      </pc:sldChg>
      <pc:sldChg chg="addSp delSp modSp add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293815842" sldId="388"/>
        </pc:sldMkLst>
        <pc:spChg chg="add del mod">
          <ac:chgData name="Sara Muneeb" userId="29b624b1-a719-43f5-9b52-388cd4043c04" providerId="ADAL" clId="{F65ABA50-4BB3-4E63-A791-E69F4A79040B}" dt="2023-01-01T07:32:55.872" v="1936"/>
          <ac:spMkLst>
            <pc:docMk/>
            <pc:sldMk cId="293815842" sldId="388"/>
            <ac:spMk id="3" creationId="{784FC964-2641-C37B-90CA-F602DC4720EF}"/>
          </ac:spMkLst>
        </pc:spChg>
        <pc:spChg chg="del mod">
          <ac:chgData name="Sara Muneeb" userId="29b624b1-a719-43f5-9b52-388cd4043c04" providerId="ADAL" clId="{F65ABA50-4BB3-4E63-A791-E69F4A79040B}" dt="2023-01-01T07:31:48.944" v="1914" actId="478"/>
          <ac:spMkLst>
            <pc:docMk/>
            <pc:sldMk cId="293815842" sldId="388"/>
            <ac:spMk id="5" creationId="{00000000-0000-0000-0000-000000000000}"/>
          </ac:spMkLst>
        </pc:spChg>
        <pc:spChg chg="add del mod">
          <ac:chgData name="Sara Muneeb" userId="29b624b1-a719-43f5-9b52-388cd4043c04" providerId="ADAL" clId="{F65ABA50-4BB3-4E63-A791-E69F4A79040B}" dt="2023-01-01T07:32:54.433" v="1935" actId="478"/>
          <ac:spMkLst>
            <pc:docMk/>
            <pc:sldMk cId="293815842" sldId="388"/>
            <ac:spMk id="6" creationId="{F0F1E8B5-5302-5FD5-DB87-45090FA8ED82}"/>
          </ac:spMkLst>
        </pc:spChg>
        <pc:spChg chg="add mod">
          <ac:chgData name="Sara Muneeb" userId="29b624b1-a719-43f5-9b52-388cd4043c04" providerId="ADAL" clId="{F65ABA50-4BB3-4E63-A791-E69F4A79040B}" dt="2023-01-01T07:32:55.872" v="1936"/>
          <ac:spMkLst>
            <pc:docMk/>
            <pc:sldMk cId="293815842" sldId="388"/>
            <ac:spMk id="7" creationId="{E183A806-036D-04E5-B578-AF5E864FFE6B}"/>
          </ac:spMkLst>
        </pc:spChg>
        <pc:picChg chg="mod">
          <ac:chgData name="Sara Muneeb" userId="29b624b1-a719-43f5-9b52-388cd4043c04" providerId="ADAL" clId="{F65ABA50-4BB3-4E63-A791-E69F4A79040B}" dt="2023-01-01T07:31:46.653" v="1913" actId="1076"/>
          <ac:picMkLst>
            <pc:docMk/>
            <pc:sldMk cId="293815842" sldId="388"/>
            <ac:picMk id="4" creationId="{00000000-0000-0000-0000-000000000000}"/>
          </ac:picMkLst>
        </pc:picChg>
      </pc:sldChg>
      <pc:sldChg chg="addSp delSp modSp add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2120932889" sldId="389"/>
        </pc:sldMkLst>
        <pc:spChg chg="add del mod">
          <ac:chgData name="Sara Muneeb" userId="29b624b1-a719-43f5-9b52-388cd4043c04" providerId="ADAL" clId="{F65ABA50-4BB3-4E63-A791-E69F4A79040B}" dt="2023-01-01T07:32:47.072" v="1934"/>
          <ac:spMkLst>
            <pc:docMk/>
            <pc:sldMk cId="2120932889" sldId="389"/>
            <ac:spMk id="3" creationId="{91ED5CF2-4D7D-89A1-DC5D-813817802B1E}"/>
          </ac:spMkLst>
        </pc:spChg>
        <pc:spChg chg="del mod">
          <ac:chgData name="Sara Muneeb" userId="29b624b1-a719-43f5-9b52-388cd4043c04" providerId="ADAL" clId="{F65ABA50-4BB3-4E63-A791-E69F4A79040B}" dt="2023-01-01T07:32:45.069" v="1933" actId="478"/>
          <ac:spMkLst>
            <pc:docMk/>
            <pc:sldMk cId="2120932889" sldId="389"/>
            <ac:spMk id="5" creationId="{00000000-0000-0000-0000-000000000000}"/>
          </ac:spMkLst>
        </pc:spChg>
        <pc:spChg chg="add mod">
          <ac:chgData name="Sara Muneeb" userId="29b624b1-a719-43f5-9b52-388cd4043c04" providerId="ADAL" clId="{F65ABA50-4BB3-4E63-A791-E69F4A79040B}" dt="2023-01-01T07:32:47.072" v="1934"/>
          <ac:spMkLst>
            <pc:docMk/>
            <pc:sldMk cId="2120932889" sldId="389"/>
            <ac:spMk id="6" creationId="{92286491-2226-A4D3-9345-5178B0E0E9BB}"/>
          </ac:spMkLst>
        </pc:spChg>
        <pc:picChg chg="mod">
          <ac:chgData name="Sara Muneeb" userId="29b624b1-a719-43f5-9b52-388cd4043c04" providerId="ADAL" clId="{F65ABA50-4BB3-4E63-A791-E69F4A79040B}" dt="2023-01-01T07:32:42.781" v="1932" actId="1076"/>
          <ac:picMkLst>
            <pc:docMk/>
            <pc:sldMk cId="2120932889" sldId="389"/>
            <ac:picMk id="4" creationId="{00000000-0000-0000-0000-000000000000}"/>
          </ac:picMkLst>
        </pc:picChg>
      </pc:sldChg>
      <pc:sldChg chg="addSp delSp modSp add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3094034850" sldId="390"/>
        </pc:sldMkLst>
        <pc:spChg chg="add del mod">
          <ac:chgData name="Sara Muneeb" userId="29b624b1-a719-43f5-9b52-388cd4043c04" providerId="ADAL" clId="{F65ABA50-4BB3-4E63-A791-E69F4A79040B}" dt="2023-01-01T07:33:17.430" v="1943"/>
          <ac:spMkLst>
            <pc:docMk/>
            <pc:sldMk cId="3094034850" sldId="390"/>
            <ac:spMk id="3" creationId="{72D93548-5A62-00C4-4F4B-0A85709A7E41}"/>
          </ac:spMkLst>
        </pc:spChg>
        <pc:spChg chg="del mod">
          <ac:chgData name="Sara Muneeb" userId="29b624b1-a719-43f5-9b52-388cd4043c04" providerId="ADAL" clId="{F65ABA50-4BB3-4E63-A791-E69F4A79040B}" dt="2023-01-01T07:33:16.329" v="1942" actId="478"/>
          <ac:spMkLst>
            <pc:docMk/>
            <pc:sldMk cId="3094034850" sldId="390"/>
            <ac:spMk id="5" creationId="{00000000-0000-0000-0000-000000000000}"/>
          </ac:spMkLst>
        </pc:spChg>
        <pc:spChg chg="add mod">
          <ac:chgData name="Sara Muneeb" userId="29b624b1-a719-43f5-9b52-388cd4043c04" providerId="ADAL" clId="{F65ABA50-4BB3-4E63-A791-E69F4A79040B}" dt="2023-01-01T07:33:17.430" v="1943"/>
          <ac:spMkLst>
            <pc:docMk/>
            <pc:sldMk cId="3094034850" sldId="390"/>
            <ac:spMk id="6" creationId="{FE6C2753-DDC5-667C-D3F3-CE656CAAE17F}"/>
          </ac:spMkLst>
        </pc:spChg>
        <pc:picChg chg="mod">
          <ac:chgData name="Sara Muneeb" userId="29b624b1-a719-43f5-9b52-388cd4043c04" providerId="ADAL" clId="{F65ABA50-4BB3-4E63-A791-E69F4A79040B}" dt="2023-01-01T07:33:13.561" v="1941" actId="1076"/>
          <ac:picMkLst>
            <pc:docMk/>
            <pc:sldMk cId="3094034850" sldId="390"/>
            <ac:picMk id="4" creationId="{00000000-0000-0000-0000-000000000000}"/>
          </ac:picMkLst>
        </pc:picChg>
      </pc:sldChg>
      <pc:sldChg chg="addSp delSp modSp new mod modTransition">
        <pc:chgData name="Sara Muneeb" userId="29b624b1-a719-43f5-9b52-388cd4043c04" providerId="ADAL" clId="{F65ABA50-4BB3-4E63-A791-E69F4A79040B}" dt="2023-01-01T07:40:09.461" v="2108"/>
        <pc:sldMkLst>
          <pc:docMk/>
          <pc:sldMk cId="2966683880" sldId="391"/>
        </pc:sldMkLst>
        <pc:spChg chg="mod">
          <ac:chgData name="Sara Muneeb" userId="29b624b1-a719-43f5-9b52-388cd4043c04" providerId="ADAL" clId="{F65ABA50-4BB3-4E63-A791-E69F4A79040B}" dt="2023-01-01T07:18:51.145" v="1705" actId="20577"/>
          <ac:spMkLst>
            <pc:docMk/>
            <pc:sldMk cId="2966683880" sldId="391"/>
            <ac:spMk id="2" creationId="{25EC72BD-35E0-3A63-7057-55FFA6CC3673}"/>
          </ac:spMkLst>
        </pc:spChg>
        <pc:spChg chg="mod">
          <ac:chgData name="Sara Muneeb" userId="29b624b1-a719-43f5-9b52-388cd4043c04" providerId="ADAL" clId="{F65ABA50-4BB3-4E63-A791-E69F4A79040B}" dt="2023-01-01T07:20:31.665" v="1747" actId="20577"/>
          <ac:spMkLst>
            <pc:docMk/>
            <pc:sldMk cId="2966683880" sldId="391"/>
            <ac:spMk id="3" creationId="{BAFDA5E0-697C-2CCC-5411-987750361B54}"/>
          </ac:spMkLst>
        </pc:spChg>
        <pc:picChg chg="add del mod">
          <ac:chgData name="Sara Muneeb" userId="29b624b1-a719-43f5-9b52-388cd4043c04" providerId="ADAL" clId="{F65ABA50-4BB3-4E63-A791-E69F4A79040B}" dt="2023-01-01T07:19:26.276" v="1711" actId="478"/>
          <ac:picMkLst>
            <pc:docMk/>
            <pc:sldMk cId="2966683880" sldId="391"/>
            <ac:picMk id="4" creationId="{394F3BDF-45D0-CBF7-E8EF-CF6256390F15}"/>
          </ac:picMkLst>
        </pc:picChg>
      </pc:sldChg>
      <pc:sldChg chg="addSp delSp modSp new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1013708622" sldId="392"/>
        </pc:sldMkLst>
        <pc:spChg chg="mod">
          <ac:chgData name="Sara Muneeb" userId="29b624b1-a719-43f5-9b52-388cd4043c04" providerId="ADAL" clId="{F65ABA50-4BB3-4E63-A791-E69F4A79040B}" dt="2023-01-01T07:23:07.481" v="1781" actId="20577"/>
          <ac:spMkLst>
            <pc:docMk/>
            <pc:sldMk cId="1013708622" sldId="392"/>
            <ac:spMk id="2" creationId="{23B52E7E-AA65-D31E-64DB-085896464BBE}"/>
          </ac:spMkLst>
        </pc:spChg>
        <pc:spChg chg="del">
          <ac:chgData name="Sara Muneeb" userId="29b624b1-a719-43f5-9b52-388cd4043c04" providerId="ADAL" clId="{F65ABA50-4BB3-4E63-A791-E69F4A79040B}" dt="2023-01-01T07:23:11.791" v="1783"/>
          <ac:spMkLst>
            <pc:docMk/>
            <pc:sldMk cId="1013708622" sldId="392"/>
            <ac:spMk id="3" creationId="{0564A08E-5E62-F3BB-9DBB-E33FFF27FDF4}"/>
          </ac:spMkLst>
        </pc:spChg>
        <pc:picChg chg="add mod modCrop">
          <ac:chgData name="Sara Muneeb" userId="29b624b1-a719-43f5-9b52-388cd4043c04" providerId="ADAL" clId="{F65ABA50-4BB3-4E63-A791-E69F4A79040B}" dt="2023-01-01T07:27:08.324" v="1837" actId="1035"/>
          <ac:picMkLst>
            <pc:docMk/>
            <pc:sldMk cId="1013708622" sldId="392"/>
            <ac:picMk id="4" creationId="{96CAA847-BDAA-2640-A1C8-EB942673DFFF}"/>
          </ac:picMkLst>
        </pc:picChg>
        <pc:picChg chg="add mod ord">
          <ac:chgData name="Sara Muneeb" userId="29b624b1-a719-43f5-9b52-388cd4043c04" providerId="ADAL" clId="{F65ABA50-4BB3-4E63-A791-E69F4A79040B}" dt="2023-01-01T07:38:49.187" v="2100" actId="166"/>
          <ac:picMkLst>
            <pc:docMk/>
            <pc:sldMk cId="1013708622" sldId="392"/>
            <ac:picMk id="5" creationId="{0B2D1FEC-39D6-3D78-95F8-7793DBBDA1D4}"/>
          </ac:picMkLst>
        </pc:picChg>
        <pc:picChg chg="add mod">
          <ac:chgData name="Sara Muneeb" userId="29b624b1-a719-43f5-9b52-388cd4043c04" providerId="ADAL" clId="{F65ABA50-4BB3-4E63-A791-E69F4A79040B}" dt="2023-01-01T07:38:35.711" v="2097" actId="1036"/>
          <ac:picMkLst>
            <pc:docMk/>
            <pc:sldMk cId="1013708622" sldId="392"/>
            <ac:picMk id="6" creationId="{5D644AA6-ED59-31A4-7075-6C5211744D10}"/>
          </ac:picMkLst>
        </pc:picChg>
        <pc:picChg chg="add mod">
          <ac:chgData name="Sara Muneeb" userId="29b624b1-a719-43f5-9b52-388cd4043c04" providerId="ADAL" clId="{F65ABA50-4BB3-4E63-A791-E69F4A79040B}" dt="2023-01-01T07:39:18.132" v="2105" actId="1035"/>
          <ac:picMkLst>
            <pc:docMk/>
            <pc:sldMk cId="1013708622" sldId="392"/>
            <ac:picMk id="7" creationId="{A2A8E404-F890-D90D-A3B6-7CF4633F19F1}"/>
          </ac:picMkLst>
        </pc:picChg>
        <pc:picChg chg="add mod">
          <ac:chgData name="Sara Muneeb" userId="29b624b1-a719-43f5-9b52-388cd4043c04" providerId="ADAL" clId="{F65ABA50-4BB3-4E63-A791-E69F4A79040B}" dt="2023-01-01T07:39:20.904" v="2107" actId="1036"/>
          <ac:picMkLst>
            <pc:docMk/>
            <pc:sldMk cId="1013708622" sldId="392"/>
            <ac:picMk id="8" creationId="{B43FCC74-400B-B8BB-DDC1-72372182529E}"/>
          </ac:picMkLst>
        </pc:picChg>
      </pc:sldChg>
      <pc:sldChg chg="addSp delSp modSp new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3387390849" sldId="393"/>
        </pc:sldMkLst>
        <pc:spChg chg="mod">
          <ac:chgData name="Sara Muneeb" userId="29b624b1-a719-43f5-9b52-388cd4043c04" providerId="ADAL" clId="{F65ABA50-4BB3-4E63-A791-E69F4A79040B}" dt="2023-01-01T07:28:41.321" v="1857" actId="20577"/>
          <ac:spMkLst>
            <pc:docMk/>
            <pc:sldMk cId="3387390849" sldId="393"/>
            <ac:spMk id="2" creationId="{494D4BAB-EF44-E8EB-0BBE-107B21C26D9A}"/>
          </ac:spMkLst>
        </pc:spChg>
        <pc:spChg chg="del">
          <ac:chgData name="Sara Muneeb" userId="29b624b1-a719-43f5-9b52-388cd4043c04" providerId="ADAL" clId="{F65ABA50-4BB3-4E63-A791-E69F4A79040B}" dt="2023-01-01T07:28:33.173" v="1846"/>
          <ac:spMkLst>
            <pc:docMk/>
            <pc:sldMk cId="3387390849" sldId="393"/>
            <ac:spMk id="3" creationId="{D18C8FFC-3E53-D81B-A8DE-85B51650C736}"/>
          </ac:spMkLst>
        </pc:spChg>
        <pc:picChg chg="add mod">
          <ac:chgData name="Sara Muneeb" userId="29b624b1-a719-43f5-9b52-388cd4043c04" providerId="ADAL" clId="{F65ABA50-4BB3-4E63-A791-E69F4A79040B}" dt="2023-01-01T07:29:20.785" v="1862" actId="1076"/>
          <ac:picMkLst>
            <pc:docMk/>
            <pc:sldMk cId="3387390849" sldId="393"/>
            <ac:picMk id="4" creationId="{3FEB67C8-2A5C-8A5E-D05C-DC23000ED9BC}"/>
          </ac:picMkLst>
        </pc:picChg>
        <pc:picChg chg="add mod modCrop">
          <ac:chgData name="Sara Muneeb" userId="29b624b1-a719-43f5-9b52-388cd4043c04" providerId="ADAL" clId="{F65ABA50-4BB3-4E63-A791-E69F4A79040B}" dt="2023-01-01T07:29:40.496" v="1868" actId="1036"/>
          <ac:picMkLst>
            <pc:docMk/>
            <pc:sldMk cId="3387390849" sldId="393"/>
            <ac:picMk id="5" creationId="{BB0F9F05-3B8F-81CC-31C9-3CDE382BB806}"/>
          </ac:picMkLst>
        </pc:picChg>
      </pc:sldChg>
      <pc:sldChg chg="addSp delSp modSp new mod modTransition modAnim">
        <pc:chgData name="Sara Muneeb" userId="29b624b1-a719-43f5-9b52-388cd4043c04" providerId="ADAL" clId="{F65ABA50-4BB3-4E63-A791-E69F4A79040B}" dt="2023-01-01T07:40:09.461" v="2108"/>
        <pc:sldMkLst>
          <pc:docMk/>
          <pc:sldMk cId="1092523129" sldId="394"/>
        </pc:sldMkLst>
        <pc:spChg chg="mod">
          <ac:chgData name="Sara Muneeb" userId="29b624b1-a719-43f5-9b52-388cd4043c04" providerId="ADAL" clId="{F65ABA50-4BB3-4E63-A791-E69F4A79040B}" dt="2023-01-01T07:29:58.502" v="1879" actId="20577"/>
          <ac:spMkLst>
            <pc:docMk/>
            <pc:sldMk cId="1092523129" sldId="394"/>
            <ac:spMk id="2" creationId="{DDCF8ECC-68D4-99EF-656B-10CAA559C038}"/>
          </ac:spMkLst>
        </pc:spChg>
        <pc:spChg chg="del">
          <ac:chgData name="Sara Muneeb" userId="29b624b1-a719-43f5-9b52-388cd4043c04" providerId="ADAL" clId="{F65ABA50-4BB3-4E63-A791-E69F4A79040B}" dt="2023-01-01T07:30:12.214" v="1882"/>
          <ac:spMkLst>
            <pc:docMk/>
            <pc:sldMk cId="1092523129" sldId="394"/>
            <ac:spMk id="3" creationId="{332F1867-6B63-4C5D-DD99-E18A17D214A1}"/>
          </ac:spMkLst>
        </pc:spChg>
        <pc:picChg chg="add mod">
          <ac:chgData name="Sara Muneeb" userId="29b624b1-a719-43f5-9b52-388cd4043c04" providerId="ADAL" clId="{F65ABA50-4BB3-4E63-A791-E69F4A79040B}" dt="2023-01-01T07:30:17.604" v="1885" actId="1076"/>
          <ac:picMkLst>
            <pc:docMk/>
            <pc:sldMk cId="1092523129" sldId="394"/>
            <ac:picMk id="4" creationId="{686A50B4-9D10-73A7-5296-C2F2E52B430A}"/>
          </ac:picMkLst>
        </pc:picChg>
      </pc:sldChg>
      <pc:sldChg chg="modSp new mod modTransition">
        <pc:chgData name="Sara Muneeb" userId="29b624b1-a719-43f5-9b52-388cd4043c04" providerId="ADAL" clId="{F65ABA50-4BB3-4E63-A791-E69F4A79040B}" dt="2023-01-01T07:40:09.461" v="2108"/>
        <pc:sldMkLst>
          <pc:docMk/>
          <pc:sldMk cId="3351994624" sldId="395"/>
        </pc:sldMkLst>
        <pc:spChg chg="mod">
          <ac:chgData name="Sara Muneeb" userId="29b624b1-a719-43f5-9b52-388cd4043c04" providerId="ADAL" clId="{F65ABA50-4BB3-4E63-A791-E69F4A79040B}" dt="2023-01-01T07:37:35.421" v="2012" actId="20577"/>
          <ac:spMkLst>
            <pc:docMk/>
            <pc:sldMk cId="3351994624" sldId="395"/>
            <ac:spMk id="2" creationId="{D6A8DCEB-81C7-21C1-0198-CBF0ACBE0385}"/>
          </ac:spMkLst>
        </pc:spChg>
        <pc:spChg chg="mod">
          <ac:chgData name="Sara Muneeb" userId="29b624b1-a719-43f5-9b52-388cd4043c04" providerId="ADAL" clId="{F65ABA50-4BB3-4E63-A791-E69F4A79040B}" dt="2023-01-01T07:38:23.941" v="2096" actId="20577"/>
          <ac:spMkLst>
            <pc:docMk/>
            <pc:sldMk cId="3351994624" sldId="395"/>
            <ac:spMk id="3" creationId="{4D3CD4B6-2ED2-5B2B-86EA-4740F9ED98E5}"/>
          </ac:spMkLst>
        </pc:spChg>
      </pc:sldChg>
      <pc:sldChg chg="addSp delSp modSp new mod">
        <pc:chgData name="Sara Muneeb" userId="29b624b1-a719-43f5-9b52-388cd4043c04" providerId="ADAL" clId="{F65ABA50-4BB3-4E63-A791-E69F4A79040B}" dt="2023-01-01T15:54:28.906" v="2132" actId="22"/>
        <pc:sldMkLst>
          <pc:docMk/>
          <pc:sldMk cId="899857251" sldId="396"/>
        </pc:sldMkLst>
        <pc:spChg chg="mod">
          <ac:chgData name="Sara Muneeb" userId="29b624b1-a719-43f5-9b52-388cd4043c04" providerId="ADAL" clId="{F65ABA50-4BB3-4E63-A791-E69F4A79040B}" dt="2023-01-01T15:54:27.156" v="2131" actId="20577"/>
          <ac:spMkLst>
            <pc:docMk/>
            <pc:sldMk cId="899857251" sldId="396"/>
            <ac:spMk id="2" creationId="{16B75067-004D-E68D-CF59-6298DD6F33CD}"/>
          </ac:spMkLst>
        </pc:spChg>
        <pc:spChg chg="del">
          <ac:chgData name="Sara Muneeb" userId="29b624b1-a719-43f5-9b52-388cd4043c04" providerId="ADAL" clId="{F65ABA50-4BB3-4E63-A791-E69F4A79040B}" dt="2023-01-01T15:54:28.906" v="2132" actId="22"/>
          <ac:spMkLst>
            <pc:docMk/>
            <pc:sldMk cId="899857251" sldId="396"/>
            <ac:spMk id="3" creationId="{7324C8AA-28DD-1019-606D-20D339DBB686}"/>
          </ac:spMkLst>
        </pc:spChg>
        <pc:picChg chg="add mod ord">
          <ac:chgData name="Sara Muneeb" userId="29b624b1-a719-43f5-9b52-388cd4043c04" providerId="ADAL" clId="{F65ABA50-4BB3-4E63-A791-E69F4A79040B}" dt="2023-01-01T15:54:28.906" v="2132" actId="22"/>
          <ac:picMkLst>
            <pc:docMk/>
            <pc:sldMk cId="899857251" sldId="396"/>
            <ac:picMk id="5" creationId="{B303693F-54E7-2C78-2061-D97A8A47B9D5}"/>
          </ac:picMkLst>
        </pc:picChg>
      </pc:sldChg>
      <pc:sldChg chg="addSp delSp modSp add mod">
        <pc:chgData name="Sara Muneeb" userId="29b624b1-a719-43f5-9b52-388cd4043c04" providerId="ADAL" clId="{F65ABA50-4BB3-4E63-A791-E69F4A79040B}" dt="2023-01-01T15:58:38.554" v="2139" actId="1037"/>
        <pc:sldMkLst>
          <pc:docMk/>
          <pc:sldMk cId="3822957329" sldId="397"/>
        </pc:sldMkLst>
        <pc:spChg chg="add del mod">
          <ac:chgData name="Sara Muneeb" userId="29b624b1-a719-43f5-9b52-388cd4043c04" providerId="ADAL" clId="{F65ABA50-4BB3-4E63-A791-E69F4A79040B}" dt="2023-01-01T15:58:34.206" v="2135"/>
          <ac:spMkLst>
            <pc:docMk/>
            <pc:sldMk cId="3822957329" sldId="397"/>
            <ac:spMk id="4" creationId="{D84C12CB-0663-9B4F-E13A-DA961DA2947D}"/>
          </ac:spMkLst>
        </pc:spChg>
        <pc:picChg chg="del">
          <ac:chgData name="Sara Muneeb" userId="29b624b1-a719-43f5-9b52-388cd4043c04" providerId="ADAL" clId="{F65ABA50-4BB3-4E63-A791-E69F4A79040B}" dt="2023-01-01T15:58:30.396" v="2134" actId="478"/>
          <ac:picMkLst>
            <pc:docMk/>
            <pc:sldMk cId="3822957329" sldId="397"/>
            <ac:picMk id="5" creationId="{B303693F-54E7-2C78-2061-D97A8A47B9D5}"/>
          </ac:picMkLst>
        </pc:picChg>
        <pc:picChg chg="add mod">
          <ac:chgData name="Sara Muneeb" userId="29b624b1-a719-43f5-9b52-388cd4043c04" providerId="ADAL" clId="{F65ABA50-4BB3-4E63-A791-E69F4A79040B}" dt="2023-01-01T15:58:38.554" v="2139" actId="1037"/>
          <ac:picMkLst>
            <pc:docMk/>
            <pc:sldMk cId="3822957329" sldId="397"/>
            <ac:picMk id="7" creationId="{756AEECD-AB36-A9FA-B038-4896248A10F0}"/>
          </ac:picMkLst>
        </pc:picChg>
      </pc:sldChg>
      <pc:sldChg chg="addSp delSp modSp add mod">
        <pc:chgData name="Sara Muneeb" userId="29b624b1-a719-43f5-9b52-388cd4043c04" providerId="ADAL" clId="{F65ABA50-4BB3-4E63-A791-E69F4A79040B}" dt="2023-01-01T15:59:34.960" v="2147" actId="1076"/>
        <pc:sldMkLst>
          <pc:docMk/>
          <pc:sldMk cId="3172607224" sldId="398"/>
        </pc:sldMkLst>
        <pc:spChg chg="add del mod">
          <ac:chgData name="Sara Muneeb" userId="29b624b1-a719-43f5-9b52-388cd4043c04" providerId="ADAL" clId="{F65ABA50-4BB3-4E63-A791-E69F4A79040B}" dt="2023-01-01T15:59:27.866" v="2143"/>
          <ac:spMkLst>
            <pc:docMk/>
            <pc:sldMk cId="3172607224" sldId="398"/>
            <ac:spMk id="4" creationId="{7A4CCAB5-9AD8-99D7-08DF-053C2C1CE642}"/>
          </ac:spMkLst>
        </pc:spChg>
        <pc:picChg chg="add mod">
          <ac:chgData name="Sara Muneeb" userId="29b624b1-a719-43f5-9b52-388cd4043c04" providerId="ADAL" clId="{F65ABA50-4BB3-4E63-A791-E69F4A79040B}" dt="2023-01-01T15:59:34.960" v="2147" actId="1076"/>
          <ac:picMkLst>
            <pc:docMk/>
            <pc:sldMk cId="3172607224" sldId="398"/>
            <ac:picMk id="6" creationId="{4BEE4F68-E0B7-CBE7-BA74-C3141396DF24}"/>
          </ac:picMkLst>
        </pc:picChg>
        <pc:picChg chg="del">
          <ac:chgData name="Sara Muneeb" userId="29b624b1-a719-43f5-9b52-388cd4043c04" providerId="ADAL" clId="{F65ABA50-4BB3-4E63-A791-E69F4A79040B}" dt="2023-01-01T15:59:27.111" v="2142" actId="478"/>
          <ac:picMkLst>
            <pc:docMk/>
            <pc:sldMk cId="3172607224" sldId="398"/>
            <ac:picMk id="7" creationId="{756AEECD-AB36-A9FA-B038-4896248A10F0}"/>
          </ac:picMkLst>
        </pc:picChg>
      </pc:sldChg>
      <pc:sldChg chg="addSp delSp modSp new mod">
        <pc:chgData name="Sara Muneeb" userId="29b624b1-a719-43f5-9b52-388cd4043c04" providerId="ADAL" clId="{F65ABA50-4BB3-4E63-A791-E69F4A79040B}" dt="2023-01-01T16:03:52.144" v="2193" actId="20577"/>
        <pc:sldMkLst>
          <pc:docMk/>
          <pc:sldMk cId="1778752023" sldId="399"/>
        </pc:sldMkLst>
        <pc:spChg chg="mod">
          <ac:chgData name="Sara Muneeb" userId="29b624b1-a719-43f5-9b52-388cd4043c04" providerId="ADAL" clId="{F65ABA50-4BB3-4E63-A791-E69F4A79040B}" dt="2023-01-01T16:01:52.776" v="2148"/>
          <ac:spMkLst>
            <pc:docMk/>
            <pc:sldMk cId="1778752023" sldId="399"/>
            <ac:spMk id="2" creationId="{542888A7-7368-F594-95CC-4F6BA6F0CC43}"/>
          </ac:spMkLst>
        </pc:spChg>
        <pc:spChg chg="del">
          <ac:chgData name="Sara Muneeb" userId="29b624b1-a719-43f5-9b52-388cd4043c04" providerId="ADAL" clId="{F65ABA50-4BB3-4E63-A791-E69F4A79040B}" dt="2023-01-01T16:02:17.917" v="2149" actId="931"/>
          <ac:spMkLst>
            <pc:docMk/>
            <pc:sldMk cId="1778752023" sldId="399"/>
            <ac:spMk id="3" creationId="{B448D024-1A10-7878-245F-8DC30811B7A6}"/>
          </ac:spMkLst>
        </pc:spChg>
        <pc:spChg chg="add mod">
          <ac:chgData name="Sara Muneeb" userId="29b624b1-a719-43f5-9b52-388cd4043c04" providerId="ADAL" clId="{F65ABA50-4BB3-4E63-A791-E69F4A79040B}" dt="2023-01-01T16:03:27.149" v="2182" actId="20577"/>
          <ac:spMkLst>
            <pc:docMk/>
            <pc:sldMk cId="1778752023" sldId="399"/>
            <ac:spMk id="8" creationId="{D74CACF6-20D3-2CC1-E368-BF0549D773B5}"/>
          </ac:spMkLst>
        </pc:spChg>
        <pc:spChg chg="add mod">
          <ac:chgData name="Sara Muneeb" userId="29b624b1-a719-43f5-9b52-388cd4043c04" providerId="ADAL" clId="{F65ABA50-4BB3-4E63-A791-E69F4A79040B}" dt="2023-01-01T16:03:52.144" v="2193" actId="20577"/>
          <ac:spMkLst>
            <pc:docMk/>
            <pc:sldMk cId="1778752023" sldId="399"/>
            <ac:spMk id="9" creationId="{23B6C0AE-6554-FD9B-6489-BFF6F1C611E4}"/>
          </ac:spMkLst>
        </pc:spChg>
        <pc:picChg chg="add mod">
          <ac:chgData name="Sara Muneeb" userId="29b624b1-a719-43f5-9b52-388cd4043c04" providerId="ADAL" clId="{F65ABA50-4BB3-4E63-A791-E69F4A79040B}" dt="2023-01-01T16:03:02.033" v="2168" actId="1035"/>
          <ac:picMkLst>
            <pc:docMk/>
            <pc:sldMk cId="1778752023" sldId="399"/>
            <ac:picMk id="5" creationId="{978F4A6D-5BEE-306C-D66C-CB08EAF0B233}"/>
          </ac:picMkLst>
        </pc:picChg>
        <pc:picChg chg="add mod">
          <ac:chgData name="Sara Muneeb" userId="29b624b1-a719-43f5-9b52-388cd4043c04" providerId="ADAL" clId="{F65ABA50-4BB3-4E63-A791-E69F4A79040B}" dt="2023-01-01T16:03:02.033" v="2168" actId="1035"/>
          <ac:picMkLst>
            <pc:docMk/>
            <pc:sldMk cId="1778752023" sldId="399"/>
            <ac:picMk id="7" creationId="{8C9152AE-B754-114C-ED88-48155062AB19}"/>
          </ac:picMkLst>
        </pc:picChg>
      </pc:sldChg>
    </pc:docChg>
  </pc:docChgLst>
  <pc:docChgLst>
    <pc:chgData name="Sara Muneeb" userId="29b624b1-a719-43f5-9b52-388cd4043c04" providerId="ADAL" clId="{DB3F8C76-9E84-425C-958D-57243E72E246}"/>
    <pc:docChg chg="undo redo custSel addSld delSld modSld sldOrd">
      <pc:chgData name="Sara Muneeb" userId="29b624b1-a719-43f5-9b52-388cd4043c04" providerId="ADAL" clId="{DB3F8C76-9E84-425C-958D-57243E72E246}" dt="2022-10-05T09:43:51.069" v="4128" actId="20577"/>
      <pc:docMkLst>
        <pc:docMk/>
      </pc:docMkLst>
      <pc:sldChg chg="addSp delSp modSp mod">
        <pc:chgData name="Sara Muneeb" userId="29b624b1-a719-43f5-9b52-388cd4043c04" providerId="ADAL" clId="{DB3F8C76-9E84-425C-958D-57243E72E246}" dt="2022-10-03T07:54:17.662" v="2504" actId="22"/>
        <pc:sldMkLst>
          <pc:docMk/>
          <pc:sldMk cId="2984185032" sldId="256"/>
        </pc:sldMkLst>
        <pc:spChg chg="mod">
          <ac:chgData name="Sara Muneeb" userId="29b624b1-a719-43f5-9b52-388cd4043c04" providerId="ADAL" clId="{DB3F8C76-9E84-425C-958D-57243E72E246}" dt="2022-09-27T04:50:44.953" v="16" actId="20577"/>
          <ac:spMkLst>
            <pc:docMk/>
            <pc:sldMk cId="2984185032" sldId="256"/>
            <ac:spMk id="2" creationId="{00000000-0000-0000-0000-000000000000}"/>
          </ac:spMkLst>
        </pc:spChg>
        <pc:spChg chg="add del">
          <ac:chgData name="Sara Muneeb" userId="29b624b1-a719-43f5-9b52-388cd4043c04" providerId="ADAL" clId="{DB3F8C76-9E84-425C-958D-57243E72E246}" dt="2022-10-03T07:54:17.662" v="2504" actId="22"/>
          <ac:spMkLst>
            <pc:docMk/>
            <pc:sldMk cId="2984185032" sldId="256"/>
            <ac:spMk id="5" creationId="{10F0A209-F952-8584-66C1-21FD3C7CEEF5}"/>
          </ac:spMkLst>
        </pc:spChg>
      </pc:sldChg>
      <pc:sldChg chg="addSp delSp modSp add del mod">
        <pc:chgData name="Sara Muneeb" userId="29b624b1-a719-43f5-9b52-388cd4043c04" providerId="ADAL" clId="{DB3F8C76-9E84-425C-958D-57243E72E246}" dt="2022-09-27T05:08:40.580" v="221" actId="1076"/>
        <pc:sldMkLst>
          <pc:docMk/>
          <pc:sldMk cId="4179302358" sldId="257"/>
        </pc:sldMkLst>
        <pc:spChg chg="mod">
          <ac:chgData name="Sara Muneeb" userId="29b624b1-a719-43f5-9b52-388cd4043c04" providerId="ADAL" clId="{DB3F8C76-9E84-425C-958D-57243E72E246}" dt="2022-09-27T05:05:33.035" v="177" actId="20577"/>
          <ac:spMkLst>
            <pc:docMk/>
            <pc:sldMk cId="4179302358" sldId="257"/>
            <ac:spMk id="2" creationId="{00000000-0000-0000-0000-000000000000}"/>
          </ac:spMkLst>
        </pc:spChg>
        <pc:spChg chg="mod">
          <ac:chgData name="Sara Muneeb" userId="29b624b1-a719-43f5-9b52-388cd4043c04" providerId="ADAL" clId="{DB3F8C76-9E84-425C-958D-57243E72E246}" dt="2022-09-27T05:08:36.504" v="220" actId="404"/>
          <ac:spMkLst>
            <pc:docMk/>
            <pc:sldMk cId="4179302358" sldId="257"/>
            <ac:spMk id="3" creationId="{00000000-0000-0000-0000-000000000000}"/>
          </ac:spMkLst>
        </pc:spChg>
        <pc:picChg chg="add del">
          <ac:chgData name="Sara Muneeb" userId="29b624b1-a719-43f5-9b52-388cd4043c04" providerId="ADAL" clId="{DB3F8C76-9E84-425C-958D-57243E72E246}" dt="2022-09-27T04:56:10.669" v="44" actId="478"/>
          <ac:picMkLst>
            <pc:docMk/>
            <pc:sldMk cId="4179302358" sldId="257"/>
            <ac:picMk id="5" creationId="{76E6F1F1-BB99-4F6B-577E-A83D6140B971}"/>
          </ac:picMkLst>
        </pc:picChg>
        <pc:picChg chg="add mod">
          <ac:chgData name="Sara Muneeb" userId="29b624b1-a719-43f5-9b52-388cd4043c04" providerId="ADAL" clId="{DB3F8C76-9E84-425C-958D-57243E72E246}" dt="2022-09-27T05:08:40.580" v="221" actId="1076"/>
          <ac:picMkLst>
            <pc:docMk/>
            <pc:sldMk cId="4179302358" sldId="257"/>
            <ac:picMk id="2050" creationId="{420C70A2-883E-8127-592B-8623767EC83B}"/>
          </ac:picMkLst>
        </pc:picChg>
      </pc:sldChg>
      <pc:sldChg chg="addSp modSp new mod ord">
        <pc:chgData name="Sara Muneeb" userId="29b624b1-a719-43f5-9b52-388cd4043c04" providerId="ADAL" clId="{DB3F8C76-9E84-425C-958D-57243E72E246}" dt="2022-09-27T05:05:14.481" v="152" actId="1076"/>
        <pc:sldMkLst>
          <pc:docMk/>
          <pc:sldMk cId="896610511" sldId="258"/>
        </pc:sldMkLst>
        <pc:spChg chg="mod">
          <ac:chgData name="Sara Muneeb" userId="29b624b1-a719-43f5-9b52-388cd4043c04" providerId="ADAL" clId="{DB3F8C76-9E84-425C-958D-57243E72E246}" dt="2022-09-27T05:05:02.097" v="148" actId="14100"/>
          <ac:spMkLst>
            <pc:docMk/>
            <pc:sldMk cId="896610511" sldId="258"/>
            <ac:spMk id="2" creationId="{1DBFA201-1A1E-9114-BBB2-05D554A068FF}"/>
          </ac:spMkLst>
        </pc:spChg>
        <pc:spChg chg="mod">
          <ac:chgData name="Sara Muneeb" userId="29b624b1-a719-43f5-9b52-388cd4043c04" providerId="ADAL" clId="{DB3F8C76-9E84-425C-958D-57243E72E246}" dt="2022-09-27T05:01:49.531" v="143" actId="123"/>
          <ac:spMkLst>
            <pc:docMk/>
            <pc:sldMk cId="896610511" sldId="258"/>
            <ac:spMk id="3" creationId="{FF892FFF-E309-B2E1-8FE8-35A659DAF1C8}"/>
          </ac:spMkLst>
        </pc:spChg>
        <pc:picChg chg="add mod">
          <ac:chgData name="Sara Muneeb" userId="29b624b1-a719-43f5-9b52-388cd4043c04" providerId="ADAL" clId="{DB3F8C76-9E84-425C-958D-57243E72E246}" dt="2022-09-27T05:05:14.481" v="152" actId="1076"/>
          <ac:picMkLst>
            <pc:docMk/>
            <pc:sldMk cId="896610511" sldId="258"/>
            <ac:picMk id="1026" creationId="{53BBCE92-56C1-E352-EB0F-B361CC61E674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2934318247" sldId="258"/>
        </pc:sldMkLst>
      </pc:sldChg>
      <pc:sldChg chg="addSp delSp modSp new mod">
        <pc:chgData name="Sara Muneeb" userId="29b624b1-a719-43f5-9b52-388cd4043c04" providerId="ADAL" clId="{DB3F8C76-9E84-425C-958D-57243E72E246}" dt="2022-09-27T05:13:16.589" v="338" actId="20577"/>
        <pc:sldMkLst>
          <pc:docMk/>
          <pc:sldMk cId="3149991155" sldId="259"/>
        </pc:sldMkLst>
        <pc:spChg chg="mod">
          <ac:chgData name="Sara Muneeb" userId="29b624b1-a719-43f5-9b52-388cd4043c04" providerId="ADAL" clId="{DB3F8C76-9E84-425C-958D-57243E72E246}" dt="2022-09-27T05:05:49.369" v="206" actId="20577"/>
          <ac:spMkLst>
            <pc:docMk/>
            <pc:sldMk cId="3149991155" sldId="259"/>
            <ac:spMk id="2" creationId="{61CE6047-419E-39AA-55EF-692F5E376582}"/>
          </ac:spMkLst>
        </pc:spChg>
        <pc:spChg chg="mod">
          <ac:chgData name="Sara Muneeb" userId="29b624b1-a719-43f5-9b52-388cd4043c04" providerId="ADAL" clId="{DB3F8C76-9E84-425C-958D-57243E72E246}" dt="2022-09-27T05:13:16.589" v="338" actId="20577"/>
          <ac:spMkLst>
            <pc:docMk/>
            <pc:sldMk cId="3149991155" sldId="259"/>
            <ac:spMk id="3" creationId="{6E0F0E07-801A-C245-17DD-3012FACAC0D9}"/>
          </ac:spMkLst>
        </pc:spChg>
        <pc:picChg chg="add del">
          <ac:chgData name="Sara Muneeb" userId="29b624b1-a719-43f5-9b52-388cd4043c04" providerId="ADAL" clId="{DB3F8C76-9E84-425C-958D-57243E72E246}" dt="2022-09-27T05:11:22.290" v="225"/>
          <ac:picMkLst>
            <pc:docMk/>
            <pc:sldMk cId="3149991155" sldId="259"/>
            <ac:picMk id="3074" creationId="{02BF35CC-AD3C-1256-5B57-D67232BEFAD9}"/>
          </ac:picMkLst>
        </pc:picChg>
        <pc:picChg chg="add mod">
          <ac:chgData name="Sara Muneeb" userId="29b624b1-a719-43f5-9b52-388cd4043c04" providerId="ADAL" clId="{DB3F8C76-9E84-425C-958D-57243E72E246}" dt="2022-09-27T05:11:59.152" v="234" actId="1076"/>
          <ac:picMkLst>
            <pc:docMk/>
            <pc:sldMk cId="3149991155" sldId="259"/>
            <ac:picMk id="3076" creationId="{ED6AFE94-507F-8C07-9BC9-F4716204DA89}"/>
          </ac:picMkLst>
        </pc:picChg>
      </pc:sldChg>
      <pc:sldChg chg="addSp modSp new mod">
        <pc:chgData name="Sara Muneeb" userId="29b624b1-a719-43f5-9b52-388cd4043c04" providerId="ADAL" clId="{DB3F8C76-9E84-425C-958D-57243E72E246}" dt="2022-09-30T07:00:46.762" v="800" actId="1036"/>
        <pc:sldMkLst>
          <pc:docMk/>
          <pc:sldMk cId="198138684" sldId="260"/>
        </pc:sldMkLst>
        <pc:spChg chg="mod">
          <ac:chgData name="Sara Muneeb" userId="29b624b1-a719-43f5-9b52-388cd4043c04" providerId="ADAL" clId="{DB3F8C76-9E84-425C-958D-57243E72E246}" dt="2022-09-27T05:31:37.928" v="350" actId="20577"/>
          <ac:spMkLst>
            <pc:docMk/>
            <pc:sldMk cId="198138684" sldId="260"/>
            <ac:spMk id="2" creationId="{4DC9DDD7-C0AD-BCDE-1421-51C2944C463C}"/>
          </ac:spMkLst>
        </pc:spChg>
        <pc:spChg chg="mod">
          <ac:chgData name="Sara Muneeb" userId="29b624b1-a719-43f5-9b52-388cd4043c04" providerId="ADAL" clId="{DB3F8C76-9E84-425C-958D-57243E72E246}" dt="2022-09-30T07:00:37.065" v="797" actId="404"/>
          <ac:spMkLst>
            <pc:docMk/>
            <pc:sldMk cId="198138684" sldId="260"/>
            <ac:spMk id="3" creationId="{7F79777F-629B-B5BE-B882-A5E5B278E310}"/>
          </ac:spMkLst>
        </pc:spChg>
        <pc:picChg chg="add mod">
          <ac:chgData name="Sara Muneeb" userId="29b624b1-a719-43f5-9b52-388cd4043c04" providerId="ADAL" clId="{DB3F8C76-9E84-425C-958D-57243E72E246}" dt="2022-09-30T07:00:46.762" v="800" actId="1036"/>
          <ac:picMkLst>
            <pc:docMk/>
            <pc:sldMk cId="198138684" sldId="260"/>
            <ac:picMk id="1026" creationId="{FE160BF8-3C9C-688C-D19C-9824379B84AE}"/>
          </ac:picMkLst>
        </pc:picChg>
      </pc:sldChg>
      <pc:sldChg chg="addSp modSp new mod">
        <pc:chgData name="Sara Muneeb" userId="29b624b1-a719-43f5-9b52-388cd4043c04" providerId="ADAL" clId="{DB3F8C76-9E84-425C-958D-57243E72E246}" dt="2022-09-27T08:22:01.392" v="600" actId="14100"/>
        <pc:sldMkLst>
          <pc:docMk/>
          <pc:sldMk cId="2876332182" sldId="261"/>
        </pc:sldMkLst>
        <pc:spChg chg="mod">
          <ac:chgData name="Sara Muneeb" userId="29b624b1-a719-43f5-9b52-388cd4043c04" providerId="ADAL" clId="{DB3F8C76-9E84-425C-958D-57243E72E246}" dt="2022-09-27T05:39:46.953" v="416" actId="20577"/>
          <ac:spMkLst>
            <pc:docMk/>
            <pc:sldMk cId="2876332182" sldId="261"/>
            <ac:spMk id="2" creationId="{57797916-F397-C22B-A362-0E6028C6D159}"/>
          </ac:spMkLst>
        </pc:spChg>
        <pc:spChg chg="mod">
          <ac:chgData name="Sara Muneeb" userId="29b624b1-a719-43f5-9b52-388cd4043c04" providerId="ADAL" clId="{DB3F8C76-9E84-425C-958D-57243E72E246}" dt="2022-09-27T08:21:09.746" v="593" actId="20577"/>
          <ac:spMkLst>
            <pc:docMk/>
            <pc:sldMk cId="2876332182" sldId="261"/>
            <ac:spMk id="3" creationId="{27FD187C-4912-4080-A30F-D4BD8842255C}"/>
          </ac:spMkLst>
        </pc:spChg>
        <pc:picChg chg="add mod">
          <ac:chgData name="Sara Muneeb" userId="29b624b1-a719-43f5-9b52-388cd4043c04" providerId="ADAL" clId="{DB3F8C76-9E84-425C-958D-57243E72E246}" dt="2022-09-27T08:21:38.961" v="596" actId="1076"/>
          <ac:picMkLst>
            <pc:docMk/>
            <pc:sldMk cId="2876332182" sldId="261"/>
            <ac:picMk id="5" creationId="{1EBB1349-66A7-7F5F-8409-109C28AA9EBC}"/>
          </ac:picMkLst>
        </pc:picChg>
        <pc:picChg chg="add mod">
          <ac:chgData name="Sara Muneeb" userId="29b624b1-a719-43f5-9b52-388cd4043c04" providerId="ADAL" clId="{DB3F8C76-9E84-425C-958D-57243E72E246}" dt="2022-09-27T08:22:01.392" v="600" actId="14100"/>
          <ac:picMkLst>
            <pc:docMk/>
            <pc:sldMk cId="2876332182" sldId="261"/>
            <ac:picMk id="7" creationId="{3C4D674C-C3F4-AE72-3928-C093036A5531}"/>
          </ac:picMkLst>
        </pc:picChg>
      </pc:sldChg>
      <pc:sldChg chg="modSp new mod">
        <pc:chgData name="Sara Muneeb" userId="29b624b1-a719-43f5-9b52-388cd4043c04" providerId="ADAL" clId="{DB3F8C76-9E84-425C-958D-57243E72E246}" dt="2022-09-30T07:02:28.707" v="860" actId="20577"/>
        <pc:sldMkLst>
          <pc:docMk/>
          <pc:sldMk cId="601268" sldId="262"/>
        </pc:sldMkLst>
        <pc:spChg chg="mod">
          <ac:chgData name="Sara Muneeb" userId="29b624b1-a719-43f5-9b52-388cd4043c04" providerId="ADAL" clId="{DB3F8C76-9E84-425C-958D-57243E72E246}" dt="2022-09-30T07:02:28.707" v="860" actId="20577"/>
          <ac:spMkLst>
            <pc:docMk/>
            <pc:sldMk cId="601268" sldId="262"/>
            <ac:spMk id="2" creationId="{38BBCE8A-7623-7EA9-69AF-AEC8A55B5435}"/>
          </ac:spMkLst>
        </pc:spChg>
        <pc:spChg chg="mod">
          <ac:chgData name="Sara Muneeb" userId="29b624b1-a719-43f5-9b52-388cd4043c04" providerId="ADAL" clId="{DB3F8C76-9E84-425C-958D-57243E72E246}" dt="2022-09-30T06:42:17.413" v="687" actId="5793"/>
          <ac:spMkLst>
            <pc:docMk/>
            <pc:sldMk cId="601268" sldId="262"/>
            <ac:spMk id="3" creationId="{6CF71A2C-0100-0403-9758-45331499B96C}"/>
          </ac:spMkLst>
        </pc:spChg>
      </pc:sldChg>
      <pc:sldChg chg="addSp delSp modSp new mod">
        <pc:chgData name="Sara Muneeb" userId="29b624b1-a719-43f5-9b52-388cd4043c04" providerId="ADAL" clId="{DB3F8C76-9E84-425C-958D-57243E72E246}" dt="2022-09-30T06:59:48.087" v="791" actId="123"/>
        <pc:sldMkLst>
          <pc:docMk/>
          <pc:sldMk cId="2598016477" sldId="263"/>
        </pc:sldMkLst>
        <pc:spChg chg="mod">
          <ac:chgData name="Sara Muneeb" userId="29b624b1-a719-43f5-9b52-388cd4043c04" providerId="ADAL" clId="{DB3F8C76-9E84-425C-958D-57243E72E246}" dt="2022-09-30T06:46:36.403" v="699" actId="20577"/>
          <ac:spMkLst>
            <pc:docMk/>
            <pc:sldMk cId="2598016477" sldId="263"/>
            <ac:spMk id="2" creationId="{77664EA5-FCAF-2175-E475-2C50EDC78F82}"/>
          </ac:spMkLst>
        </pc:spChg>
        <pc:spChg chg="mod">
          <ac:chgData name="Sara Muneeb" userId="29b624b1-a719-43f5-9b52-388cd4043c04" providerId="ADAL" clId="{DB3F8C76-9E84-425C-958D-57243E72E246}" dt="2022-09-30T06:59:48.087" v="791" actId="123"/>
          <ac:spMkLst>
            <pc:docMk/>
            <pc:sldMk cId="2598016477" sldId="263"/>
            <ac:spMk id="3" creationId="{3C09A3EE-E2AD-7B66-78D5-453FF8B9E9F8}"/>
          </ac:spMkLst>
        </pc:spChg>
        <pc:picChg chg="add del">
          <ac:chgData name="Sara Muneeb" userId="29b624b1-a719-43f5-9b52-388cd4043c04" providerId="ADAL" clId="{DB3F8C76-9E84-425C-958D-57243E72E246}" dt="2022-09-30T06:56:16.312" v="745"/>
          <ac:picMkLst>
            <pc:docMk/>
            <pc:sldMk cId="2598016477" sldId="263"/>
            <ac:picMk id="2050" creationId="{7E7CDB23-7AF6-1B93-A7F1-7CCF37E6FEB5}"/>
          </ac:picMkLst>
        </pc:picChg>
        <pc:picChg chg="add del mod">
          <ac:chgData name="Sara Muneeb" userId="29b624b1-a719-43f5-9b52-388cd4043c04" providerId="ADAL" clId="{DB3F8C76-9E84-425C-958D-57243E72E246}" dt="2022-09-30T06:58:06.623" v="756" actId="478"/>
          <ac:picMkLst>
            <pc:docMk/>
            <pc:sldMk cId="2598016477" sldId="263"/>
            <ac:picMk id="2052" creationId="{41E87BC8-2DE6-4F13-DA43-1E6401EA8200}"/>
          </ac:picMkLst>
        </pc:picChg>
        <pc:picChg chg="add del">
          <ac:chgData name="Sara Muneeb" userId="29b624b1-a719-43f5-9b52-388cd4043c04" providerId="ADAL" clId="{DB3F8C76-9E84-425C-958D-57243E72E246}" dt="2022-09-30T06:57:08.327" v="750" actId="21"/>
          <ac:picMkLst>
            <pc:docMk/>
            <pc:sldMk cId="2598016477" sldId="263"/>
            <ac:picMk id="2054" creationId="{29D84C0D-ADDD-93BA-E5C6-4AD79F993FB7}"/>
          </ac:picMkLst>
        </pc:picChg>
        <pc:picChg chg="add del mod">
          <ac:chgData name="Sara Muneeb" userId="29b624b1-a719-43f5-9b52-388cd4043c04" providerId="ADAL" clId="{DB3F8C76-9E84-425C-958D-57243E72E246}" dt="2022-09-30T06:58:07.724" v="757" actId="478"/>
          <ac:picMkLst>
            <pc:docMk/>
            <pc:sldMk cId="2598016477" sldId="263"/>
            <ac:picMk id="2056" creationId="{697152A2-E7FA-E5F3-6527-8C5EC045040E}"/>
          </ac:picMkLst>
        </pc:picChg>
        <pc:picChg chg="add mod">
          <ac:chgData name="Sara Muneeb" userId="29b624b1-a719-43f5-9b52-388cd4043c04" providerId="ADAL" clId="{DB3F8C76-9E84-425C-958D-57243E72E246}" dt="2022-09-30T06:59:35.266" v="789" actId="1076"/>
          <ac:picMkLst>
            <pc:docMk/>
            <pc:sldMk cId="2598016477" sldId="263"/>
            <ac:picMk id="2058" creationId="{0FF28B30-3A3E-B97A-A25A-439235F9FDCA}"/>
          </ac:picMkLst>
        </pc:picChg>
      </pc:sldChg>
      <pc:sldChg chg="modSp new mod">
        <pc:chgData name="Sara Muneeb" userId="29b624b1-a719-43f5-9b52-388cd4043c04" providerId="ADAL" clId="{DB3F8C76-9E84-425C-958D-57243E72E246}" dt="2022-09-30T07:13:07.541" v="909" actId="5793"/>
        <pc:sldMkLst>
          <pc:docMk/>
          <pc:sldMk cId="2320396932" sldId="264"/>
        </pc:sldMkLst>
        <pc:spChg chg="mod">
          <ac:chgData name="Sara Muneeb" userId="29b624b1-a719-43f5-9b52-388cd4043c04" providerId="ADAL" clId="{DB3F8C76-9E84-425C-958D-57243E72E246}" dt="2022-09-30T07:02:22.500" v="858" actId="20577"/>
          <ac:spMkLst>
            <pc:docMk/>
            <pc:sldMk cId="2320396932" sldId="264"/>
            <ac:spMk id="2" creationId="{2ABF492E-40DA-B1B1-3C9E-9479337B0616}"/>
          </ac:spMkLst>
        </pc:spChg>
        <pc:spChg chg="mod">
          <ac:chgData name="Sara Muneeb" userId="29b624b1-a719-43f5-9b52-388cd4043c04" providerId="ADAL" clId="{DB3F8C76-9E84-425C-958D-57243E72E246}" dt="2022-09-30T07:13:07.541" v="909" actId="5793"/>
          <ac:spMkLst>
            <pc:docMk/>
            <pc:sldMk cId="2320396932" sldId="264"/>
            <ac:spMk id="3" creationId="{83A42140-6142-E88C-6D9A-35934E0A5BB6}"/>
          </ac:spMkLst>
        </pc:spChg>
      </pc:sldChg>
      <pc:sldChg chg="addSp delSp modSp new mod">
        <pc:chgData name="Sara Muneeb" userId="29b624b1-a719-43f5-9b52-388cd4043c04" providerId="ADAL" clId="{DB3F8C76-9E84-425C-958D-57243E72E246}" dt="2022-09-30T07:13:35.026" v="919" actId="20577"/>
        <pc:sldMkLst>
          <pc:docMk/>
          <pc:sldMk cId="766487697" sldId="265"/>
        </pc:sldMkLst>
        <pc:spChg chg="mod">
          <ac:chgData name="Sara Muneeb" userId="29b624b1-a719-43f5-9b52-388cd4043c04" providerId="ADAL" clId="{DB3F8C76-9E84-425C-958D-57243E72E246}" dt="2022-09-30T07:13:35.026" v="919" actId="20577"/>
          <ac:spMkLst>
            <pc:docMk/>
            <pc:sldMk cId="766487697" sldId="265"/>
            <ac:spMk id="2" creationId="{424B193B-3459-5F7A-4994-427D27A26801}"/>
          </ac:spMkLst>
        </pc:spChg>
        <pc:spChg chg="del">
          <ac:chgData name="Sara Muneeb" userId="29b624b1-a719-43f5-9b52-388cd4043c04" providerId="ADAL" clId="{DB3F8C76-9E84-425C-958D-57243E72E246}" dt="2022-09-30T07:13:32.280" v="911" actId="22"/>
          <ac:spMkLst>
            <pc:docMk/>
            <pc:sldMk cId="766487697" sldId="265"/>
            <ac:spMk id="3" creationId="{DB0DDE00-A9B6-A4AB-CDCE-08DB2D7EC201}"/>
          </ac:spMkLst>
        </pc:spChg>
        <pc:picChg chg="add mod ord">
          <ac:chgData name="Sara Muneeb" userId="29b624b1-a719-43f5-9b52-388cd4043c04" providerId="ADAL" clId="{DB3F8C76-9E84-425C-958D-57243E72E246}" dt="2022-09-30T07:13:32.280" v="911" actId="22"/>
          <ac:picMkLst>
            <pc:docMk/>
            <pc:sldMk cId="766487697" sldId="265"/>
            <ac:picMk id="5" creationId="{C1C2AD13-B763-9D6B-1C84-69F99E4C79C7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2349585444" sldId="265"/>
        </pc:sldMkLst>
      </pc:sldChg>
      <pc:sldChg chg="addSp delSp modSp new mod">
        <pc:chgData name="Sara Muneeb" userId="29b624b1-a719-43f5-9b52-388cd4043c04" providerId="ADAL" clId="{DB3F8C76-9E84-425C-958D-57243E72E246}" dt="2022-09-30T07:27:19.787" v="941" actId="1076"/>
        <pc:sldMkLst>
          <pc:docMk/>
          <pc:sldMk cId="1657546060" sldId="266"/>
        </pc:sldMkLst>
        <pc:spChg chg="mod">
          <ac:chgData name="Sara Muneeb" userId="29b624b1-a719-43f5-9b52-388cd4043c04" providerId="ADAL" clId="{DB3F8C76-9E84-425C-958D-57243E72E246}" dt="2022-09-30T07:20:44.655" v="933" actId="20577"/>
          <ac:spMkLst>
            <pc:docMk/>
            <pc:sldMk cId="1657546060" sldId="266"/>
            <ac:spMk id="2" creationId="{1C0024DA-3C67-09C7-61AB-B34D7A697E8E}"/>
          </ac:spMkLst>
        </pc:spChg>
        <pc:spChg chg="del">
          <ac:chgData name="Sara Muneeb" userId="29b624b1-a719-43f5-9b52-388cd4043c04" providerId="ADAL" clId="{DB3F8C76-9E84-425C-958D-57243E72E246}" dt="2022-09-30T07:18:23.318" v="921" actId="931"/>
          <ac:spMkLst>
            <pc:docMk/>
            <pc:sldMk cId="1657546060" sldId="266"/>
            <ac:spMk id="3" creationId="{837DC85E-FA94-BA5D-BEBE-60E33E720277}"/>
          </ac:spMkLst>
        </pc:spChg>
        <pc:picChg chg="add mod modCrop">
          <ac:chgData name="Sara Muneeb" userId="29b624b1-a719-43f5-9b52-388cd4043c04" providerId="ADAL" clId="{DB3F8C76-9E84-425C-958D-57243E72E246}" dt="2022-09-30T07:27:19.787" v="941" actId="1076"/>
          <ac:picMkLst>
            <pc:docMk/>
            <pc:sldMk cId="1657546060" sldId="266"/>
            <ac:picMk id="5" creationId="{9B03CEC9-3355-B4E5-6E3D-E9926D4EE756}"/>
          </ac:picMkLst>
        </pc:picChg>
      </pc:sldChg>
      <pc:sldChg chg="addSp delSp modSp new del mod ord">
        <pc:chgData name="Sara Muneeb" userId="29b624b1-a719-43f5-9b52-388cd4043c04" providerId="ADAL" clId="{DB3F8C76-9E84-425C-958D-57243E72E246}" dt="2022-09-30T07:49:01.927" v="1134" actId="47"/>
        <pc:sldMkLst>
          <pc:docMk/>
          <pc:sldMk cId="2755250312" sldId="267"/>
        </pc:sldMkLst>
        <pc:spChg chg="mod">
          <ac:chgData name="Sara Muneeb" userId="29b624b1-a719-43f5-9b52-388cd4043c04" providerId="ADAL" clId="{DB3F8C76-9E84-425C-958D-57243E72E246}" dt="2022-09-30T07:27:27.140" v="949" actId="20577"/>
          <ac:spMkLst>
            <pc:docMk/>
            <pc:sldMk cId="2755250312" sldId="267"/>
            <ac:spMk id="2" creationId="{2BEFEEFF-7CE8-9BDD-D812-20CA068540BB}"/>
          </ac:spMkLst>
        </pc:spChg>
        <pc:spChg chg="del">
          <ac:chgData name="Sara Muneeb" userId="29b624b1-a719-43f5-9b52-388cd4043c04" providerId="ADAL" clId="{DB3F8C76-9E84-425C-958D-57243E72E246}" dt="2022-09-30T07:27:38.395" v="950" actId="931"/>
          <ac:spMkLst>
            <pc:docMk/>
            <pc:sldMk cId="2755250312" sldId="267"/>
            <ac:spMk id="3" creationId="{473FF9DE-E171-F85F-1461-6413043EDB1A}"/>
          </ac:spMkLst>
        </pc:spChg>
        <pc:spChg chg="add del mod">
          <ac:chgData name="Sara Muneeb" userId="29b624b1-a719-43f5-9b52-388cd4043c04" providerId="ADAL" clId="{DB3F8C76-9E84-425C-958D-57243E72E246}" dt="2022-09-30T07:28:10.696" v="954" actId="931"/>
          <ac:spMkLst>
            <pc:docMk/>
            <pc:sldMk cId="2755250312" sldId="267"/>
            <ac:spMk id="7" creationId="{788ACAD7-EE8A-B71F-9648-D50711D23EEC}"/>
          </ac:spMkLst>
        </pc:spChg>
        <pc:spChg chg="add del mod">
          <ac:chgData name="Sara Muneeb" userId="29b624b1-a719-43f5-9b52-388cd4043c04" providerId="ADAL" clId="{DB3F8C76-9E84-425C-958D-57243E72E246}" dt="2022-09-30T07:28:18.034" v="956" actId="931"/>
          <ac:spMkLst>
            <pc:docMk/>
            <pc:sldMk cId="2755250312" sldId="267"/>
            <ac:spMk id="11" creationId="{4BFBFAD5-B24A-3125-0E64-1EF727421041}"/>
          </ac:spMkLst>
        </pc:spChg>
        <pc:picChg chg="add del mod">
          <ac:chgData name="Sara Muneeb" userId="29b624b1-a719-43f5-9b52-388cd4043c04" providerId="ADAL" clId="{DB3F8C76-9E84-425C-958D-57243E72E246}" dt="2022-09-30T07:28:00.535" v="953" actId="478"/>
          <ac:picMkLst>
            <pc:docMk/>
            <pc:sldMk cId="2755250312" sldId="267"/>
            <ac:picMk id="5" creationId="{81E7BB62-0A7E-B4DC-9427-974E9A174361}"/>
          </ac:picMkLst>
        </pc:picChg>
        <pc:picChg chg="add del mod">
          <ac:chgData name="Sara Muneeb" userId="29b624b1-a719-43f5-9b52-388cd4043c04" providerId="ADAL" clId="{DB3F8C76-9E84-425C-958D-57243E72E246}" dt="2022-09-30T07:28:12.224" v="955" actId="478"/>
          <ac:picMkLst>
            <pc:docMk/>
            <pc:sldMk cId="2755250312" sldId="267"/>
            <ac:picMk id="9" creationId="{1E037131-DC60-07ED-A02B-FA895CD42922}"/>
          </ac:picMkLst>
        </pc:picChg>
        <pc:picChg chg="add mod">
          <ac:chgData name="Sara Muneeb" userId="29b624b1-a719-43f5-9b52-388cd4043c04" providerId="ADAL" clId="{DB3F8C76-9E84-425C-958D-57243E72E246}" dt="2022-09-30T07:28:19.260" v="958" actId="962"/>
          <ac:picMkLst>
            <pc:docMk/>
            <pc:sldMk cId="2755250312" sldId="267"/>
            <ac:picMk id="13" creationId="{D0168AE9-BDA6-63F5-DA71-FE8943A74528}"/>
          </ac:picMkLst>
        </pc:picChg>
      </pc:sldChg>
      <pc:sldChg chg="add">
        <pc:chgData name="Sara Muneeb" userId="29b624b1-a719-43f5-9b52-388cd4043c04" providerId="ADAL" clId="{DB3F8C76-9E84-425C-958D-57243E72E246}" dt="2022-10-03T08:41:05.849" v="2745"/>
        <pc:sldMkLst>
          <pc:docMk/>
          <pc:sldMk cId="3390644009" sldId="267"/>
        </pc:sldMkLst>
      </pc:sldChg>
      <pc:sldChg chg="add del">
        <pc:chgData name="Sara Muneeb" userId="29b624b1-a719-43f5-9b52-388cd4043c04" providerId="ADAL" clId="{DB3F8C76-9E84-425C-958D-57243E72E246}" dt="2022-09-30T09:37:38.309" v="1748" actId="47"/>
        <pc:sldMkLst>
          <pc:docMk/>
          <pc:sldMk cId="4026094092" sldId="267"/>
        </pc:sldMkLst>
      </pc:sldChg>
      <pc:sldChg chg="addSp delSp modSp new mod">
        <pc:chgData name="Sara Muneeb" userId="29b624b1-a719-43f5-9b52-388cd4043c04" providerId="ADAL" clId="{DB3F8C76-9E84-425C-958D-57243E72E246}" dt="2022-09-30T07:29:12.984" v="980" actId="1076"/>
        <pc:sldMkLst>
          <pc:docMk/>
          <pc:sldMk cId="3167281788" sldId="268"/>
        </pc:sldMkLst>
        <pc:spChg chg="mod">
          <ac:chgData name="Sara Muneeb" userId="29b624b1-a719-43f5-9b52-388cd4043c04" providerId="ADAL" clId="{DB3F8C76-9E84-425C-958D-57243E72E246}" dt="2022-09-30T07:28:34.698" v="970" actId="20577"/>
          <ac:spMkLst>
            <pc:docMk/>
            <pc:sldMk cId="3167281788" sldId="268"/>
            <ac:spMk id="2" creationId="{DAC72BB2-A330-4380-0646-7B10DA2ABE61}"/>
          </ac:spMkLst>
        </pc:spChg>
        <pc:spChg chg="del">
          <ac:chgData name="Sara Muneeb" userId="29b624b1-a719-43f5-9b52-388cd4043c04" providerId="ADAL" clId="{DB3F8C76-9E84-425C-958D-57243E72E246}" dt="2022-09-30T07:28:45.705" v="971" actId="931"/>
          <ac:spMkLst>
            <pc:docMk/>
            <pc:sldMk cId="3167281788" sldId="268"/>
            <ac:spMk id="3" creationId="{6827322B-01D6-BD1D-1578-3D78D68C6E52}"/>
          </ac:spMkLst>
        </pc:spChg>
        <pc:picChg chg="add mod">
          <ac:chgData name="Sara Muneeb" userId="29b624b1-a719-43f5-9b52-388cd4043c04" providerId="ADAL" clId="{DB3F8C76-9E84-425C-958D-57243E72E246}" dt="2022-09-30T07:29:12.984" v="980" actId="1076"/>
          <ac:picMkLst>
            <pc:docMk/>
            <pc:sldMk cId="3167281788" sldId="268"/>
            <ac:picMk id="5" creationId="{8860F711-5D42-18EB-E55D-7389521AE9AE}"/>
          </ac:picMkLst>
        </pc:picChg>
        <pc:picChg chg="add mod">
          <ac:chgData name="Sara Muneeb" userId="29b624b1-a719-43f5-9b52-388cd4043c04" providerId="ADAL" clId="{DB3F8C76-9E84-425C-958D-57243E72E246}" dt="2022-09-30T07:29:10.395" v="979" actId="1076"/>
          <ac:picMkLst>
            <pc:docMk/>
            <pc:sldMk cId="3167281788" sldId="268"/>
            <ac:picMk id="7" creationId="{94309AF5-EA75-FA8A-B264-641632B8EAC9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07:30:50.593" v="1011" actId="1076"/>
        <pc:sldMkLst>
          <pc:docMk/>
          <pc:sldMk cId="3448848701" sldId="269"/>
        </pc:sldMkLst>
        <pc:spChg chg="mod">
          <ac:chgData name="Sara Muneeb" userId="29b624b1-a719-43f5-9b52-388cd4043c04" providerId="ADAL" clId="{DB3F8C76-9E84-425C-958D-57243E72E246}" dt="2022-09-30T07:29:24.133" v="988" actId="20577"/>
          <ac:spMkLst>
            <pc:docMk/>
            <pc:sldMk cId="3448848701" sldId="269"/>
            <ac:spMk id="2" creationId="{DC9928DB-761C-C86A-6F55-2519438579FE}"/>
          </ac:spMkLst>
        </pc:spChg>
        <pc:spChg chg="del">
          <ac:chgData name="Sara Muneeb" userId="29b624b1-a719-43f5-9b52-388cd4043c04" providerId="ADAL" clId="{DB3F8C76-9E84-425C-958D-57243E72E246}" dt="2022-09-30T07:29:30.810" v="989" actId="931"/>
          <ac:spMkLst>
            <pc:docMk/>
            <pc:sldMk cId="3448848701" sldId="269"/>
            <ac:spMk id="3" creationId="{59165B4E-ABEB-3818-BD71-1BF1C9D3142D}"/>
          </ac:spMkLst>
        </pc:spChg>
        <pc:picChg chg="add mod modCrop">
          <ac:chgData name="Sara Muneeb" userId="29b624b1-a719-43f5-9b52-388cd4043c04" providerId="ADAL" clId="{DB3F8C76-9E84-425C-958D-57243E72E246}" dt="2022-09-30T07:30:50.593" v="1011" actId="1076"/>
          <ac:picMkLst>
            <pc:docMk/>
            <pc:sldMk cId="3448848701" sldId="269"/>
            <ac:picMk id="5" creationId="{5C22C30A-66AD-DAA1-0F07-764797943574}"/>
          </ac:picMkLst>
        </pc:picChg>
        <pc:picChg chg="add mod">
          <ac:chgData name="Sara Muneeb" userId="29b624b1-a719-43f5-9b52-388cd4043c04" providerId="ADAL" clId="{DB3F8C76-9E84-425C-958D-57243E72E246}" dt="2022-09-30T07:30:46.636" v="1010" actId="1076"/>
          <ac:picMkLst>
            <pc:docMk/>
            <pc:sldMk cId="3448848701" sldId="269"/>
            <ac:picMk id="6" creationId="{07B26EC4-FA25-BC71-3666-D2DEA2A89C24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07:52:04.719" v="1167" actId="1076"/>
        <pc:sldMkLst>
          <pc:docMk/>
          <pc:sldMk cId="4245632414" sldId="270"/>
        </pc:sldMkLst>
        <pc:spChg chg="mod">
          <ac:chgData name="Sara Muneeb" userId="29b624b1-a719-43f5-9b52-388cd4043c04" providerId="ADAL" clId="{DB3F8C76-9E84-425C-958D-57243E72E246}" dt="2022-09-30T07:35:13.664" v="1022" actId="20577"/>
          <ac:spMkLst>
            <pc:docMk/>
            <pc:sldMk cId="4245632414" sldId="270"/>
            <ac:spMk id="2" creationId="{39BFB678-AAED-8080-783D-D871E3AAD5C8}"/>
          </ac:spMkLst>
        </pc:spChg>
        <pc:spChg chg="del">
          <ac:chgData name="Sara Muneeb" userId="29b624b1-a719-43f5-9b52-388cd4043c04" providerId="ADAL" clId="{DB3F8C76-9E84-425C-958D-57243E72E246}" dt="2022-09-30T07:30:08.323" v="995" actId="931"/>
          <ac:spMkLst>
            <pc:docMk/>
            <pc:sldMk cId="4245632414" sldId="270"/>
            <ac:spMk id="3" creationId="{EAE398E3-3FF9-EC30-0F19-D415569EF8D7}"/>
          </ac:spMkLst>
        </pc:spChg>
        <pc:spChg chg="add del mod">
          <ac:chgData name="Sara Muneeb" userId="29b624b1-a719-43f5-9b52-388cd4043c04" providerId="ADAL" clId="{DB3F8C76-9E84-425C-958D-57243E72E246}" dt="2022-09-30T07:31:08.510" v="1012" actId="931"/>
          <ac:spMkLst>
            <pc:docMk/>
            <pc:sldMk cId="4245632414" sldId="270"/>
            <ac:spMk id="7" creationId="{AED58527-A207-23F7-BE9D-C04219061144}"/>
          </ac:spMkLst>
        </pc:spChg>
        <pc:spChg chg="add mod">
          <ac:chgData name="Sara Muneeb" userId="29b624b1-a719-43f5-9b52-388cd4043c04" providerId="ADAL" clId="{DB3F8C76-9E84-425C-958D-57243E72E246}" dt="2022-09-30T07:52:04.719" v="1167" actId="1076"/>
          <ac:spMkLst>
            <pc:docMk/>
            <pc:sldMk cId="4245632414" sldId="270"/>
            <ac:spMk id="12" creationId="{E9CBC40E-595C-A5B8-809E-C916C99655A8}"/>
          </ac:spMkLst>
        </pc:spChg>
        <pc:spChg chg="add mod">
          <ac:chgData name="Sara Muneeb" userId="29b624b1-a719-43f5-9b52-388cd4043c04" providerId="ADAL" clId="{DB3F8C76-9E84-425C-958D-57243E72E246}" dt="2022-09-30T07:52:00.303" v="1166" actId="1076"/>
          <ac:spMkLst>
            <pc:docMk/>
            <pc:sldMk cId="4245632414" sldId="270"/>
            <ac:spMk id="13" creationId="{1D11ACA7-D9BD-0217-1C80-8E73E2BEDC20}"/>
          </ac:spMkLst>
        </pc:spChg>
        <pc:picChg chg="add del mod">
          <ac:chgData name="Sara Muneeb" userId="29b624b1-a719-43f5-9b52-388cd4043c04" providerId="ADAL" clId="{DB3F8C76-9E84-425C-958D-57243E72E246}" dt="2022-09-30T07:30:21.841" v="1001" actId="21"/>
          <ac:picMkLst>
            <pc:docMk/>
            <pc:sldMk cId="4245632414" sldId="270"/>
            <ac:picMk id="5" creationId="{D78B7DB6-BCE8-3B20-07A4-57D1693A7437}"/>
          </ac:picMkLst>
        </pc:picChg>
        <pc:picChg chg="add mod modCrop">
          <ac:chgData name="Sara Muneeb" userId="29b624b1-a719-43f5-9b52-388cd4043c04" providerId="ADAL" clId="{DB3F8C76-9E84-425C-958D-57243E72E246}" dt="2022-09-30T07:51:25.843" v="1143" actId="732"/>
          <ac:picMkLst>
            <pc:docMk/>
            <pc:sldMk cId="4245632414" sldId="270"/>
            <ac:picMk id="9" creationId="{1C327852-3661-F7BD-42A5-249DFC68948E}"/>
          </ac:picMkLst>
        </pc:picChg>
        <pc:picChg chg="add mod">
          <ac:chgData name="Sara Muneeb" userId="29b624b1-a719-43f5-9b52-388cd4043c04" providerId="ADAL" clId="{DB3F8C76-9E84-425C-958D-57243E72E246}" dt="2022-09-30T07:51:12.865" v="1141" actId="1076"/>
          <ac:picMkLst>
            <pc:docMk/>
            <pc:sldMk cId="4245632414" sldId="270"/>
            <ac:picMk id="11" creationId="{118B4784-1423-ECA2-F25B-0883652E7962}"/>
          </ac:picMkLst>
        </pc:picChg>
      </pc:sldChg>
      <pc:sldChg chg="addSp delSp modSp new mod modAnim">
        <pc:chgData name="Sara Muneeb" userId="29b624b1-a719-43f5-9b52-388cd4043c04" providerId="ADAL" clId="{DB3F8C76-9E84-425C-958D-57243E72E246}" dt="2022-09-30T07:45:06.046" v="1082"/>
        <pc:sldMkLst>
          <pc:docMk/>
          <pc:sldMk cId="4006803244" sldId="271"/>
        </pc:sldMkLst>
        <pc:spChg chg="mod">
          <ac:chgData name="Sara Muneeb" userId="29b624b1-a719-43f5-9b52-388cd4043c04" providerId="ADAL" clId="{DB3F8C76-9E84-425C-958D-57243E72E246}" dt="2022-09-30T07:43:40.653" v="1069" actId="20577"/>
          <ac:spMkLst>
            <pc:docMk/>
            <pc:sldMk cId="4006803244" sldId="271"/>
            <ac:spMk id="2" creationId="{9EB6A928-53BE-3E47-7722-9CAA1C5272DC}"/>
          </ac:spMkLst>
        </pc:spChg>
        <pc:spChg chg="del">
          <ac:chgData name="Sara Muneeb" userId="29b624b1-a719-43f5-9b52-388cd4043c04" providerId="ADAL" clId="{DB3F8C76-9E84-425C-958D-57243E72E246}" dt="2022-09-30T07:35:45.192" v="1024" actId="931"/>
          <ac:spMkLst>
            <pc:docMk/>
            <pc:sldMk cId="4006803244" sldId="271"/>
            <ac:spMk id="3" creationId="{6F21A77E-24ED-9AB4-8E9C-AADBFACF7579}"/>
          </ac:spMkLst>
        </pc:spChg>
        <pc:spChg chg="add del mod">
          <ac:chgData name="Sara Muneeb" userId="29b624b1-a719-43f5-9b52-388cd4043c04" providerId="ADAL" clId="{DB3F8C76-9E84-425C-958D-57243E72E246}" dt="2022-09-30T07:43:57.346" v="1071" actId="931"/>
          <ac:spMkLst>
            <pc:docMk/>
            <pc:sldMk cId="4006803244" sldId="271"/>
            <ac:spMk id="7" creationId="{A6DDAF87-E745-36B8-C36B-19C3694A682A}"/>
          </ac:spMkLst>
        </pc:spChg>
        <pc:spChg chg="add del mod">
          <ac:chgData name="Sara Muneeb" userId="29b624b1-a719-43f5-9b52-388cd4043c04" providerId="ADAL" clId="{DB3F8C76-9E84-425C-958D-57243E72E246}" dt="2022-09-30T07:44:10.680" v="1073" actId="931"/>
          <ac:spMkLst>
            <pc:docMk/>
            <pc:sldMk cId="4006803244" sldId="271"/>
            <ac:spMk id="11" creationId="{2A293B4C-C976-2A0D-6980-98E59C180DE1}"/>
          </ac:spMkLst>
        </pc:spChg>
        <pc:spChg chg="add mod">
          <ac:chgData name="Sara Muneeb" userId="29b624b1-a719-43f5-9b52-388cd4043c04" providerId="ADAL" clId="{DB3F8C76-9E84-425C-958D-57243E72E246}" dt="2022-09-30T07:44:47.067" v="1078" actId="208"/>
          <ac:spMkLst>
            <pc:docMk/>
            <pc:sldMk cId="4006803244" sldId="271"/>
            <ac:spMk id="14" creationId="{EE253486-8B85-A872-1C9F-A7B6C6E8F906}"/>
          </ac:spMkLst>
        </pc:spChg>
        <pc:picChg chg="add del mod modCrop">
          <ac:chgData name="Sara Muneeb" userId="29b624b1-a719-43f5-9b52-388cd4043c04" providerId="ADAL" clId="{DB3F8C76-9E84-425C-958D-57243E72E246}" dt="2022-09-30T07:43:36.746" v="1062" actId="478"/>
          <ac:picMkLst>
            <pc:docMk/>
            <pc:sldMk cId="4006803244" sldId="271"/>
            <ac:picMk id="5" creationId="{6D4DBFA4-4112-B1EA-D791-0E1D4E12CD10}"/>
          </ac:picMkLst>
        </pc:picChg>
        <pc:picChg chg="add del mod">
          <ac:chgData name="Sara Muneeb" userId="29b624b1-a719-43f5-9b52-388cd4043c04" providerId="ADAL" clId="{DB3F8C76-9E84-425C-958D-57243E72E246}" dt="2022-09-30T07:43:59.356" v="1072" actId="478"/>
          <ac:picMkLst>
            <pc:docMk/>
            <pc:sldMk cId="4006803244" sldId="271"/>
            <ac:picMk id="9" creationId="{A8174382-4BE4-9293-5825-20C41FE56DA7}"/>
          </ac:picMkLst>
        </pc:picChg>
        <pc:picChg chg="add mod">
          <ac:chgData name="Sara Muneeb" userId="29b624b1-a719-43f5-9b52-388cd4043c04" providerId="ADAL" clId="{DB3F8C76-9E84-425C-958D-57243E72E246}" dt="2022-09-30T07:45:02.381" v="1081" actId="1076"/>
          <ac:picMkLst>
            <pc:docMk/>
            <pc:sldMk cId="4006803244" sldId="271"/>
            <ac:picMk id="13" creationId="{595199DE-C673-B0A5-103B-FE9E7AAE3F9C}"/>
          </ac:picMkLst>
        </pc:picChg>
      </pc:sldChg>
      <pc:sldChg chg="addSp delSp modSp new mod modAnim">
        <pc:chgData name="Sara Muneeb" userId="29b624b1-a719-43f5-9b52-388cd4043c04" providerId="ADAL" clId="{DB3F8C76-9E84-425C-958D-57243E72E246}" dt="2022-09-30T07:47:21.780" v="1111"/>
        <pc:sldMkLst>
          <pc:docMk/>
          <pc:sldMk cId="1424118343" sldId="272"/>
        </pc:sldMkLst>
        <pc:spChg chg="mod">
          <ac:chgData name="Sara Muneeb" userId="29b624b1-a719-43f5-9b52-388cd4043c04" providerId="ADAL" clId="{DB3F8C76-9E84-425C-958D-57243E72E246}" dt="2022-09-30T07:45:19.373" v="1090" actId="20577"/>
          <ac:spMkLst>
            <pc:docMk/>
            <pc:sldMk cId="1424118343" sldId="272"/>
            <ac:spMk id="2" creationId="{11F82EBB-97B5-5317-D7D9-C3FF74AB159C}"/>
          </ac:spMkLst>
        </pc:spChg>
        <pc:spChg chg="del">
          <ac:chgData name="Sara Muneeb" userId="29b624b1-a719-43f5-9b52-388cd4043c04" providerId="ADAL" clId="{DB3F8C76-9E84-425C-958D-57243E72E246}" dt="2022-09-30T07:45:30.730" v="1091" actId="931"/>
          <ac:spMkLst>
            <pc:docMk/>
            <pc:sldMk cId="1424118343" sldId="272"/>
            <ac:spMk id="3" creationId="{DE600EFF-B9A6-C300-5101-EFAFF588EF67}"/>
          </ac:spMkLst>
        </pc:spChg>
        <pc:spChg chg="add mod">
          <ac:chgData name="Sara Muneeb" userId="29b624b1-a719-43f5-9b52-388cd4043c04" providerId="ADAL" clId="{DB3F8C76-9E84-425C-958D-57243E72E246}" dt="2022-09-30T07:47:01.264" v="1110" actId="1076"/>
          <ac:spMkLst>
            <pc:docMk/>
            <pc:sldMk cId="1424118343" sldId="272"/>
            <ac:spMk id="8" creationId="{22C7AC43-CE20-D134-3DF6-2B066D95DF0F}"/>
          </ac:spMkLst>
        </pc:spChg>
        <pc:picChg chg="add mod">
          <ac:chgData name="Sara Muneeb" userId="29b624b1-a719-43f5-9b52-388cd4043c04" providerId="ADAL" clId="{DB3F8C76-9E84-425C-958D-57243E72E246}" dt="2022-09-30T07:45:41.382" v="1094" actId="1076"/>
          <ac:picMkLst>
            <pc:docMk/>
            <pc:sldMk cId="1424118343" sldId="272"/>
            <ac:picMk id="5" creationId="{1D0A59BC-9F9A-387E-EE04-B7DDFEAB1290}"/>
          </ac:picMkLst>
        </pc:picChg>
        <pc:picChg chg="add mod">
          <ac:chgData name="Sara Muneeb" userId="29b624b1-a719-43f5-9b52-388cd4043c04" providerId="ADAL" clId="{DB3F8C76-9E84-425C-958D-57243E72E246}" dt="2022-09-30T07:46:53.889" v="1109" actId="1076"/>
          <ac:picMkLst>
            <pc:docMk/>
            <pc:sldMk cId="1424118343" sldId="272"/>
            <ac:picMk id="7" creationId="{D04346AB-343F-9E84-8293-706D714C95AA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07:48:27.698" v="1122" actId="962"/>
        <pc:sldMkLst>
          <pc:docMk/>
          <pc:sldMk cId="999133735" sldId="273"/>
        </pc:sldMkLst>
        <pc:spChg chg="mod">
          <ac:chgData name="Sara Muneeb" userId="29b624b1-a719-43f5-9b52-388cd4043c04" providerId="ADAL" clId="{DB3F8C76-9E84-425C-958D-57243E72E246}" dt="2022-09-30T07:47:36.640" v="1118" actId="20577"/>
          <ac:spMkLst>
            <pc:docMk/>
            <pc:sldMk cId="999133735" sldId="273"/>
            <ac:spMk id="2" creationId="{3B1A46A0-76D4-1FAB-6D57-CEDDBAB9EFE5}"/>
          </ac:spMkLst>
        </pc:spChg>
        <pc:spChg chg="del">
          <ac:chgData name="Sara Muneeb" userId="29b624b1-a719-43f5-9b52-388cd4043c04" providerId="ADAL" clId="{DB3F8C76-9E84-425C-958D-57243E72E246}" dt="2022-09-30T07:48:21.221" v="1119" actId="931"/>
          <ac:spMkLst>
            <pc:docMk/>
            <pc:sldMk cId="999133735" sldId="273"/>
            <ac:spMk id="3" creationId="{40C80F07-923F-DAC0-E66A-4E761C1EFA9F}"/>
          </ac:spMkLst>
        </pc:spChg>
        <pc:picChg chg="add mod">
          <ac:chgData name="Sara Muneeb" userId="29b624b1-a719-43f5-9b52-388cd4043c04" providerId="ADAL" clId="{DB3F8C76-9E84-425C-958D-57243E72E246}" dt="2022-09-30T07:48:27.698" v="1122" actId="962"/>
          <ac:picMkLst>
            <pc:docMk/>
            <pc:sldMk cId="999133735" sldId="273"/>
            <ac:picMk id="5" creationId="{B6A8878A-4819-E5E1-E073-8D55060623ED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07:48:46.183" v="1133" actId="962"/>
        <pc:sldMkLst>
          <pc:docMk/>
          <pc:sldMk cId="2742577211" sldId="274"/>
        </pc:sldMkLst>
        <pc:spChg chg="mod">
          <ac:chgData name="Sara Muneeb" userId="29b624b1-a719-43f5-9b52-388cd4043c04" providerId="ADAL" clId="{DB3F8C76-9E84-425C-958D-57243E72E246}" dt="2022-09-30T07:48:32.110" v="1130" actId="20577"/>
          <ac:spMkLst>
            <pc:docMk/>
            <pc:sldMk cId="2742577211" sldId="274"/>
            <ac:spMk id="2" creationId="{5B13115B-716B-37C0-785D-0C1C8079C1EA}"/>
          </ac:spMkLst>
        </pc:spChg>
        <pc:spChg chg="del">
          <ac:chgData name="Sara Muneeb" userId="29b624b1-a719-43f5-9b52-388cd4043c04" providerId="ADAL" clId="{DB3F8C76-9E84-425C-958D-57243E72E246}" dt="2022-09-30T07:48:44.983" v="1131" actId="931"/>
          <ac:spMkLst>
            <pc:docMk/>
            <pc:sldMk cId="2742577211" sldId="274"/>
            <ac:spMk id="3" creationId="{A68E1FED-515C-1666-4F62-D2D3D35AD6C7}"/>
          </ac:spMkLst>
        </pc:spChg>
        <pc:picChg chg="add mod">
          <ac:chgData name="Sara Muneeb" userId="29b624b1-a719-43f5-9b52-388cd4043c04" providerId="ADAL" clId="{DB3F8C76-9E84-425C-958D-57243E72E246}" dt="2022-09-30T07:48:46.183" v="1133" actId="962"/>
          <ac:picMkLst>
            <pc:docMk/>
            <pc:sldMk cId="2742577211" sldId="274"/>
            <ac:picMk id="5" creationId="{CCD98EC6-F883-A72F-C242-88AC3512E466}"/>
          </ac:picMkLst>
        </pc:picChg>
      </pc:sldChg>
      <pc:sldChg chg="addSp modSp new mod">
        <pc:chgData name="Sara Muneeb" userId="29b624b1-a719-43f5-9b52-388cd4043c04" providerId="ADAL" clId="{DB3F8C76-9E84-425C-958D-57243E72E246}" dt="2022-09-30T08:35:04.424" v="1259" actId="1076"/>
        <pc:sldMkLst>
          <pc:docMk/>
          <pc:sldMk cId="3394791061" sldId="275"/>
        </pc:sldMkLst>
        <pc:spChg chg="mod">
          <ac:chgData name="Sara Muneeb" userId="29b624b1-a719-43f5-9b52-388cd4043c04" providerId="ADAL" clId="{DB3F8C76-9E84-425C-958D-57243E72E246}" dt="2022-09-30T07:53:29.945" v="1174" actId="20577"/>
          <ac:spMkLst>
            <pc:docMk/>
            <pc:sldMk cId="3394791061" sldId="275"/>
            <ac:spMk id="2" creationId="{F44ABA31-794F-4BD6-8D92-B7D1C1B8A392}"/>
          </ac:spMkLst>
        </pc:spChg>
        <pc:spChg chg="mod">
          <ac:chgData name="Sara Muneeb" userId="29b624b1-a719-43f5-9b52-388cd4043c04" providerId="ADAL" clId="{DB3F8C76-9E84-425C-958D-57243E72E246}" dt="2022-09-30T08:34:57.396" v="1258" actId="207"/>
          <ac:spMkLst>
            <pc:docMk/>
            <pc:sldMk cId="3394791061" sldId="275"/>
            <ac:spMk id="3" creationId="{A778FDB5-F19B-32BF-004F-16E319FF8A7D}"/>
          </ac:spMkLst>
        </pc:spChg>
        <pc:picChg chg="add mod">
          <ac:chgData name="Sara Muneeb" userId="29b624b1-a719-43f5-9b52-388cd4043c04" providerId="ADAL" clId="{DB3F8C76-9E84-425C-958D-57243E72E246}" dt="2022-09-30T08:35:04.424" v="1259" actId="1076"/>
          <ac:picMkLst>
            <pc:docMk/>
            <pc:sldMk cId="3394791061" sldId="275"/>
            <ac:picMk id="3074" creationId="{AC5D098A-E968-A073-061D-C8F0E69180A6}"/>
          </ac:picMkLst>
        </pc:picChg>
      </pc:sldChg>
      <pc:sldChg chg="addSp modSp new mod">
        <pc:chgData name="Sara Muneeb" userId="29b624b1-a719-43f5-9b52-388cd4043c04" providerId="ADAL" clId="{DB3F8C76-9E84-425C-958D-57243E72E246}" dt="2022-09-30T09:29:17.784" v="1648" actId="1076"/>
        <pc:sldMkLst>
          <pc:docMk/>
          <pc:sldMk cId="2278341385" sldId="276"/>
        </pc:sldMkLst>
        <pc:spChg chg="mod">
          <ac:chgData name="Sara Muneeb" userId="29b624b1-a719-43f5-9b52-388cd4043c04" providerId="ADAL" clId="{DB3F8C76-9E84-425C-958D-57243E72E246}" dt="2022-09-30T08:37:24.953" v="1366" actId="27636"/>
          <ac:spMkLst>
            <pc:docMk/>
            <pc:sldMk cId="2278341385" sldId="276"/>
            <ac:spMk id="2" creationId="{53243FD3-1EBC-EF79-D98D-83E32758046E}"/>
          </ac:spMkLst>
        </pc:spChg>
        <pc:spChg chg="mod">
          <ac:chgData name="Sara Muneeb" userId="29b624b1-a719-43f5-9b52-388cd4043c04" providerId="ADAL" clId="{DB3F8C76-9E84-425C-958D-57243E72E246}" dt="2022-09-30T09:29:13.722" v="1647" actId="404"/>
          <ac:spMkLst>
            <pc:docMk/>
            <pc:sldMk cId="2278341385" sldId="276"/>
            <ac:spMk id="3" creationId="{A1F344B6-3358-9FD9-DD5A-21060195BD6A}"/>
          </ac:spMkLst>
        </pc:spChg>
        <pc:picChg chg="add mod">
          <ac:chgData name="Sara Muneeb" userId="29b624b1-a719-43f5-9b52-388cd4043c04" providerId="ADAL" clId="{DB3F8C76-9E84-425C-958D-57243E72E246}" dt="2022-09-30T09:29:17.784" v="1648" actId="1076"/>
          <ac:picMkLst>
            <pc:docMk/>
            <pc:sldMk cId="2278341385" sldId="276"/>
            <ac:picMk id="4098" creationId="{24D75010-A97B-5A1D-215C-07DC08DF8B98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09:32:58.463" v="1663" actId="1076"/>
        <pc:sldMkLst>
          <pc:docMk/>
          <pc:sldMk cId="1238051902" sldId="277"/>
        </pc:sldMkLst>
        <pc:spChg chg="mod">
          <ac:chgData name="Sara Muneeb" userId="29b624b1-a719-43f5-9b52-388cd4043c04" providerId="ADAL" clId="{DB3F8C76-9E84-425C-958D-57243E72E246}" dt="2022-09-30T09:29:58" v="1656" actId="20577"/>
          <ac:spMkLst>
            <pc:docMk/>
            <pc:sldMk cId="1238051902" sldId="277"/>
            <ac:spMk id="2" creationId="{CEC39E0F-20CB-CB55-2ED6-EC37245A60EB}"/>
          </ac:spMkLst>
        </pc:spChg>
        <pc:spChg chg="del mod">
          <ac:chgData name="Sara Muneeb" userId="29b624b1-a719-43f5-9b52-388cd4043c04" providerId="ADAL" clId="{DB3F8C76-9E84-425C-958D-57243E72E246}" dt="2022-09-30T09:30:16.645" v="1658" actId="22"/>
          <ac:spMkLst>
            <pc:docMk/>
            <pc:sldMk cId="1238051902" sldId="277"/>
            <ac:spMk id="3" creationId="{26C0DABC-A2D0-EE9F-C513-7AD872F24FB6}"/>
          </ac:spMkLst>
        </pc:spChg>
        <pc:spChg chg="add del mod">
          <ac:chgData name="Sara Muneeb" userId="29b624b1-a719-43f5-9b52-388cd4043c04" providerId="ADAL" clId="{DB3F8C76-9E84-425C-958D-57243E72E246}" dt="2022-09-30T09:32:53.178" v="1662" actId="478"/>
          <ac:spMkLst>
            <pc:docMk/>
            <pc:sldMk cId="1238051902" sldId="277"/>
            <ac:spMk id="9" creationId="{1A250871-A4CF-46DA-3F3C-3CA171C432DE}"/>
          </ac:spMkLst>
        </pc:spChg>
        <pc:picChg chg="add del mod ord">
          <ac:chgData name="Sara Muneeb" userId="29b624b1-a719-43f5-9b52-388cd4043c04" providerId="ADAL" clId="{DB3F8C76-9E84-425C-958D-57243E72E246}" dt="2022-09-30T09:32:44.786" v="1661" actId="478"/>
          <ac:picMkLst>
            <pc:docMk/>
            <pc:sldMk cId="1238051902" sldId="277"/>
            <ac:picMk id="5" creationId="{0332B971-3DD9-384F-39B9-F4BB1EC93D03}"/>
          </ac:picMkLst>
        </pc:picChg>
        <pc:picChg chg="add mod">
          <ac:chgData name="Sara Muneeb" userId="29b624b1-a719-43f5-9b52-388cd4043c04" providerId="ADAL" clId="{DB3F8C76-9E84-425C-958D-57243E72E246}" dt="2022-09-30T09:32:58.463" v="1663" actId="1076"/>
          <ac:picMkLst>
            <pc:docMk/>
            <pc:sldMk cId="1238051902" sldId="277"/>
            <ac:picMk id="7" creationId="{EB768C8D-0F7A-BE74-050D-242454231168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09:35:37.845" v="1687" actId="1076"/>
        <pc:sldMkLst>
          <pc:docMk/>
          <pc:sldMk cId="1237888567" sldId="278"/>
        </pc:sldMkLst>
        <pc:spChg chg="mod">
          <ac:chgData name="Sara Muneeb" userId="29b624b1-a719-43f5-9b52-388cd4043c04" providerId="ADAL" clId="{DB3F8C76-9E84-425C-958D-57243E72E246}" dt="2022-09-30T09:34:59.194" v="1671" actId="20577"/>
          <ac:spMkLst>
            <pc:docMk/>
            <pc:sldMk cId="1237888567" sldId="278"/>
            <ac:spMk id="2" creationId="{BC73BCD1-F9C1-E666-21CE-8BCCB8375639}"/>
          </ac:spMkLst>
        </pc:spChg>
        <pc:spChg chg="del">
          <ac:chgData name="Sara Muneeb" userId="29b624b1-a719-43f5-9b52-388cd4043c04" providerId="ADAL" clId="{DB3F8C76-9E84-425C-958D-57243E72E246}" dt="2022-09-30T09:35:08.534" v="1672" actId="931"/>
          <ac:spMkLst>
            <pc:docMk/>
            <pc:sldMk cId="1237888567" sldId="278"/>
            <ac:spMk id="3" creationId="{C12A84B6-068C-99EF-2C74-E2ABEAE1FAE9}"/>
          </ac:spMkLst>
        </pc:spChg>
        <pc:picChg chg="add mod">
          <ac:chgData name="Sara Muneeb" userId="29b624b1-a719-43f5-9b52-388cd4043c04" providerId="ADAL" clId="{DB3F8C76-9E84-425C-958D-57243E72E246}" dt="2022-09-30T09:35:37.845" v="1687" actId="1076"/>
          <ac:picMkLst>
            <pc:docMk/>
            <pc:sldMk cId="1237888567" sldId="278"/>
            <ac:picMk id="5" creationId="{7CD2090F-A4DF-7FED-6A50-FA104D16022B}"/>
          </ac:picMkLst>
        </pc:picChg>
        <pc:picChg chg="add mod">
          <ac:chgData name="Sara Muneeb" userId="29b624b1-a719-43f5-9b52-388cd4043c04" providerId="ADAL" clId="{DB3F8C76-9E84-425C-958D-57243E72E246}" dt="2022-09-30T09:35:34.744" v="1686" actId="1076"/>
          <ac:picMkLst>
            <pc:docMk/>
            <pc:sldMk cId="1237888567" sldId="278"/>
            <ac:picMk id="7" creationId="{32DDC936-90F8-3629-706F-43DAEA768688}"/>
          </ac:picMkLst>
        </pc:picChg>
      </pc:sldChg>
      <pc:sldChg chg="addSp delSp modSp new del mod">
        <pc:chgData name="Sara Muneeb" userId="29b624b1-a719-43f5-9b52-388cd4043c04" providerId="ADAL" clId="{DB3F8C76-9E84-425C-958D-57243E72E246}" dt="2022-09-30T09:37:00.477" v="1721" actId="47"/>
        <pc:sldMkLst>
          <pc:docMk/>
          <pc:sldMk cId="24293221" sldId="279"/>
        </pc:sldMkLst>
        <pc:spChg chg="mod">
          <ac:chgData name="Sara Muneeb" userId="29b624b1-a719-43f5-9b52-388cd4043c04" providerId="ADAL" clId="{DB3F8C76-9E84-425C-958D-57243E72E246}" dt="2022-09-30T09:35:57.088" v="1717" actId="20577"/>
          <ac:spMkLst>
            <pc:docMk/>
            <pc:sldMk cId="24293221" sldId="279"/>
            <ac:spMk id="2" creationId="{588ED398-42EE-233A-28EC-487A56D66029}"/>
          </ac:spMkLst>
        </pc:spChg>
        <pc:picChg chg="add del">
          <ac:chgData name="Sara Muneeb" userId="29b624b1-a719-43f5-9b52-388cd4043c04" providerId="ADAL" clId="{DB3F8C76-9E84-425C-958D-57243E72E246}" dt="2022-09-30T09:36:48.603" v="1719" actId="22"/>
          <ac:picMkLst>
            <pc:docMk/>
            <pc:sldMk cId="24293221" sldId="279"/>
            <ac:picMk id="5" creationId="{00BAAE01-767D-4091-6F4E-6EC0CE92A487}"/>
          </ac:picMkLst>
        </pc:picChg>
      </pc:sldChg>
      <pc:sldChg chg="addSp delSp modSp add mod ord">
        <pc:chgData name="Sara Muneeb" userId="29b624b1-a719-43f5-9b52-388cd4043c04" providerId="ADAL" clId="{DB3F8C76-9E84-425C-958D-57243E72E246}" dt="2022-09-30T10:35:34.372" v="1771" actId="207"/>
        <pc:sldMkLst>
          <pc:docMk/>
          <pc:sldMk cId="3087496290" sldId="280"/>
        </pc:sldMkLst>
        <pc:spChg chg="mod">
          <ac:chgData name="Sara Muneeb" userId="29b624b1-a719-43f5-9b52-388cd4043c04" providerId="ADAL" clId="{DB3F8C76-9E84-425C-958D-57243E72E246}" dt="2022-09-30T09:37:18.968" v="1745" actId="21"/>
          <ac:spMkLst>
            <pc:docMk/>
            <pc:sldMk cId="3087496290" sldId="280"/>
            <ac:spMk id="2" creationId="{00000000-0000-0000-0000-000000000000}"/>
          </ac:spMkLst>
        </pc:spChg>
        <pc:spChg chg="add del mod">
          <ac:chgData name="Sara Muneeb" userId="29b624b1-a719-43f5-9b52-388cd4043c04" providerId="ADAL" clId="{DB3F8C76-9E84-425C-958D-57243E72E246}" dt="2022-09-30T09:38:32.952" v="1752" actId="478"/>
          <ac:spMkLst>
            <pc:docMk/>
            <pc:sldMk cId="3087496290" sldId="280"/>
            <ac:spMk id="3" creationId="{71373625-5279-19D1-8D79-2976E9CEBC08}"/>
          </ac:spMkLst>
        </pc:spChg>
        <pc:spChg chg="add mod">
          <ac:chgData name="Sara Muneeb" userId="29b624b1-a719-43f5-9b52-388cd4043c04" providerId="ADAL" clId="{DB3F8C76-9E84-425C-958D-57243E72E246}" dt="2022-09-30T10:35:34.372" v="1771" actId="207"/>
          <ac:spMkLst>
            <pc:docMk/>
            <pc:sldMk cId="3087496290" sldId="280"/>
            <ac:spMk id="4" creationId="{EE0A407C-4F82-C6AA-4743-F08CA2DB49D7}"/>
          </ac:spMkLst>
        </pc:spChg>
        <pc:picChg chg="add mod">
          <ac:chgData name="Sara Muneeb" userId="29b624b1-a719-43f5-9b52-388cd4043c04" providerId="ADAL" clId="{DB3F8C76-9E84-425C-958D-57243E72E246}" dt="2022-09-30T10:35:04.850" v="1769" actId="1076"/>
          <ac:picMkLst>
            <pc:docMk/>
            <pc:sldMk cId="3087496290" sldId="280"/>
            <ac:picMk id="5" creationId="{08F8134F-F3AE-4493-CA39-43E5BF9FD8AD}"/>
          </ac:picMkLst>
        </pc:picChg>
        <pc:picChg chg="add del mod">
          <ac:chgData name="Sara Muneeb" userId="29b624b1-a719-43f5-9b52-388cd4043c04" providerId="ADAL" clId="{DB3F8C76-9E84-425C-958D-57243E72E246}" dt="2022-09-30T09:38:37.453" v="1753" actId="21"/>
          <ac:picMkLst>
            <pc:docMk/>
            <pc:sldMk cId="3087496290" sldId="280"/>
            <ac:picMk id="8195" creationId="{00000000-0000-0000-0000-000000000000}"/>
          </ac:picMkLst>
        </pc:picChg>
      </pc:sldChg>
      <pc:sldChg chg="addSp delSp modSp add del ord">
        <pc:chgData name="Sara Muneeb" userId="29b624b1-a719-43f5-9b52-388cd4043c04" providerId="ADAL" clId="{DB3F8C76-9E84-425C-958D-57243E72E246}" dt="2022-10-05T09:38:35.379" v="4006" actId="47"/>
        <pc:sldMkLst>
          <pc:docMk/>
          <pc:sldMk cId="682799263" sldId="281"/>
        </pc:sldMkLst>
        <pc:picChg chg="add del mod">
          <ac:chgData name="Sara Muneeb" userId="29b624b1-a719-43f5-9b52-388cd4043c04" providerId="ADAL" clId="{DB3F8C76-9E84-425C-958D-57243E72E246}" dt="2022-09-30T10:34:59.864" v="1767" actId="21"/>
          <ac:picMkLst>
            <pc:docMk/>
            <pc:sldMk cId="682799263" sldId="281"/>
            <ac:picMk id="3" creationId="{A25269C2-7BCD-5DFB-CC99-FF92629A15BB}"/>
          </ac:picMkLst>
        </pc:picChg>
      </pc:sldChg>
      <pc:sldChg chg="add del">
        <pc:chgData name="Sara Muneeb" userId="29b624b1-a719-43f5-9b52-388cd4043c04" providerId="ADAL" clId="{DB3F8C76-9E84-425C-958D-57243E72E246}" dt="2022-10-03T08:55:36.018" v="2985" actId="47"/>
        <pc:sldMkLst>
          <pc:docMk/>
          <pc:sldMk cId="2342829795" sldId="282"/>
        </pc:sldMkLst>
      </pc:sldChg>
      <pc:sldChg chg="add del">
        <pc:chgData name="Sara Muneeb" userId="29b624b1-a719-43f5-9b52-388cd4043c04" providerId="ADAL" clId="{DB3F8C76-9E84-425C-958D-57243E72E246}" dt="2022-09-30T10:36:19.593" v="1774" actId="47"/>
        <pc:sldMkLst>
          <pc:docMk/>
          <pc:sldMk cId="2989175404" sldId="282"/>
        </pc:sldMkLst>
      </pc:sldChg>
      <pc:sldChg chg="add del ord">
        <pc:chgData name="Sara Muneeb" userId="29b624b1-a719-43f5-9b52-388cd4043c04" providerId="ADAL" clId="{DB3F8C76-9E84-425C-958D-57243E72E246}" dt="2022-10-03T09:02:47.954" v="3023" actId="47"/>
        <pc:sldMkLst>
          <pc:docMk/>
          <pc:sldMk cId="84272025" sldId="283"/>
        </pc:sldMkLst>
      </pc:sldChg>
      <pc:sldChg chg="add del">
        <pc:chgData name="Sara Muneeb" userId="29b624b1-a719-43f5-9b52-388cd4043c04" providerId="ADAL" clId="{DB3F8C76-9E84-425C-958D-57243E72E246}" dt="2022-09-30T10:36:21.754" v="1775" actId="47"/>
        <pc:sldMkLst>
          <pc:docMk/>
          <pc:sldMk cId="642507062" sldId="283"/>
        </pc:sldMkLst>
      </pc:sldChg>
      <pc:sldChg chg="modSp add mod ord">
        <pc:chgData name="Sara Muneeb" userId="29b624b1-a719-43f5-9b52-388cd4043c04" providerId="ADAL" clId="{DB3F8C76-9E84-425C-958D-57243E72E246}" dt="2022-09-30T10:37:04.438" v="1780"/>
        <pc:sldMkLst>
          <pc:docMk/>
          <pc:sldMk cId="938039169" sldId="284"/>
        </pc:sldMkLst>
        <pc:spChg chg="mod">
          <ac:chgData name="Sara Muneeb" userId="29b624b1-a719-43f5-9b52-388cd4043c04" providerId="ADAL" clId="{DB3F8C76-9E84-425C-958D-57243E72E246}" dt="2022-09-30T10:36:28.335" v="1776" actId="20577"/>
          <ac:spMkLst>
            <pc:docMk/>
            <pc:sldMk cId="938039169" sldId="284"/>
            <ac:spMk id="2" creationId="{00000000-0000-0000-0000-000000000000}"/>
          </ac:spMkLst>
        </pc:spChg>
      </pc:sldChg>
      <pc:sldChg chg="addSp delSp modSp add del">
        <pc:chgData name="Sara Muneeb" userId="29b624b1-a719-43f5-9b52-388cd4043c04" providerId="ADAL" clId="{DB3F8C76-9E84-425C-958D-57243E72E246}" dt="2022-09-30T10:44:00.240" v="1919" actId="47"/>
        <pc:sldMkLst>
          <pc:docMk/>
          <pc:sldMk cId="1064415316" sldId="285"/>
        </pc:sldMkLst>
        <pc:spChg chg="add mod">
          <ac:chgData name="Sara Muneeb" userId="29b624b1-a719-43f5-9b52-388cd4043c04" providerId="ADAL" clId="{DB3F8C76-9E84-425C-958D-57243E72E246}" dt="2022-09-30T10:43:46.086" v="1915" actId="21"/>
          <ac:spMkLst>
            <pc:docMk/>
            <pc:sldMk cId="1064415316" sldId="285"/>
            <ac:spMk id="3" creationId="{79E5B953-B904-86A0-81B6-ECD65CA80F6F}"/>
          </ac:spMkLst>
        </pc:spChg>
        <pc:picChg chg="del">
          <ac:chgData name="Sara Muneeb" userId="29b624b1-a719-43f5-9b52-388cd4043c04" providerId="ADAL" clId="{DB3F8C76-9E84-425C-958D-57243E72E246}" dt="2022-09-30T10:43:46.086" v="1915" actId="21"/>
          <ac:picMkLst>
            <pc:docMk/>
            <pc:sldMk cId="1064415316" sldId="285"/>
            <ac:picMk id="14338" creationId="{00000000-0000-0000-0000-000000000000}"/>
          </ac:picMkLst>
        </pc:picChg>
      </pc:sldChg>
      <pc:sldChg chg="modSp add mod">
        <pc:chgData name="Sara Muneeb" userId="29b624b1-a719-43f5-9b52-388cd4043c04" providerId="ADAL" clId="{DB3F8C76-9E84-425C-958D-57243E72E246}" dt="2022-09-30T10:44:58.715" v="1952" actId="1076"/>
        <pc:sldMkLst>
          <pc:docMk/>
          <pc:sldMk cId="2063745838" sldId="286"/>
        </pc:sldMkLst>
        <pc:spChg chg="mod">
          <ac:chgData name="Sara Muneeb" userId="29b624b1-a719-43f5-9b52-388cd4043c04" providerId="ADAL" clId="{DB3F8C76-9E84-425C-958D-57243E72E246}" dt="2022-09-30T10:44:09.257" v="1928" actId="20577"/>
          <ac:spMkLst>
            <pc:docMk/>
            <pc:sldMk cId="2063745838" sldId="286"/>
            <ac:spMk id="2" creationId="{00000000-0000-0000-0000-000000000000}"/>
          </ac:spMkLst>
        </pc:spChg>
        <pc:picChg chg="mod">
          <ac:chgData name="Sara Muneeb" userId="29b624b1-a719-43f5-9b52-388cd4043c04" providerId="ADAL" clId="{DB3F8C76-9E84-425C-958D-57243E72E246}" dt="2022-09-30T10:44:58.715" v="1952" actId="1076"/>
          <ac:picMkLst>
            <pc:docMk/>
            <pc:sldMk cId="2063745838" sldId="286"/>
            <ac:picMk id="15362" creationId="{00000000-0000-0000-0000-000000000000}"/>
          </ac:picMkLst>
        </pc:picChg>
      </pc:sldChg>
      <pc:sldChg chg="modSp add mod">
        <pc:chgData name="Sara Muneeb" userId="29b624b1-a719-43f5-9b52-388cd4043c04" providerId="ADAL" clId="{DB3F8C76-9E84-425C-958D-57243E72E246}" dt="2022-09-30T10:44:14.885" v="1937" actId="20577"/>
        <pc:sldMkLst>
          <pc:docMk/>
          <pc:sldMk cId="1044308845" sldId="287"/>
        </pc:sldMkLst>
        <pc:spChg chg="mod">
          <ac:chgData name="Sara Muneeb" userId="29b624b1-a719-43f5-9b52-388cd4043c04" providerId="ADAL" clId="{DB3F8C76-9E84-425C-958D-57243E72E246}" dt="2022-09-30T10:44:14.885" v="1937" actId="20577"/>
          <ac:spMkLst>
            <pc:docMk/>
            <pc:sldMk cId="1044308845" sldId="287"/>
            <ac:spMk id="2" creationId="{00000000-0000-0000-0000-000000000000}"/>
          </ac:spMkLst>
        </pc:spChg>
      </pc:sldChg>
      <pc:sldChg chg="addSp delSp modSp add del mod ord">
        <pc:chgData name="Sara Muneeb" userId="29b624b1-a719-43f5-9b52-388cd4043c04" providerId="ADAL" clId="{DB3F8C76-9E84-425C-958D-57243E72E246}" dt="2022-10-03T08:59:50.467" v="3012" actId="47"/>
        <pc:sldMkLst>
          <pc:docMk/>
          <pc:sldMk cId="879983306" sldId="288"/>
        </pc:sldMkLst>
        <pc:picChg chg="add del mod">
          <ac:chgData name="Sara Muneeb" userId="29b624b1-a719-43f5-9b52-388cd4043c04" providerId="ADAL" clId="{DB3F8C76-9E84-425C-958D-57243E72E246}" dt="2022-10-03T08:55:17.380" v="2979" actId="21"/>
          <ac:picMkLst>
            <pc:docMk/>
            <pc:sldMk cId="879983306" sldId="288"/>
            <ac:picMk id="3" creationId="{1DC4E51A-7B2B-4B26-89F4-CC4280598BC8}"/>
          </ac:picMkLst>
        </pc:picChg>
        <pc:picChg chg="mod">
          <ac:chgData name="Sara Muneeb" userId="29b624b1-a719-43f5-9b52-388cd4043c04" providerId="ADAL" clId="{DB3F8C76-9E84-425C-958D-57243E72E246}" dt="2022-10-03T08:55:30.621" v="2983" actId="1076"/>
          <ac:picMkLst>
            <pc:docMk/>
            <pc:sldMk cId="879983306" sldId="288"/>
            <ac:picMk id="2050" creationId="{00000000-0000-0000-0000-000000000000}"/>
          </ac:picMkLst>
        </pc:picChg>
      </pc:sldChg>
      <pc:sldChg chg="addSp delSp modSp add del mod ord">
        <pc:chgData name="Sara Muneeb" userId="29b624b1-a719-43f5-9b52-388cd4043c04" providerId="ADAL" clId="{DB3F8C76-9E84-425C-958D-57243E72E246}" dt="2022-10-03T08:59:54.890" v="3014"/>
        <pc:sldMkLst>
          <pc:docMk/>
          <pc:sldMk cId="1104968559" sldId="289"/>
        </pc:sldMkLst>
        <pc:picChg chg="add del mod">
          <ac:chgData name="Sara Muneeb" userId="29b624b1-a719-43f5-9b52-388cd4043c04" providerId="ADAL" clId="{DB3F8C76-9E84-425C-958D-57243E72E246}" dt="2022-10-03T08:56:32.827" v="2990" actId="21"/>
          <ac:picMkLst>
            <pc:docMk/>
            <pc:sldMk cId="1104968559" sldId="289"/>
            <ac:picMk id="4" creationId="{1710497A-8DD6-7A9C-494C-0DE7430E6B1C}"/>
          </ac:picMkLst>
        </pc:picChg>
        <pc:picChg chg="mod">
          <ac:chgData name="Sara Muneeb" userId="29b624b1-a719-43f5-9b52-388cd4043c04" providerId="ADAL" clId="{DB3F8C76-9E84-425C-958D-57243E72E246}" dt="2022-10-03T08:54:51.622" v="2972" actId="1076"/>
          <ac:picMkLst>
            <pc:docMk/>
            <pc:sldMk cId="1104968559" sldId="289"/>
            <ac:picMk id="3074" creationId="{00000000-0000-0000-0000-000000000000}"/>
          </ac:picMkLst>
        </pc:picChg>
        <pc:picChg chg="mod">
          <ac:chgData name="Sara Muneeb" userId="29b624b1-a719-43f5-9b52-388cd4043c04" providerId="ADAL" clId="{DB3F8C76-9E84-425C-958D-57243E72E246}" dt="2022-10-03T08:54:40.915" v="2969" actId="14100"/>
          <ac:picMkLst>
            <pc:docMk/>
            <pc:sldMk cId="1104968559" sldId="289"/>
            <ac:picMk id="3075" creationId="{00000000-0000-0000-0000-000000000000}"/>
          </ac:picMkLst>
        </pc:picChg>
      </pc:sldChg>
      <pc:sldChg chg="add">
        <pc:chgData name="Sara Muneeb" userId="29b624b1-a719-43f5-9b52-388cd4043c04" providerId="ADAL" clId="{DB3F8C76-9E84-425C-958D-57243E72E246}" dt="2022-10-03T08:41:05.849" v="2745"/>
        <pc:sldMkLst>
          <pc:docMk/>
          <pc:sldMk cId="52606917" sldId="292"/>
        </pc:sldMkLst>
      </pc:sldChg>
      <pc:sldChg chg="modSp add mod">
        <pc:chgData name="Sara Muneeb" userId="29b624b1-a719-43f5-9b52-388cd4043c04" providerId="ADAL" clId="{DB3F8C76-9E84-425C-958D-57243E72E246}" dt="2022-09-30T10:44:23.212" v="1945" actId="20577"/>
        <pc:sldMkLst>
          <pc:docMk/>
          <pc:sldMk cId="1356901708" sldId="293"/>
        </pc:sldMkLst>
        <pc:spChg chg="mod">
          <ac:chgData name="Sara Muneeb" userId="29b624b1-a719-43f5-9b52-388cd4043c04" providerId="ADAL" clId="{DB3F8C76-9E84-425C-958D-57243E72E246}" dt="2022-09-30T10:44:23.212" v="1945" actId="20577"/>
          <ac:spMkLst>
            <pc:docMk/>
            <pc:sldMk cId="1356901708" sldId="293"/>
            <ac:spMk id="2" creationId="{00000000-0000-0000-0000-000000000000}"/>
          </ac:spMkLst>
        </pc:spChg>
      </pc:sldChg>
      <pc:sldChg chg="modSp add">
        <pc:chgData name="Sara Muneeb" userId="29b624b1-a719-43f5-9b52-388cd4043c04" providerId="ADAL" clId="{DB3F8C76-9E84-425C-958D-57243E72E246}" dt="2022-09-30T10:44:38.471" v="1947" actId="1076"/>
        <pc:sldMkLst>
          <pc:docMk/>
          <pc:sldMk cId="3263305752" sldId="294"/>
        </pc:sldMkLst>
        <pc:picChg chg="mod">
          <ac:chgData name="Sara Muneeb" userId="29b624b1-a719-43f5-9b52-388cd4043c04" providerId="ADAL" clId="{DB3F8C76-9E84-425C-958D-57243E72E246}" dt="2022-09-30T10:44:38.471" v="1947" actId="1076"/>
          <ac:picMkLst>
            <pc:docMk/>
            <pc:sldMk cId="3263305752" sldId="294"/>
            <ac:picMk id="17410" creationId="{00000000-0000-0000-0000-000000000000}"/>
          </ac:picMkLst>
        </pc:picChg>
      </pc:sldChg>
      <pc:sldChg chg="modSp add">
        <pc:chgData name="Sara Muneeb" userId="29b624b1-a719-43f5-9b52-388cd4043c04" providerId="ADAL" clId="{DB3F8C76-9E84-425C-958D-57243E72E246}" dt="2022-09-30T10:44:46.999" v="1949" actId="1076"/>
        <pc:sldMkLst>
          <pc:docMk/>
          <pc:sldMk cId="415582154" sldId="295"/>
        </pc:sldMkLst>
        <pc:picChg chg="mod">
          <ac:chgData name="Sara Muneeb" userId="29b624b1-a719-43f5-9b52-388cd4043c04" providerId="ADAL" clId="{DB3F8C76-9E84-425C-958D-57243E72E246}" dt="2022-09-30T10:44:46.999" v="1949" actId="1076"/>
          <ac:picMkLst>
            <pc:docMk/>
            <pc:sldMk cId="415582154" sldId="295"/>
            <ac:picMk id="18435" creationId="{00000000-0000-0000-0000-000000000000}"/>
          </ac:picMkLst>
        </pc:picChg>
      </pc:sldChg>
      <pc:sldChg chg="modSp add">
        <pc:chgData name="Sara Muneeb" userId="29b624b1-a719-43f5-9b52-388cd4043c04" providerId="ADAL" clId="{DB3F8C76-9E84-425C-958D-57243E72E246}" dt="2022-09-30T10:45:11.809" v="1954" actId="1076"/>
        <pc:sldMkLst>
          <pc:docMk/>
          <pc:sldMk cId="4129240445" sldId="296"/>
        </pc:sldMkLst>
        <pc:picChg chg="mod">
          <ac:chgData name="Sara Muneeb" userId="29b624b1-a719-43f5-9b52-388cd4043c04" providerId="ADAL" clId="{DB3F8C76-9E84-425C-958D-57243E72E246}" dt="2022-09-30T10:45:11.809" v="1954" actId="1076"/>
          <ac:picMkLst>
            <pc:docMk/>
            <pc:sldMk cId="4129240445" sldId="296"/>
            <ac:picMk id="19458" creationId="{00000000-0000-0000-0000-000000000000}"/>
          </ac:picMkLst>
        </pc:picChg>
      </pc:sldChg>
      <pc:sldChg chg="modSp add">
        <pc:chgData name="Sara Muneeb" userId="29b624b1-a719-43f5-9b52-388cd4043c04" providerId="ADAL" clId="{DB3F8C76-9E84-425C-958D-57243E72E246}" dt="2022-09-30T10:45:38.842" v="1959" actId="1076"/>
        <pc:sldMkLst>
          <pc:docMk/>
          <pc:sldMk cId="538218730" sldId="297"/>
        </pc:sldMkLst>
        <pc:picChg chg="mod">
          <ac:chgData name="Sara Muneeb" userId="29b624b1-a719-43f5-9b52-388cd4043c04" providerId="ADAL" clId="{DB3F8C76-9E84-425C-958D-57243E72E246}" dt="2022-09-30T10:45:38.842" v="1959" actId="1076"/>
          <ac:picMkLst>
            <pc:docMk/>
            <pc:sldMk cId="538218730" sldId="297"/>
            <ac:picMk id="20482" creationId="{00000000-0000-0000-0000-000000000000}"/>
          </ac:picMkLst>
        </pc:picChg>
        <pc:picChg chg="mod">
          <ac:chgData name="Sara Muneeb" userId="29b624b1-a719-43f5-9b52-388cd4043c04" providerId="ADAL" clId="{DB3F8C76-9E84-425C-958D-57243E72E246}" dt="2022-09-30T10:45:38.842" v="1959" actId="1076"/>
          <ac:picMkLst>
            <pc:docMk/>
            <pc:sldMk cId="538218730" sldId="297"/>
            <ac:picMk id="20483" creationId="{00000000-0000-0000-0000-000000000000}"/>
          </ac:picMkLst>
        </pc:picChg>
      </pc:sldChg>
      <pc:sldChg chg="modSp add">
        <pc:chgData name="Sara Muneeb" userId="29b624b1-a719-43f5-9b52-388cd4043c04" providerId="ADAL" clId="{DB3F8C76-9E84-425C-958D-57243E72E246}" dt="2022-09-30T10:45:19.795" v="1956" actId="1076"/>
        <pc:sldMkLst>
          <pc:docMk/>
          <pc:sldMk cId="2682898875" sldId="298"/>
        </pc:sldMkLst>
        <pc:picChg chg="mod">
          <ac:chgData name="Sara Muneeb" userId="29b624b1-a719-43f5-9b52-388cd4043c04" providerId="ADAL" clId="{DB3F8C76-9E84-425C-958D-57243E72E246}" dt="2022-09-30T10:45:19.795" v="1956" actId="1076"/>
          <ac:picMkLst>
            <pc:docMk/>
            <pc:sldMk cId="2682898875" sldId="298"/>
            <ac:picMk id="21506" creationId="{00000000-0000-0000-0000-000000000000}"/>
          </ac:picMkLst>
        </pc:picChg>
      </pc:sldChg>
      <pc:sldChg chg="add del">
        <pc:chgData name="Sara Muneeb" userId="29b624b1-a719-43f5-9b52-388cd4043c04" providerId="ADAL" clId="{DB3F8C76-9E84-425C-958D-57243E72E246}" dt="2022-09-30T10:45:46.637" v="1960" actId="47"/>
        <pc:sldMkLst>
          <pc:docMk/>
          <pc:sldMk cId="2822380657" sldId="299"/>
        </pc:sldMkLst>
      </pc:sldChg>
      <pc:sldChg chg="add del">
        <pc:chgData name="Sara Muneeb" userId="29b624b1-a719-43f5-9b52-388cd4043c04" providerId="ADAL" clId="{DB3F8C76-9E84-425C-958D-57243E72E246}" dt="2022-09-30T11:34:08.052" v="2446" actId="47"/>
        <pc:sldMkLst>
          <pc:docMk/>
          <pc:sldMk cId="8593176" sldId="300"/>
        </pc:sldMkLst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2970711622" sldId="301"/>
        </pc:sldMkLst>
      </pc:sldChg>
      <pc:sldChg chg="addSp modSp new mod">
        <pc:chgData name="Sara Muneeb" userId="29b624b1-a719-43f5-9b52-388cd4043c04" providerId="ADAL" clId="{DB3F8C76-9E84-425C-958D-57243E72E246}" dt="2022-09-30T10:43:53.044" v="1918" actId="1076"/>
        <pc:sldMkLst>
          <pc:docMk/>
          <pc:sldMk cId="3403539787" sldId="301"/>
        </pc:sldMkLst>
        <pc:spChg chg="mod">
          <ac:chgData name="Sara Muneeb" userId="29b624b1-a719-43f5-9b52-388cd4043c04" providerId="ADAL" clId="{DB3F8C76-9E84-425C-958D-57243E72E246}" dt="2022-09-30T10:37:59.709" v="1813" actId="20577"/>
          <ac:spMkLst>
            <pc:docMk/>
            <pc:sldMk cId="3403539787" sldId="301"/>
            <ac:spMk id="2" creationId="{69B42A3F-A1A1-7E52-759D-87A60C33A1B8}"/>
          </ac:spMkLst>
        </pc:spChg>
        <pc:spChg chg="mod">
          <ac:chgData name="Sara Muneeb" userId="29b624b1-a719-43f5-9b52-388cd4043c04" providerId="ADAL" clId="{DB3F8C76-9E84-425C-958D-57243E72E246}" dt="2022-09-30T10:43:35.586" v="1914" actId="20577"/>
          <ac:spMkLst>
            <pc:docMk/>
            <pc:sldMk cId="3403539787" sldId="301"/>
            <ac:spMk id="3" creationId="{833315EF-3EED-87A1-D4EF-5D7BFB1D91B0}"/>
          </ac:spMkLst>
        </pc:spChg>
        <pc:picChg chg="add mod">
          <ac:chgData name="Sara Muneeb" userId="29b624b1-a719-43f5-9b52-388cd4043c04" providerId="ADAL" clId="{DB3F8C76-9E84-425C-958D-57243E72E246}" dt="2022-09-30T10:43:53.044" v="1918" actId="1076"/>
          <ac:picMkLst>
            <pc:docMk/>
            <pc:sldMk cId="3403539787" sldId="301"/>
            <ac:picMk id="4" creationId="{9429FA95-63CD-B985-E60C-8B2DD9677452}"/>
          </ac:picMkLst>
        </pc:picChg>
      </pc:sldChg>
      <pc:sldChg chg="addSp modSp new mod">
        <pc:chgData name="Sara Muneeb" userId="29b624b1-a719-43f5-9b52-388cd4043c04" providerId="ADAL" clId="{DB3F8C76-9E84-425C-958D-57243E72E246}" dt="2022-09-30T10:50:27.256" v="2054" actId="167"/>
        <pc:sldMkLst>
          <pc:docMk/>
          <pc:sldMk cId="3637490053" sldId="302"/>
        </pc:sldMkLst>
        <pc:spChg chg="mod">
          <ac:chgData name="Sara Muneeb" userId="29b624b1-a719-43f5-9b52-388cd4043c04" providerId="ADAL" clId="{DB3F8C76-9E84-425C-958D-57243E72E246}" dt="2022-09-30T10:46:02.299" v="1970" actId="20577"/>
          <ac:spMkLst>
            <pc:docMk/>
            <pc:sldMk cId="3637490053" sldId="302"/>
            <ac:spMk id="2" creationId="{DE3C9C45-FDB6-3179-DA05-18F5649D1CB9}"/>
          </ac:spMkLst>
        </pc:spChg>
        <pc:spChg chg="mod">
          <ac:chgData name="Sara Muneeb" userId="29b624b1-a719-43f5-9b52-388cd4043c04" providerId="ADAL" clId="{DB3F8C76-9E84-425C-958D-57243E72E246}" dt="2022-09-30T10:50:12.630" v="2051" actId="27636"/>
          <ac:spMkLst>
            <pc:docMk/>
            <pc:sldMk cId="3637490053" sldId="302"/>
            <ac:spMk id="3" creationId="{AE3D4DF1-A508-47E4-6A15-83DC507267AA}"/>
          </ac:spMkLst>
        </pc:spChg>
        <pc:picChg chg="add mod">
          <ac:chgData name="Sara Muneeb" userId="29b624b1-a719-43f5-9b52-388cd4043c04" providerId="ADAL" clId="{DB3F8C76-9E84-425C-958D-57243E72E246}" dt="2022-09-30T10:50:27.256" v="2054" actId="167"/>
          <ac:picMkLst>
            <pc:docMk/>
            <pc:sldMk cId="3637490053" sldId="302"/>
            <ac:picMk id="5122" creationId="{A3BAECEE-5369-3576-702F-F5E233F8D173}"/>
          </ac:picMkLst>
        </pc:picChg>
      </pc:sldChg>
      <pc:sldChg chg="modSp new mod">
        <pc:chgData name="Sara Muneeb" userId="29b624b1-a719-43f5-9b52-388cd4043c04" providerId="ADAL" clId="{DB3F8C76-9E84-425C-958D-57243E72E246}" dt="2022-09-30T10:51:30.854" v="2105" actId="404"/>
        <pc:sldMkLst>
          <pc:docMk/>
          <pc:sldMk cId="2876852152" sldId="303"/>
        </pc:sldMkLst>
        <pc:spChg chg="mod">
          <ac:chgData name="Sara Muneeb" userId="29b624b1-a719-43f5-9b52-388cd4043c04" providerId="ADAL" clId="{DB3F8C76-9E84-425C-958D-57243E72E246}" dt="2022-09-30T10:50:51.050" v="2090" actId="20577"/>
          <ac:spMkLst>
            <pc:docMk/>
            <pc:sldMk cId="2876852152" sldId="303"/>
            <ac:spMk id="2" creationId="{6B54EF0F-763F-F365-28F4-006742E94F5C}"/>
          </ac:spMkLst>
        </pc:spChg>
        <pc:spChg chg="mod">
          <ac:chgData name="Sara Muneeb" userId="29b624b1-a719-43f5-9b52-388cd4043c04" providerId="ADAL" clId="{DB3F8C76-9E84-425C-958D-57243E72E246}" dt="2022-09-30T10:51:30.854" v="2105" actId="404"/>
          <ac:spMkLst>
            <pc:docMk/>
            <pc:sldMk cId="2876852152" sldId="303"/>
            <ac:spMk id="3" creationId="{0484DCC7-BFE4-6F59-0A8D-8408B3D0719C}"/>
          </ac:spMkLst>
        </pc:spChg>
      </pc:sldChg>
      <pc:sldChg chg="addSp delSp modSp new mod">
        <pc:chgData name="Sara Muneeb" userId="29b624b1-a719-43f5-9b52-388cd4043c04" providerId="ADAL" clId="{DB3F8C76-9E84-425C-958D-57243E72E246}" dt="2022-09-30T11:08:58.812" v="2137" actId="22"/>
        <pc:sldMkLst>
          <pc:docMk/>
          <pc:sldMk cId="86923313" sldId="304"/>
        </pc:sldMkLst>
        <pc:spChg chg="mod">
          <ac:chgData name="Sara Muneeb" userId="29b624b1-a719-43f5-9b52-388cd4043c04" providerId="ADAL" clId="{DB3F8C76-9E84-425C-958D-57243E72E246}" dt="2022-09-30T11:03:44.361" v="2115" actId="20577"/>
          <ac:spMkLst>
            <pc:docMk/>
            <pc:sldMk cId="86923313" sldId="304"/>
            <ac:spMk id="2" creationId="{EA4E158F-3768-5AE7-050B-B9E5A46DAB48}"/>
          </ac:spMkLst>
        </pc:spChg>
        <pc:spChg chg="del">
          <ac:chgData name="Sara Muneeb" userId="29b624b1-a719-43f5-9b52-388cd4043c04" providerId="ADAL" clId="{DB3F8C76-9E84-425C-958D-57243E72E246}" dt="2022-09-30T11:06:44.317" v="2116" actId="931"/>
          <ac:spMkLst>
            <pc:docMk/>
            <pc:sldMk cId="86923313" sldId="304"/>
            <ac:spMk id="3" creationId="{8208184B-C00A-9902-87D9-AEEA4EB12FA2}"/>
          </ac:spMkLst>
        </pc:spChg>
        <pc:spChg chg="add del mod">
          <ac:chgData name="Sara Muneeb" userId="29b624b1-a719-43f5-9b52-388cd4043c04" providerId="ADAL" clId="{DB3F8C76-9E84-425C-958D-57243E72E246}" dt="2022-09-30T11:08:58.812" v="2137" actId="22"/>
          <ac:spMkLst>
            <pc:docMk/>
            <pc:sldMk cId="86923313" sldId="304"/>
            <ac:spMk id="7" creationId="{ADCC6D01-518C-2808-B2EC-4367173A48D2}"/>
          </ac:spMkLst>
        </pc:spChg>
        <pc:spChg chg="add del">
          <ac:chgData name="Sara Muneeb" userId="29b624b1-a719-43f5-9b52-388cd4043c04" providerId="ADAL" clId="{DB3F8C76-9E84-425C-958D-57243E72E246}" dt="2022-09-30T11:08:41.295" v="2136"/>
          <ac:spMkLst>
            <pc:docMk/>
            <pc:sldMk cId="86923313" sldId="304"/>
            <ac:spMk id="8" creationId="{99A25F69-1293-3585-8D47-07B28F449A36}"/>
          </ac:spMkLst>
        </pc:spChg>
        <pc:picChg chg="add del mod">
          <ac:chgData name="Sara Muneeb" userId="29b624b1-a719-43f5-9b52-388cd4043c04" providerId="ADAL" clId="{DB3F8C76-9E84-425C-958D-57243E72E246}" dt="2022-09-30T11:08:38.101" v="2134" actId="478"/>
          <ac:picMkLst>
            <pc:docMk/>
            <pc:sldMk cId="86923313" sldId="304"/>
            <ac:picMk id="5" creationId="{26417066-F32B-8E7F-44D0-AF0D755CFC7A}"/>
          </ac:picMkLst>
        </pc:picChg>
        <pc:picChg chg="add mod ord">
          <ac:chgData name="Sara Muneeb" userId="29b624b1-a719-43f5-9b52-388cd4043c04" providerId="ADAL" clId="{DB3F8C76-9E84-425C-958D-57243E72E246}" dt="2022-09-30T11:08:58.812" v="2137" actId="22"/>
          <ac:picMkLst>
            <pc:docMk/>
            <pc:sldMk cId="86923313" sldId="304"/>
            <ac:picMk id="10" creationId="{D3E00E07-1CF9-8A9B-174E-B27FDC828001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11:07:10.911" v="2133" actId="1076"/>
        <pc:sldMkLst>
          <pc:docMk/>
          <pc:sldMk cId="4106586161" sldId="305"/>
        </pc:sldMkLst>
        <pc:spChg chg="mod">
          <ac:chgData name="Sara Muneeb" userId="29b624b1-a719-43f5-9b52-388cd4043c04" providerId="ADAL" clId="{DB3F8C76-9E84-425C-958D-57243E72E246}" dt="2022-09-30T11:06:56.169" v="2128" actId="20577"/>
          <ac:spMkLst>
            <pc:docMk/>
            <pc:sldMk cId="4106586161" sldId="305"/>
            <ac:spMk id="2" creationId="{FC40C399-77D8-6A49-D969-CC3CFB207347}"/>
          </ac:spMkLst>
        </pc:spChg>
        <pc:spChg chg="del">
          <ac:chgData name="Sara Muneeb" userId="29b624b1-a719-43f5-9b52-388cd4043c04" providerId="ADAL" clId="{DB3F8C76-9E84-425C-958D-57243E72E246}" dt="2022-09-30T11:07:04.246" v="2129" actId="931"/>
          <ac:spMkLst>
            <pc:docMk/>
            <pc:sldMk cId="4106586161" sldId="305"/>
            <ac:spMk id="3" creationId="{049CBD86-5AD8-90FA-469E-6C5840FFE0D7}"/>
          </ac:spMkLst>
        </pc:spChg>
        <pc:picChg chg="add mod">
          <ac:chgData name="Sara Muneeb" userId="29b624b1-a719-43f5-9b52-388cd4043c04" providerId="ADAL" clId="{DB3F8C76-9E84-425C-958D-57243E72E246}" dt="2022-09-30T11:07:10.911" v="2133" actId="1076"/>
          <ac:picMkLst>
            <pc:docMk/>
            <pc:sldMk cId="4106586161" sldId="305"/>
            <ac:picMk id="5" creationId="{FD83C9B8-4477-54AE-C1D8-1C109B6C6F48}"/>
          </ac:picMkLst>
        </pc:picChg>
      </pc:sldChg>
      <pc:sldChg chg="addSp delSp modSp new add del mod">
        <pc:chgData name="Sara Muneeb" userId="29b624b1-a719-43f5-9b52-388cd4043c04" providerId="ADAL" clId="{DB3F8C76-9E84-425C-958D-57243E72E246}" dt="2022-09-30T11:21:15.256" v="2274" actId="1076"/>
        <pc:sldMkLst>
          <pc:docMk/>
          <pc:sldMk cId="4157403971" sldId="306"/>
        </pc:sldMkLst>
        <pc:spChg chg="mod">
          <ac:chgData name="Sara Muneeb" userId="29b624b1-a719-43f5-9b52-388cd4043c04" providerId="ADAL" clId="{DB3F8C76-9E84-425C-958D-57243E72E246}" dt="2022-09-30T11:14:04.043" v="2173" actId="20577"/>
          <ac:spMkLst>
            <pc:docMk/>
            <pc:sldMk cId="4157403971" sldId="306"/>
            <ac:spMk id="2" creationId="{9F152DDC-953C-3C40-E6F5-026440D6D3D2}"/>
          </ac:spMkLst>
        </pc:spChg>
        <pc:spChg chg="del">
          <ac:chgData name="Sara Muneeb" userId="29b624b1-a719-43f5-9b52-388cd4043c04" providerId="ADAL" clId="{DB3F8C76-9E84-425C-958D-57243E72E246}" dt="2022-09-30T11:14:07.162" v="2174"/>
          <ac:spMkLst>
            <pc:docMk/>
            <pc:sldMk cId="4157403971" sldId="306"/>
            <ac:spMk id="3" creationId="{F5B1166C-19CC-78B2-EBDE-81BF8E143A35}"/>
          </ac:spMkLst>
        </pc:spChg>
        <pc:spChg chg="add mod">
          <ac:chgData name="Sara Muneeb" userId="29b624b1-a719-43f5-9b52-388cd4043c04" providerId="ADAL" clId="{DB3F8C76-9E84-425C-958D-57243E72E246}" dt="2022-09-30T11:21:00.197" v="2271" actId="1076"/>
          <ac:spMkLst>
            <pc:docMk/>
            <pc:sldMk cId="4157403971" sldId="306"/>
            <ac:spMk id="4" creationId="{4A30ABF4-6B58-546A-40E6-5986C5B4E3D2}"/>
          </ac:spMkLst>
        </pc:spChg>
        <pc:picChg chg="add del mod">
          <ac:chgData name="Sara Muneeb" userId="29b624b1-a719-43f5-9b52-388cd4043c04" providerId="ADAL" clId="{DB3F8C76-9E84-425C-958D-57243E72E246}" dt="2022-09-30T11:17:25.682" v="2233" actId="21"/>
          <ac:picMkLst>
            <pc:docMk/>
            <pc:sldMk cId="4157403971" sldId="306"/>
            <ac:picMk id="7170" creationId="{D1BF4F38-EF8E-3491-0676-2A494375E3F1}"/>
          </ac:picMkLst>
        </pc:picChg>
        <pc:picChg chg="add mod">
          <ac:chgData name="Sara Muneeb" userId="29b624b1-a719-43f5-9b52-388cd4043c04" providerId="ADAL" clId="{DB3F8C76-9E84-425C-958D-57243E72E246}" dt="2022-09-30T11:21:15.256" v="2274" actId="1076"/>
          <ac:picMkLst>
            <pc:docMk/>
            <pc:sldMk cId="4157403971" sldId="306"/>
            <ac:picMk id="7172" creationId="{1A339B99-D608-CCFD-1CE0-0A159E50E7A2}"/>
          </ac:picMkLst>
        </pc:picChg>
      </pc:sldChg>
      <pc:sldChg chg="modSp new mod">
        <pc:chgData name="Sara Muneeb" userId="29b624b1-a719-43f5-9b52-388cd4043c04" providerId="ADAL" clId="{DB3F8C76-9E84-425C-958D-57243E72E246}" dt="2022-09-30T11:17:01.870" v="2232" actId="404"/>
        <pc:sldMkLst>
          <pc:docMk/>
          <pc:sldMk cId="3279694682" sldId="307"/>
        </pc:sldMkLst>
        <pc:spChg chg="mod">
          <ac:chgData name="Sara Muneeb" userId="29b624b1-a719-43f5-9b52-388cd4043c04" providerId="ADAL" clId="{DB3F8C76-9E84-425C-958D-57243E72E246}" dt="2022-09-30T11:15:01.962" v="2206" actId="20577"/>
          <ac:spMkLst>
            <pc:docMk/>
            <pc:sldMk cId="3279694682" sldId="307"/>
            <ac:spMk id="2" creationId="{6571EA19-7D82-98AC-9994-CA1EA231116D}"/>
          </ac:spMkLst>
        </pc:spChg>
        <pc:spChg chg="mod">
          <ac:chgData name="Sara Muneeb" userId="29b624b1-a719-43f5-9b52-388cd4043c04" providerId="ADAL" clId="{DB3F8C76-9E84-425C-958D-57243E72E246}" dt="2022-09-30T11:17:01.870" v="2232" actId="404"/>
          <ac:spMkLst>
            <pc:docMk/>
            <pc:sldMk cId="3279694682" sldId="307"/>
            <ac:spMk id="3" creationId="{6531A40D-554F-B707-E039-1016C6842DF2}"/>
          </ac:spMkLst>
        </pc:spChg>
      </pc:sldChg>
      <pc:sldChg chg="add del">
        <pc:chgData name="Sara Muneeb" userId="29b624b1-a719-43f5-9b52-388cd4043c04" providerId="ADAL" clId="{DB3F8C76-9E84-425C-958D-57243E72E246}" dt="2022-09-30T11:17:36.326" v="2237"/>
        <pc:sldMkLst>
          <pc:docMk/>
          <pc:sldMk cId="1996025691" sldId="308"/>
        </pc:sldMkLst>
      </pc:sldChg>
      <pc:sldChg chg="add del">
        <pc:chgData name="Sara Muneeb" userId="29b624b1-a719-43f5-9b52-388cd4043c04" providerId="ADAL" clId="{DB3F8C76-9E84-425C-958D-57243E72E246}" dt="2022-09-30T11:17:33.461" v="2235"/>
        <pc:sldMkLst>
          <pc:docMk/>
          <pc:sldMk cId="2640086440" sldId="308"/>
        </pc:sldMkLst>
      </pc:sldChg>
      <pc:sldChg chg="addSp modSp new mod">
        <pc:chgData name="Sara Muneeb" userId="29b624b1-a719-43f5-9b52-388cd4043c04" providerId="ADAL" clId="{DB3F8C76-9E84-425C-958D-57243E72E246}" dt="2022-09-30T11:33:53.186" v="2445" actId="1076"/>
        <pc:sldMkLst>
          <pc:docMk/>
          <pc:sldMk cId="3534911287" sldId="308"/>
        </pc:sldMkLst>
        <pc:spChg chg="mod">
          <ac:chgData name="Sara Muneeb" userId="29b624b1-a719-43f5-9b52-388cd4043c04" providerId="ADAL" clId="{DB3F8C76-9E84-425C-958D-57243E72E246}" dt="2022-09-30T11:21:48.259" v="2336" actId="20577"/>
          <ac:spMkLst>
            <pc:docMk/>
            <pc:sldMk cId="3534911287" sldId="308"/>
            <ac:spMk id="2" creationId="{9A73CB06-E6F4-D8EA-17A5-63DE0836A621}"/>
          </ac:spMkLst>
        </pc:spChg>
        <pc:spChg chg="mod">
          <ac:chgData name="Sara Muneeb" userId="29b624b1-a719-43f5-9b52-388cd4043c04" providerId="ADAL" clId="{DB3F8C76-9E84-425C-958D-57243E72E246}" dt="2022-09-30T11:32:31.405" v="2438" actId="20577"/>
          <ac:spMkLst>
            <pc:docMk/>
            <pc:sldMk cId="3534911287" sldId="308"/>
            <ac:spMk id="3" creationId="{EDDA6EF6-7DA3-EB82-E961-B767805C414A}"/>
          </ac:spMkLst>
        </pc:spChg>
        <pc:picChg chg="add mod">
          <ac:chgData name="Sara Muneeb" userId="29b624b1-a719-43f5-9b52-388cd4043c04" providerId="ADAL" clId="{DB3F8C76-9E84-425C-958D-57243E72E246}" dt="2022-09-30T11:33:53.186" v="2445" actId="1076"/>
          <ac:picMkLst>
            <pc:docMk/>
            <pc:sldMk cId="3534911287" sldId="308"/>
            <ac:picMk id="4" creationId="{8E831EFC-472A-BDB9-495F-AEB2BBF854C2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11:37:59.240" v="2502" actId="20577"/>
        <pc:sldMkLst>
          <pc:docMk/>
          <pc:sldMk cId="342350972" sldId="309"/>
        </pc:sldMkLst>
        <pc:spChg chg="mod">
          <ac:chgData name="Sara Muneeb" userId="29b624b1-a719-43f5-9b52-388cd4043c04" providerId="ADAL" clId="{DB3F8C76-9E84-425C-958D-57243E72E246}" dt="2022-09-30T11:27:31.450" v="2381" actId="27636"/>
          <ac:spMkLst>
            <pc:docMk/>
            <pc:sldMk cId="342350972" sldId="309"/>
            <ac:spMk id="2" creationId="{1ACC1270-1223-76A0-0378-4886E6636DB9}"/>
          </ac:spMkLst>
        </pc:spChg>
        <pc:spChg chg="mod">
          <ac:chgData name="Sara Muneeb" userId="29b624b1-a719-43f5-9b52-388cd4043c04" providerId="ADAL" clId="{DB3F8C76-9E84-425C-958D-57243E72E246}" dt="2022-09-30T11:37:59.240" v="2502" actId="20577"/>
          <ac:spMkLst>
            <pc:docMk/>
            <pc:sldMk cId="342350972" sldId="309"/>
            <ac:spMk id="3" creationId="{E9198B8F-D562-A0C6-6310-7F86BD99DD98}"/>
          </ac:spMkLst>
        </pc:spChg>
        <pc:picChg chg="add del">
          <ac:chgData name="Sara Muneeb" userId="29b624b1-a719-43f5-9b52-388cd4043c04" providerId="ADAL" clId="{DB3F8C76-9E84-425C-958D-57243E72E246}" dt="2022-09-30T11:33:04.372" v="2439" actId="21"/>
          <ac:picMkLst>
            <pc:docMk/>
            <pc:sldMk cId="342350972" sldId="309"/>
            <ac:picMk id="8194" creationId="{C1C18E72-9234-4630-3D04-D5649666537A}"/>
          </ac:picMkLst>
        </pc:picChg>
      </pc:sldChg>
      <pc:sldChg chg="addSp delSp modSp new mod">
        <pc:chgData name="Sara Muneeb" userId="29b624b1-a719-43f5-9b52-388cd4043c04" providerId="ADAL" clId="{DB3F8C76-9E84-425C-958D-57243E72E246}" dt="2022-09-30T11:37:22.195" v="2463" actId="20577"/>
        <pc:sldMkLst>
          <pc:docMk/>
          <pc:sldMk cId="3045204456" sldId="310"/>
        </pc:sldMkLst>
        <pc:spChg chg="mod">
          <ac:chgData name="Sara Muneeb" userId="29b624b1-a719-43f5-9b52-388cd4043c04" providerId="ADAL" clId="{DB3F8C76-9E84-425C-958D-57243E72E246}" dt="2022-09-30T11:37:22.195" v="2463" actId="20577"/>
          <ac:spMkLst>
            <pc:docMk/>
            <pc:sldMk cId="3045204456" sldId="310"/>
            <ac:spMk id="2" creationId="{A4E60751-2FA0-5E9C-BA60-A61BAB26661B}"/>
          </ac:spMkLst>
        </pc:spChg>
        <pc:spChg chg="del">
          <ac:chgData name="Sara Muneeb" userId="29b624b1-a719-43f5-9b52-388cd4043c04" providerId="ADAL" clId="{DB3F8C76-9E84-425C-958D-57243E72E246}" dt="2022-09-30T11:35:14.468" v="2450" actId="931"/>
          <ac:spMkLst>
            <pc:docMk/>
            <pc:sldMk cId="3045204456" sldId="310"/>
            <ac:spMk id="3" creationId="{B6C47C78-D2B3-3B7C-5629-3272BC6A496F}"/>
          </ac:spMkLst>
        </pc:spChg>
        <pc:spChg chg="add del mod">
          <ac:chgData name="Sara Muneeb" userId="29b624b1-a719-43f5-9b52-388cd4043c04" providerId="ADAL" clId="{DB3F8C76-9E84-425C-958D-57243E72E246}" dt="2022-09-30T11:37:18.503" v="2454" actId="931"/>
          <ac:spMkLst>
            <pc:docMk/>
            <pc:sldMk cId="3045204456" sldId="310"/>
            <ac:spMk id="7" creationId="{6E73DA4B-4278-63F1-F6CE-94BAC8271ED9}"/>
          </ac:spMkLst>
        </pc:spChg>
        <pc:picChg chg="add del mod">
          <ac:chgData name="Sara Muneeb" userId="29b624b1-a719-43f5-9b52-388cd4043c04" providerId="ADAL" clId="{DB3F8C76-9E84-425C-958D-57243E72E246}" dt="2022-09-30T11:37:12.656" v="2453" actId="478"/>
          <ac:picMkLst>
            <pc:docMk/>
            <pc:sldMk cId="3045204456" sldId="310"/>
            <ac:picMk id="5" creationId="{CDDF55C9-C969-1DFE-35DB-7497D2958212}"/>
          </ac:picMkLst>
        </pc:picChg>
        <pc:picChg chg="add mod">
          <ac:chgData name="Sara Muneeb" userId="29b624b1-a719-43f5-9b52-388cd4043c04" providerId="ADAL" clId="{DB3F8C76-9E84-425C-958D-57243E72E246}" dt="2022-09-30T11:37:21.077" v="2455" actId="27614"/>
          <ac:picMkLst>
            <pc:docMk/>
            <pc:sldMk cId="3045204456" sldId="310"/>
            <ac:picMk id="9" creationId="{514700B3-88EC-4B5D-8EBB-6D9BE9652705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3T07:54:26.741" v="2506" actId="22"/>
        <pc:sldMkLst>
          <pc:docMk/>
          <pc:sldMk cId="1345374263" sldId="311"/>
        </pc:sldMkLst>
        <pc:spChg chg="mod">
          <ac:chgData name="Sara Muneeb" userId="29b624b1-a719-43f5-9b52-388cd4043c04" providerId="ADAL" clId="{DB3F8C76-9E84-425C-958D-57243E72E246}" dt="2022-09-30T11:37:25.984" v="2471" actId="20577"/>
          <ac:spMkLst>
            <pc:docMk/>
            <pc:sldMk cId="1345374263" sldId="311"/>
            <ac:spMk id="2" creationId="{854B68EE-61FE-BD1C-76C3-A7C3DA5B852D}"/>
          </ac:spMkLst>
        </pc:spChg>
        <pc:spChg chg="del">
          <ac:chgData name="Sara Muneeb" userId="29b624b1-a719-43f5-9b52-388cd4043c04" providerId="ADAL" clId="{DB3F8C76-9E84-425C-958D-57243E72E246}" dt="2022-09-30T11:37:36.113" v="2472" actId="931"/>
          <ac:spMkLst>
            <pc:docMk/>
            <pc:sldMk cId="1345374263" sldId="311"/>
            <ac:spMk id="3" creationId="{0F8F4BC8-F2C9-720F-B07E-A5BA5D3054B4}"/>
          </ac:spMkLst>
        </pc:spChg>
        <pc:spChg chg="add del">
          <ac:chgData name="Sara Muneeb" userId="29b624b1-a719-43f5-9b52-388cd4043c04" providerId="ADAL" clId="{DB3F8C76-9E84-425C-958D-57243E72E246}" dt="2022-10-03T07:54:26.741" v="2506" actId="22"/>
          <ac:spMkLst>
            <pc:docMk/>
            <pc:sldMk cId="1345374263" sldId="311"/>
            <ac:spMk id="4" creationId="{38E5D484-3F1C-E555-F91E-1239AF7ADB0B}"/>
          </ac:spMkLst>
        </pc:spChg>
        <pc:picChg chg="add mod">
          <ac:chgData name="Sara Muneeb" userId="29b624b1-a719-43f5-9b52-388cd4043c04" providerId="ADAL" clId="{DB3F8C76-9E84-425C-958D-57243E72E246}" dt="2022-09-30T11:37:39.856" v="2474" actId="1076"/>
          <ac:picMkLst>
            <pc:docMk/>
            <pc:sldMk cId="1345374263" sldId="311"/>
            <ac:picMk id="5" creationId="{60B714FE-CC7B-6ECE-B3AF-9F3075E25455}"/>
          </ac:picMkLst>
        </pc:picChg>
      </pc:sldChg>
      <pc:sldChg chg="modSp new mod">
        <pc:chgData name="Sara Muneeb" userId="29b624b1-a719-43f5-9b52-388cd4043c04" providerId="ADAL" clId="{DB3F8C76-9E84-425C-958D-57243E72E246}" dt="2022-10-03T07:58:44.783" v="2726" actId="20577"/>
        <pc:sldMkLst>
          <pc:docMk/>
          <pc:sldMk cId="2694764269" sldId="312"/>
        </pc:sldMkLst>
        <pc:spChg chg="mod">
          <ac:chgData name="Sara Muneeb" userId="29b624b1-a719-43f5-9b52-388cd4043c04" providerId="ADAL" clId="{DB3F8C76-9E84-425C-958D-57243E72E246}" dt="2022-10-03T07:54:49.573" v="2548" actId="20577"/>
          <ac:spMkLst>
            <pc:docMk/>
            <pc:sldMk cId="2694764269" sldId="312"/>
            <ac:spMk id="2" creationId="{6BDAFC30-CA56-F1AB-B8AE-D3E4686B058A}"/>
          </ac:spMkLst>
        </pc:spChg>
        <pc:spChg chg="mod">
          <ac:chgData name="Sara Muneeb" userId="29b624b1-a719-43f5-9b52-388cd4043c04" providerId="ADAL" clId="{DB3F8C76-9E84-425C-958D-57243E72E246}" dt="2022-10-03T07:58:44.783" v="2726" actId="20577"/>
          <ac:spMkLst>
            <pc:docMk/>
            <pc:sldMk cId="2694764269" sldId="312"/>
            <ac:spMk id="3" creationId="{D4B97FC1-9C11-E0AB-25B7-85F36F67E73F}"/>
          </ac:spMkLst>
        </pc:spChg>
      </pc:sldChg>
      <pc:sldChg chg="modSp new del mod">
        <pc:chgData name="Sara Muneeb" userId="29b624b1-a719-43f5-9b52-388cd4043c04" providerId="ADAL" clId="{DB3F8C76-9E84-425C-958D-57243E72E246}" dt="2022-10-03T08:32:25.391" v="2742" actId="47"/>
        <pc:sldMkLst>
          <pc:docMk/>
          <pc:sldMk cId="4287223368" sldId="313"/>
        </pc:sldMkLst>
        <pc:spChg chg="mod">
          <ac:chgData name="Sara Muneeb" userId="29b624b1-a719-43f5-9b52-388cd4043c04" providerId="ADAL" clId="{DB3F8C76-9E84-425C-958D-57243E72E246}" dt="2022-10-03T07:58:50.647" v="2740" actId="20577"/>
          <ac:spMkLst>
            <pc:docMk/>
            <pc:sldMk cId="4287223368" sldId="313"/>
            <ac:spMk id="2" creationId="{AA182EEB-AAF5-ABCF-30EC-DB4D50BC5DE2}"/>
          </ac:spMkLst>
        </pc:spChg>
      </pc:sldChg>
      <pc:sldChg chg="add ord">
        <pc:chgData name="Sara Muneeb" userId="29b624b1-a719-43f5-9b52-388cd4043c04" providerId="ADAL" clId="{DB3F8C76-9E84-425C-958D-57243E72E246}" dt="2022-10-05T08:26:07.268" v="3469"/>
        <pc:sldMkLst>
          <pc:docMk/>
          <pc:sldMk cId="2773881193" sldId="314"/>
        </pc:sldMkLst>
      </pc:sldChg>
      <pc:sldChg chg="modSp add del mod">
        <pc:chgData name="Sara Muneeb" userId="29b624b1-a719-43f5-9b52-388cd4043c04" providerId="ADAL" clId="{DB3F8C76-9E84-425C-958D-57243E72E246}" dt="2022-10-05T09:43:19.577" v="4110" actId="47"/>
        <pc:sldMkLst>
          <pc:docMk/>
          <pc:sldMk cId="1482266729" sldId="315"/>
        </pc:sldMkLst>
        <pc:spChg chg="mod">
          <ac:chgData name="Sara Muneeb" userId="29b624b1-a719-43f5-9b52-388cd4043c04" providerId="ADAL" clId="{DB3F8C76-9E84-425C-958D-57243E72E246}" dt="2022-10-05T09:43:11.319" v="4108" actId="20577"/>
          <ac:spMkLst>
            <pc:docMk/>
            <pc:sldMk cId="1482266729" sldId="315"/>
            <ac:spMk id="3" creationId="{00000000-0000-0000-0000-000000000000}"/>
          </ac:spMkLst>
        </pc:sp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3978508472" sldId="315"/>
        </pc:sldMkLst>
      </pc:sldChg>
      <pc:sldChg chg="modSp add del mod">
        <pc:chgData name="Sara Muneeb" userId="29b624b1-a719-43f5-9b52-388cd4043c04" providerId="ADAL" clId="{DB3F8C76-9E84-425C-958D-57243E72E246}" dt="2022-10-05T09:43:21.153" v="4111" actId="47"/>
        <pc:sldMkLst>
          <pc:docMk/>
          <pc:sldMk cId="2687923633" sldId="316"/>
        </pc:sldMkLst>
        <pc:spChg chg="mod">
          <ac:chgData name="Sara Muneeb" userId="29b624b1-a719-43f5-9b52-388cd4043c04" providerId="ADAL" clId="{DB3F8C76-9E84-425C-958D-57243E72E246}" dt="2022-10-05T09:41:50.756" v="4023" actId="21"/>
          <ac:spMkLst>
            <pc:docMk/>
            <pc:sldMk cId="2687923633" sldId="316"/>
            <ac:spMk id="3" creationId="{00000000-0000-0000-0000-000000000000}"/>
          </ac:spMkLst>
        </pc:spChg>
      </pc:sldChg>
      <pc:sldChg chg="modSp add del mod">
        <pc:chgData name="Sara Muneeb" userId="29b624b1-a719-43f5-9b52-388cd4043c04" providerId="ADAL" clId="{DB3F8C76-9E84-425C-958D-57243E72E246}" dt="2022-10-05T09:43:39.748" v="4114" actId="47"/>
        <pc:sldMkLst>
          <pc:docMk/>
          <pc:sldMk cId="2649403169" sldId="317"/>
        </pc:sldMkLst>
        <pc:spChg chg="mod">
          <ac:chgData name="Sara Muneeb" userId="29b624b1-a719-43f5-9b52-388cd4043c04" providerId="ADAL" clId="{DB3F8C76-9E84-425C-958D-57243E72E246}" dt="2022-10-05T09:43:34.523" v="4113" actId="6549"/>
          <ac:spMkLst>
            <pc:docMk/>
            <pc:sldMk cId="2649403169" sldId="317"/>
            <ac:spMk id="3" creationId="{00000000-0000-0000-0000-000000000000}"/>
          </ac:spMkLst>
        </pc:spChg>
      </pc:sldChg>
      <pc:sldChg chg="modSp add mod">
        <pc:chgData name="Sara Muneeb" userId="29b624b1-a719-43f5-9b52-388cd4043c04" providerId="ADAL" clId="{DB3F8C76-9E84-425C-958D-57243E72E246}" dt="2022-10-05T09:43:51.069" v="4128" actId="20577"/>
        <pc:sldMkLst>
          <pc:docMk/>
          <pc:sldMk cId="34162203" sldId="318"/>
        </pc:sldMkLst>
        <pc:spChg chg="mod">
          <ac:chgData name="Sara Muneeb" userId="29b624b1-a719-43f5-9b52-388cd4043c04" providerId="ADAL" clId="{DB3F8C76-9E84-425C-958D-57243E72E246}" dt="2022-10-05T09:43:51.069" v="4128" actId="20577"/>
          <ac:spMkLst>
            <pc:docMk/>
            <pc:sldMk cId="34162203" sldId="318"/>
            <ac:spMk id="2" creationId="{00000000-0000-0000-0000-000000000000}"/>
          </ac:spMkLst>
        </pc:spChg>
      </pc:sldChg>
      <pc:sldChg chg="add">
        <pc:chgData name="Sara Muneeb" userId="29b624b1-a719-43f5-9b52-388cd4043c04" providerId="ADAL" clId="{DB3F8C76-9E84-425C-958D-57243E72E246}" dt="2022-10-03T08:32:28.013" v="2743"/>
        <pc:sldMkLst>
          <pc:docMk/>
          <pc:sldMk cId="2945653139" sldId="319"/>
        </pc:sldMkLst>
      </pc:sldChg>
      <pc:sldChg chg="addSp delSp modSp add mod">
        <pc:chgData name="Sara Muneeb" userId="29b624b1-a719-43f5-9b52-388cd4043c04" providerId="ADAL" clId="{DB3F8C76-9E84-425C-958D-57243E72E246}" dt="2022-10-05T09:09:16.988" v="3735" actId="20577"/>
        <pc:sldMkLst>
          <pc:docMk/>
          <pc:sldMk cId="854609834" sldId="320"/>
        </pc:sldMkLst>
        <pc:spChg chg="mod">
          <ac:chgData name="Sara Muneeb" userId="29b624b1-a719-43f5-9b52-388cd4043c04" providerId="ADAL" clId="{DB3F8C76-9E84-425C-958D-57243E72E246}" dt="2022-10-05T09:09:16.988" v="3735" actId="20577"/>
          <ac:spMkLst>
            <pc:docMk/>
            <pc:sldMk cId="854609834" sldId="320"/>
            <ac:spMk id="2" creationId="{9503276D-DA16-4EA9-93A4-5F16D0DF3875}"/>
          </ac:spMkLst>
        </pc:spChg>
        <pc:spChg chg="add del">
          <ac:chgData name="Sara Muneeb" userId="29b624b1-a719-43f5-9b52-388cd4043c04" providerId="ADAL" clId="{DB3F8C76-9E84-425C-958D-57243E72E246}" dt="2022-10-05T09:02:58.030" v="3714" actId="21"/>
          <ac:spMkLst>
            <pc:docMk/>
            <pc:sldMk cId="854609834" sldId="320"/>
            <ac:spMk id="3" creationId="{09145D55-CB9C-3337-1014-5778751F7F87}"/>
          </ac:spMkLst>
        </pc:spChg>
        <pc:spChg chg="add del mod">
          <ac:chgData name="Sara Muneeb" userId="29b624b1-a719-43f5-9b52-388cd4043c04" providerId="ADAL" clId="{DB3F8C76-9E84-425C-958D-57243E72E246}" dt="2022-10-05T09:06:05.496" v="3718" actId="931"/>
          <ac:spMkLst>
            <pc:docMk/>
            <pc:sldMk cId="854609834" sldId="320"/>
            <ac:spMk id="7" creationId="{0900F1AB-36B2-40E4-BC73-6482A66CB19D}"/>
          </ac:spMkLst>
        </pc:spChg>
        <pc:spChg chg="add del mod">
          <ac:chgData name="Sara Muneeb" userId="29b624b1-a719-43f5-9b52-388cd4043c04" providerId="ADAL" clId="{DB3F8C76-9E84-425C-958D-57243E72E246}" dt="2022-10-05T09:06:19.436" v="3722" actId="931"/>
          <ac:spMkLst>
            <pc:docMk/>
            <pc:sldMk cId="854609834" sldId="320"/>
            <ac:spMk id="11" creationId="{16738BD0-A6C8-E59A-97F9-C29333D82FD5}"/>
          </ac:spMkLst>
        </pc:spChg>
        <pc:picChg chg="del mod">
          <ac:chgData name="Sara Muneeb" userId="29b624b1-a719-43f5-9b52-388cd4043c04" providerId="ADAL" clId="{DB3F8C76-9E84-425C-958D-57243E72E246}" dt="2022-10-05T09:05:59.288" v="3717" actId="478"/>
          <ac:picMkLst>
            <pc:docMk/>
            <pc:sldMk cId="854609834" sldId="320"/>
            <ac:picMk id="4" creationId="{0644885C-E19B-4847-B53A-61E094CD61C0}"/>
          </ac:picMkLst>
        </pc:picChg>
        <pc:picChg chg="del mod">
          <ac:chgData name="Sara Muneeb" userId="29b624b1-a719-43f5-9b52-388cd4043c04" providerId="ADAL" clId="{DB3F8C76-9E84-425C-958D-57243E72E246}" dt="2022-10-05T09:02:51.457" v="3712" actId="478"/>
          <ac:picMkLst>
            <pc:docMk/>
            <pc:sldMk cId="854609834" sldId="320"/>
            <ac:picMk id="5" creationId="{BA20838B-E9FE-481A-82C9-A4BD9A30908F}"/>
          </ac:picMkLst>
        </pc:picChg>
        <pc:picChg chg="add del mod">
          <ac:chgData name="Sara Muneeb" userId="29b624b1-a719-43f5-9b52-388cd4043c04" providerId="ADAL" clId="{DB3F8C76-9E84-425C-958D-57243E72E246}" dt="2022-10-05T09:06:09.745" v="3721" actId="478"/>
          <ac:picMkLst>
            <pc:docMk/>
            <pc:sldMk cId="854609834" sldId="320"/>
            <ac:picMk id="9" creationId="{F3BA7766-7801-9EF2-D279-604FF74DE4A3}"/>
          </ac:picMkLst>
        </pc:picChg>
        <pc:picChg chg="add mod">
          <ac:chgData name="Sara Muneeb" userId="29b624b1-a719-43f5-9b52-388cd4043c04" providerId="ADAL" clId="{DB3F8C76-9E84-425C-958D-57243E72E246}" dt="2022-10-05T09:08:59.492" v="3729" actId="1076"/>
          <ac:picMkLst>
            <pc:docMk/>
            <pc:sldMk cId="854609834" sldId="320"/>
            <ac:picMk id="13" creationId="{4EF693B5-9EF3-77E0-6A1A-72224F034E14}"/>
          </ac:picMkLst>
        </pc:picChg>
        <pc:picChg chg="add mod">
          <ac:chgData name="Sara Muneeb" userId="29b624b1-a719-43f5-9b52-388cd4043c04" providerId="ADAL" clId="{DB3F8C76-9E84-425C-958D-57243E72E246}" dt="2022-10-05T09:09:15.459" v="3734" actId="27614"/>
          <ac:picMkLst>
            <pc:docMk/>
            <pc:sldMk cId="854609834" sldId="320"/>
            <ac:picMk id="15" creationId="{3E6715EE-F7E5-5669-B7AE-AFA03A82E991}"/>
          </ac:picMkLst>
        </pc:picChg>
        <pc:picChg chg="add mod">
          <ac:chgData name="Sara Muneeb" userId="29b624b1-a719-43f5-9b52-388cd4043c04" providerId="ADAL" clId="{DB3F8C76-9E84-425C-958D-57243E72E246}" dt="2022-10-05T09:09:01.290" v="3730" actId="1076"/>
          <ac:picMkLst>
            <pc:docMk/>
            <pc:sldMk cId="854609834" sldId="320"/>
            <ac:picMk id="3076" creationId="{B67FE095-22E1-0CFB-02FF-B23B1C186ED1}"/>
          </ac:picMkLst>
        </pc:picChg>
      </pc:sldChg>
      <pc:sldChg chg="addSp modSp add mod">
        <pc:chgData name="Sara Muneeb" userId="29b624b1-a719-43f5-9b52-388cd4043c04" providerId="ADAL" clId="{DB3F8C76-9E84-425C-958D-57243E72E246}" dt="2022-10-05T08:32:22.853" v="3485" actId="1076"/>
        <pc:sldMkLst>
          <pc:docMk/>
          <pc:sldMk cId="406449667" sldId="321"/>
        </pc:sldMkLst>
        <pc:picChg chg="add mod">
          <ac:chgData name="Sara Muneeb" userId="29b624b1-a719-43f5-9b52-388cd4043c04" providerId="ADAL" clId="{DB3F8C76-9E84-425C-958D-57243E72E246}" dt="2022-10-05T08:32:20.466" v="3484" actId="1076"/>
          <ac:picMkLst>
            <pc:docMk/>
            <pc:sldMk cId="406449667" sldId="321"/>
            <ac:picMk id="3" creationId="{01D37097-8753-7955-2136-074CC135495C}"/>
          </ac:picMkLst>
        </pc:picChg>
        <pc:picChg chg="mod">
          <ac:chgData name="Sara Muneeb" userId="29b624b1-a719-43f5-9b52-388cd4043c04" providerId="ADAL" clId="{DB3F8C76-9E84-425C-958D-57243E72E246}" dt="2022-10-05T08:32:22.853" v="3485" actId="1076"/>
          <ac:picMkLst>
            <pc:docMk/>
            <pc:sldMk cId="406449667" sldId="321"/>
            <ac:picMk id="4" creationId="{96C8F24E-FC45-41B8-9879-78E68AFD11EF}"/>
          </ac:picMkLst>
        </pc:picChg>
      </pc:sldChg>
      <pc:sldChg chg="addSp delSp modSp add del mod">
        <pc:chgData name="Sara Muneeb" userId="29b624b1-a719-43f5-9b52-388cd4043c04" providerId="ADAL" clId="{DB3F8C76-9E84-425C-958D-57243E72E246}" dt="2022-10-05T08:34:12.640" v="3504" actId="47"/>
        <pc:sldMkLst>
          <pc:docMk/>
          <pc:sldMk cId="590313255" sldId="322"/>
        </pc:sldMkLst>
        <pc:spChg chg="add mod">
          <ac:chgData name="Sara Muneeb" userId="29b624b1-a719-43f5-9b52-388cd4043c04" providerId="ADAL" clId="{DB3F8C76-9E84-425C-958D-57243E72E246}" dt="2022-10-05T08:34:11.186" v="3503" actId="21"/>
          <ac:spMkLst>
            <pc:docMk/>
            <pc:sldMk cId="590313255" sldId="322"/>
            <ac:spMk id="5" creationId="{462A6DE5-8ABF-B063-93B4-9B6FFEAA2CCC}"/>
          </ac:spMkLst>
        </pc:spChg>
        <pc:picChg chg="del">
          <ac:chgData name="Sara Muneeb" userId="29b624b1-a719-43f5-9b52-388cd4043c04" providerId="ADAL" clId="{DB3F8C76-9E84-425C-958D-57243E72E246}" dt="2022-10-05T08:34:11.186" v="3503" actId="21"/>
          <ac:picMkLst>
            <pc:docMk/>
            <pc:sldMk cId="590313255" sldId="322"/>
            <ac:picMk id="4" creationId="{ED3ADA1F-DEB4-490E-A926-7E18F4EF8128}"/>
          </ac:picMkLst>
        </pc:picChg>
      </pc:sldChg>
      <pc:sldChg chg="add">
        <pc:chgData name="Sara Muneeb" userId="29b624b1-a719-43f5-9b52-388cd4043c04" providerId="ADAL" clId="{DB3F8C76-9E84-425C-958D-57243E72E246}" dt="2022-10-03T08:32:28.013" v="2743"/>
        <pc:sldMkLst>
          <pc:docMk/>
          <pc:sldMk cId="1151827555" sldId="323"/>
        </pc:sldMkLst>
      </pc:sldChg>
      <pc:sldChg chg="add del">
        <pc:chgData name="Sara Muneeb" userId="29b624b1-a719-43f5-9b52-388cd4043c04" providerId="ADAL" clId="{DB3F8C76-9E84-425C-958D-57243E72E246}" dt="2022-10-03T08:44:32.724" v="2815" actId="47"/>
        <pc:sldMkLst>
          <pc:docMk/>
          <pc:sldMk cId="1888767272" sldId="324"/>
        </pc:sldMkLst>
      </pc:sldChg>
      <pc:sldChg chg="modSp add mod">
        <pc:chgData name="Sara Muneeb" userId="29b624b1-a719-43f5-9b52-388cd4043c04" providerId="ADAL" clId="{DB3F8C76-9E84-425C-958D-57243E72E246}" dt="2022-10-03T08:44:42.174" v="2833" actId="20577"/>
        <pc:sldMkLst>
          <pc:docMk/>
          <pc:sldMk cId="566433223" sldId="325"/>
        </pc:sldMkLst>
        <pc:spChg chg="mod">
          <ac:chgData name="Sara Muneeb" userId="29b624b1-a719-43f5-9b52-388cd4043c04" providerId="ADAL" clId="{DB3F8C76-9E84-425C-958D-57243E72E246}" dt="2022-10-03T08:44:42.174" v="2833" actId="20577"/>
          <ac:spMkLst>
            <pc:docMk/>
            <pc:sldMk cId="566433223" sldId="325"/>
            <ac:spMk id="2" creationId="{00000000-0000-0000-0000-000000000000}"/>
          </ac:spMkLst>
        </pc:spChg>
      </pc:sldChg>
      <pc:sldChg chg="add del">
        <pc:chgData name="Sara Muneeb" userId="29b624b1-a719-43f5-9b52-388cd4043c04" providerId="ADAL" clId="{DB3F8C76-9E84-425C-958D-57243E72E246}" dt="2022-10-03T08:45:15.741" v="2838" actId="47"/>
        <pc:sldMkLst>
          <pc:docMk/>
          <pc:sldMk cId="1629450809" sldId="326"/>
        </pc:sldMkLst>
      </pc:sldChg>
      <pc:sldChg chg="add del">
        <pc:chgData name="Sara Muneeb" userId="29b624b1-a719-43f5-9b52-388cd4043c04" providerId="ADAL" clId="{DB3F8C76-9E84-425C-958D-57243E72E246}" dt="2022-10-03T08:45:13.399" v="2837" actId="47"/>
        <pc:sldMkLst>
          <pc:docMk/>
          <pc:sldMk cId="3425390869" sldId="327"/>
        </pc:sldMkLst>
      </pc:sldChg>
      <pc:sldChg chg="add">
        <pc:chgData name="Sara Muneeb" userId="29b624b1-a719-43f5-9b52-388cd4043c04" providerId="ADAL" clId="{DB3F8C76-9E84-425C-958D-57243E72E246}" dt="2022-10-03T08:41:05.849" v="2745"/>
        <pc:sldMkLst>
          <pc:docMk/>
          <pc:sldMk cId="3494110084" sldId="328"/>
        </pc:sldMkLst>
      </pc:sldChg>
      <pc:sldChg chg="add del">
        <pc:chgData name="Sara Muneeb" userId="29b624b1-a719-43f5-9b52-388cd4043c04" providerId="ADAL" clId="{DB3F8C76-9E84-425C-958D-57243E72E246}" dt="2022-10-03T08:45:21.951" v="2839" actId="47"/>
        <pc:sldMkLst>
          <pc:docMk/>
          <pc:sldMk cId="2152467212" sldId="329"/>
        </pc:sldMkLst>
      </pc:sldChg>
      <pc:sldChg chg="addSp delSp add mod">
        <pc:chgData name="Sara Muneeb" userId="29b624b1-a719-43f5-9b52-388cd4043c04" providerId="ADAL" clId="{DB3F8C76-9E84-425C-958D-57243E72E246}" dt="2022-10-03T08:45:53.262" v="2841" actId="22"/>
        <pc:sldMkLst>
          <pc:docMk/>
          <pc:sldMk cId="3427912561" sldId="330"/>
        </pc:sldMkLst>
        <pc:picChg chg="add del">
          <ac:chgData name="Sara Muneeb" userId="29b624b1-a719-43f5-9b52-388cd4043c04" providerId="ADAL" clId="{DB3F8C76-9E84-425C-958D-57243E72E246}" dt="2022-10-03T08:45:53.262" v="2841" actId="22"/>
          <ac:picMkLst>
            <pc:docMk/>
            <pc:sldMk cId="3427912561" sldId="330"/>
            <ac:picMk id="4" creationId="{B00AD290-54F1-A2B1-B01A-BF7759636E5F}"/>
          </ac:picMkLst>
        </pc:picChg>
      </pc:sldChg>
      <pc:sldChg chg="addSp modSp new mod">
        <pc:chgData name="Sara Muneeb" userId="29b624b1-a719-43f5-9b52-388cd4043c04" providerId="ADAL" clId="{DB3F8C76-9E84-425C-958D-57243E72E246}" dt="2022-10-03T08:44:26.049" v="2814" actId="1076"/>
        <pc:sldMkLst>
          <pc:docMk/>
          <pc:sldMk cId="3349574719" sldId="331"/>
        </pc:sldMkLst>
        <pc:spChg chg="mod">
          <ac:chgData name="Sara Muneeb" userId="29b624b1-a719-43f5-9b52-388cd4043c04" providerId="ADAL" clId="{DB3F8C76-9E84-425C-958D-57243E72E246}" dt="2022-10-03T08:42:44.114" v="2785" actId="20577"/>
          <ac:spMkLst>
            <pc:docMk/>
            <pc:sldMk cId="3349574719" sldId="331"/>
            <ac:spMk id="2" creationId="{BDF42397-FB23-DBDD-9EF6-9540B52654E4}"/>
          </ac:spMkLst>
        </pc:spChg>
        <pc:spChg chg="mod">
          <ac:chgData name="Sara Muneeb" userId="29b624b1-a719-43f5-9b52-388cd4043c04" providerId="ADAL" clId="{DB3F8C76-9E84-425C-958D-57243E72E246}" dt="2022-10-03T08:44:08.473" v="2811" actId="20577"/>
          <ac:spMkLst>
            <pc:docMk/>
            <pc:sldMk cId="3349574719" sldId="331"/>
            <ac:spMk id="3" creationId="{54B22514-635C-5D94-AF86-87E4697184DC}"/>
          </ac:spMkLst>
        </pc:spChg>
        <pc:picChg chg="add mod">
          <ac:chgData name="Sara Muneeb" userId="29b624b1-a719-43f5-9b52-388cd4043c04" providerId="ADAL" clId="{DB3F8C76-9E84-425C-958D-57243E72E246}" dt="2022-10-03T08:44:26.049" v="2814" actId="1076"/>
          <ac:picMkLst>
            <pc:docMk/>
            <pc:sldMk cId="3349574719" sldId="331"/>
            <ac:picMk id="5" creationId="{2AA5373B-0293-5863-52B4-C7F2BEFF8DAE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3T08:47:58.138" v="2874" actId="1076"/>
        <pc:sldMkLst>
          <pc:docMk/>
          <pc:sldMk cId="3430477893" sldId="332"/>
        </pc:sldMkLst>
        <pc:spChg chg="mod">
          <ac:chgData name="Sara Muneeb" userId="29b624b1-a719-43f5-9b52-388cd4043c04" providerId="ADAL" clId="{DB3F8C76-9E84-425C-958D-57243E72E246}" dt="2022-10-03T08:46:02.443" v="2865" actId="20577"/>
          <ac:spMkLst>
            <pc:docMk/>
            <pc:sldMk cId="3430477893" sldId="332"/>
            <ac:spMk id="2" creationId="{1BA14503-2877-4ED8-B221-911B3A18F1B6}"/>
          </ac:spMkLst>
        </pc:spChg>
        <pc:spChg chg="del">
          <ac:chgData name="Sara Muneeb" userId="29b624b1-a719-43f5-9b52-388cd4043c04" providerId="ADAL" clId="{DB3F8C76-9E84-425C-958D-57243E72E246}" dt="2022-10-03T08:46:03.889" v="2866" actId="22"/>
          <ac:spMkLst>
            <pc:docMk/>
            <pc:sldMk cId="3430477893" sldId="332"/>
            <ac:spMk id="3" creationId="{E64851BA-2A65-5500-C2D2-4727D3CDAD72}"/>
          </ac:spMkLst>
        </pc:spChg>
        <pc:picChg chg="add mod ord">
          <ac:chgData name="Sara Muneeb" userId="29b624b1-a719-43f5-9b52-388cd4043c04" providerId="ADAL" clId="{DB3F8C76-9E84-425C-958D-57243E72E246}" dt="2022-10-03T08:47:24.621" v="2869" actId="1076"/>
          <ac:picMkLst>
            <pc:docMk/>
            <pc:sldMk cId="3430477893" sldId="332"/>
            <ac:picMk id="5" creationId="{23B13542-863B-4B1A-7EC6-424EDC135963}"/>
          </ac:picMkLst>
        </pc:picChg>
        <pc:picChg chg="add mod">
          <ac:chgData name="Sara Muneeb" userId="29b624b1-a719-43f5-9b52-388cd4043c04" providerId="ADAL" clId="{DB3F8C76-9E84-425C-958D-57243E72E246}" dt="2022-10-03T08:47:58.138" v="2874" actId="1076"/>
          <ac:picMkLst>
            <pc:docMk/>
            <pc:sldMk cId="3430477893" sldId="332"/>
            <ac:picMk id="7" creationId="{0CE85A44-E9E5-F249-5169-170745F91064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3T08:53:53.093" v="2965"/>
        <pc:sldMkLst>
          <pc:docMk/>
          <pc:sldMk cId="3917894372" sldId="333"/>
        </pc:sldMkLst>
        <pc:spChg chg="mod">
          <ac:chgData name="Sara Muneeb" userId="29b624b1-a719-43f5-9b52-388cd4043c04" providerId="ADAL" clId="{DB3F8C76-9E84-425C-958D-57243E72E246}" dt="2022-10-03T08:48:31.717" v="2904" actId="20577"/>
          <ac:spMkLst>
            <pc:docMk/>
            <pc:sldMk cId="3917894372" sldId="333"/>
            <ac:spMk id="2" creationId="{8C9BF00C-DE08-05B4-94B7-21F99DF181F5}"/>
          </ac:spMkLst>
        </pc:spChg>
        <pc:spChg chg="mod">
          <ac:chgData name="Sara Muneeb" userId="29b624b1-a719-43f5-9b52-388cd4043c04" providerId="ADAL" clId="{DB3F8C76-9E84-425C-958D-57243E72E246}" dt="2022-10-03T08:51:54.874" v="2915" actId="1076"/>
          <ac:spMkLst>
            <pc:docMk/>
            <pc:sldMk cId="3917894372" sldId="333"/>
            <ac:spMk id="3" creationId="{1FCBA3A4-B640-FD0C-C7ED-C462A6F5F329}"/>
          </ac:spMkLst>
        </pc:spChg>
        <pc:picChg chg="add mod">
          <ac:chgData name="Sara Muneeb" userId="29b624b1-a719-43f5-9b52-388cd4043c04" providerId="ADAL" clId="{DB3F8C76-9E84-425C-958D-57243E72E246}" dt="2022-10-03T08:52:15.660" v="2920" actId="1076"/>
          <ac:picMkLst>
            <pc:docMk/>
            <pc:sldMk cId="3917894372" sldId="333"/>
            <ac:picMk id="1026" creationId="{482A12D2-8096-3518-B78C-3D4BBAAD0454}"/>
          </ac:picMkLst>
        </pc:picChg>
        <pc:picChg chg="add del">
          <ac:chgData name="Sara Muneeb" userId="29b624b1-a719-43f5-9b52-388cd4043c04" providerId="ADAL" clId="{DB3F8C76-9E84-425C-958D-57243E72E246}" dt="2022-10-03T08:53:53.093" v="2965"/>
          <ac:picMkLst>
            <pc:docMk/>
            <pc:sldMk cId="3917894372" sldId="333"/>
            <ac:picMk id="1028" creationId="{9E1F1E16-A9D5-C013-404E-CAF433CAF6D0}"/>
          </ac:picMkLst>
        </pc:picChg>
      </pc:sldChg>
      <pc:sldChg chg="modSp new del mod">
        <pc:chgData name="Sara Muneeb" userId="29b624b1-a719-43f5-9b52-388cd4043c04" providerId="ADAL" clId="{DB3F8C76-9E84-425C-958D-57243E72E246}" dt="2022-10-03T09:02:56.545" v="3026" actId="47"/>
        <pc:sldMkLst>
          <pc:docMk/>
          <pc:sldMk cId="1807911425" sldId="334"/>
        </pc:sldMkLst>
        <pc:spChg chg="mod">
          <ac:chgData name="Sara Muneeb" userId="29b624b1-a719-43f5-9b52-388cd4043c04" providerId="ADAL" clId="{DB3F8C76-9E84-425C-958D-57243E72E246}" dt="2022-10-03T08:52:40.895" v="2963" actId="20577"/>
          <ac:spMkLst>
            <pc:docMk/>
            <pc:sldMk cId="1807911425" sldId="334"/>
            <ac:spMk id="2" creationId="{DFD9F9C7-D4B2-0938-60E4-036D0673C0A4}"/>
          </ac:spMkLst>
        </pc:spChg>
      </pc:sldChg>
      <pc:sldChg chg="add ord">
        <pc:chgData name="Sara Muneeb" userId="29b624b1-a719-43f5-9b52-388cd4043c04" providerId="ADAL" clId="{DB3F8C76-9E84-425C-958D-57243E72E246}" dt="2022-10-03T08:59:54.890" v="3014"/>
        <pc:sldMkLst>
          <pc:docMk/>
          <pc:sldMk cId="8593176" sldId="335"/>
        </pc:sldMkLst>
      </pc:sldChg>
      <pc:sldChg chg="delSp add del mod">
        <pc:chgData name="Sara Muneeb" userId="29b624b1-a719-43f5-9b52-388cd4043c04" providerId="ADAL" clId="{DB3F8C76-9E84-425C-958D-57243E72E246}" dt="2022-10-03T08:55:34.364" v="2984" actId="47"/>
        <pc:sldMkLst>
          <pc:docMk/>
          <pc:sldMk cId="1678163868" sldId="336"/>
        </pc:sldMkLst>
        <pc:picChg chg="del">
          <ac:chgData name="Sara Muneeb" userId="29b624b1-a719-43f5-9b52-388cd4043c04" providerId="ADAL" clId="{DB3F8C76-9E84-425C-958D-57243E72E246}" dt="2022-10-03T08:55:04.476" v="2975" actId="21"/>
          <ac:picMkLst>
            <pc:docMk/>
            <pc:sldMk cId="1678163868" sldId="336"/>
            <ac:picMk id="6" creationId="{3E1EB4D4-5BED-49C0-A5AC-F1F095AC48B6}"/>
          </ac:picMkLst>
        </pc:picChg>
      </pc:sldChg>
      <pc:sldChg chg="addSp modSp add mod ord">
        <pc:chgData name="Sara Muneeb" userId="29b624b1-a719-43f5-9b52-388cd4043c04" providerId="ADAL" clId="{DB3F8C76-9E84-425C-958D-57243E72E246}" dt="2022-10-03T08:57:21.278" v="3006"/>
        <pc:sldMkLst>
          <pc:docMk/>
          <pc:sldMk cId="633161056" sldId="337"/>
        </pc:sldMkLst>
        <pc:picChg chg="add mod">
          <ac:chgData name="Sara Muneeb" userId="29b624b1-a719-43f5-9b52-388cd4043c04" providerId="ADAL" clId="{DB3F8C76-9E84-425C-958D-57243E72E246}" dt="2022-10-03T08:55:25.233" v="2982" actId="1076"/>
          <ac:picMkLst>
            <pc:docMk/>
            <pc:sldMk cId="633161056" sldId="337"/>
            <ac:picMk id="3" creationId="{7A700882-33BE-8D82-2022-A9F02B8D2171}"/>
          </ac:picMkLst>
        </pc:picChg>
      </pc:sldChg>
      <pc:sldChg chg="add del ord">
        <pc:chgData name="Sara Muneeb" userId="29b624b1-a719-43f5-9b52-388cd4043c04" providerId="ADAL" clId="{DB3F8C76-9E84-425C-958D-57243E72E246}" dt="2022-10-03T09:02:16.244" v="3019" actId="47"/>
        <pc:sldMkLst>
          <pc:docMk/>
          <pc:sldMk cId="1444182912" sldId="338"/>
        </pc:sldMkLst>
      </pc:sldChg>
      <pc:sldChg chg="add del">
        <pc:chgData name="Sara Muneeb" userId="29b624b1-a719-43f5-9b52-388cd4043c04" providerId="ADAL" clId="{DB3F8C76-9E84-425C-958D-57243E72E246}" dt="2022-10-03T09:02:52.252" v="3024" actId="47"/>
        <pc:sldMkLst>
          <pc:docMk/>
          <pc:sldMk cId="1127259162" sldId="339"/>
        </pc:sldMkLst>
      </pc:sldChg>
      <pc:sldChg chg="add del">
        <pc:chgData name="Sara Muneeb" userId="29b624b1-a719-43f5-9b52-388cd4043c04" providerId="ADAL" clId="{DB3F8C76-9E84-425C-958D-57243E72E246}" dt="2022-10-03T09:02:54.031" v="3025" actId="47"/>
        <pc:sldMkLst>
          <pc:docMk/>
          <pc:sldMk cId="3128309874" sldId="340"/>
        </pc:sldMkLst>
      </pc:sldChg>
      <pc:sldChg chg="addSp delSp modSp new mod">
        <pc:chgData name="Sara Muneeb" userId="29b624b1-a719-43f5-9b52-388cd4043c04" providerId="ADAL" clId="{DB3F8C76-9E84-425C-958D-57243E72E246}" dt="2022-10-03T08:56:42.446" v="3002" actId="20577"/>
        <pc:sldMkLst>
          <pc:docMk/>
          <pc:sldMk cId="3882494558" sldId="341"/>
        </pc:sldMkLst>
        <pc:spChg chg="mod">
          <ac:chgData name="Sara Muneeb" userId="29b624b1-a719-43f5-9b52-388cd4043c04" providerId="ADAL" clId="{DB3F8C76-9E84-425C-958D-57243E72E246}" dt="2022-10-03T08:56:42.446" v="3002" actId="20577"/>
          <ac:spMkLst>
            <pc:docMk/>
            <pc:sldMk cId="3882494558" sldId="341"/>
            <ac:spMk id="2" creationId="{900C8EA5-CB76-0D65-2A62-FAB0F51B6C6A}"/>
          </ac:spMkLst>
        </pc:spChg>
        <pc:spChg chg="del">
          <ac:chgData name="Sara Muneeb" userId="29b624b1-a719-43f5-9b52-388cd4043c04" providerId="ADAL" clId="{DB3F8C76-9E84-425C-958D-57243E72E246}" dt="2022-10-03T08:56:36.828" v="2992"/>
          <ac:spMkLst>
            <pc:docMk/>
            <pc:sldMk cId="3882494558" sldId="341"/>
            <ac:spMk id="3" creationId="{CE71EB3E-6D7C-64EE-DE6D-6BC420E101E5}"/>
          </ac:spMkLst>
        </pc:spChg>
        <pc:picChg chg="add mod">
          <ac:chgData name="Sara Muneeb" userId="29b624b1-a719-43f5-9b52-388cd4043c04" providerId="ADAL" clId="{DB3F8C76-9E84-425C-958D-57243E72E246}" dt="2022-10-03T08:56:38.990" v="2993" actId="1076"/>
          <ac:picMkLst>
            <pc:docMk/>
            <pc:sldMk cId="3882494558" sldId="341"/>
            <ac:picMk id="4" creationId="{7FE13403-25A8-499D-8D7A-4A0A17D56BFF}"/>
          </ac:picMkLst>
        </pc:picChg>
      </pc:sldChg>
      <pc:sldChg chg="modSp new mod">
        <pc:chgData name="Sara Muneeb" userId="29b624b1-a719-43f5-9b52-388cd4043c04" providerId="ADAL" clId="{DB3F8C76-9E84-425C-958D-57243E72E246}" dt="2022-10-03T09:05:02.703" v="3080" actId="20577"/>
        <pc:sldMkLst>
          <pc:docMk/>
          <pc:sldMk cId="2698458265" sldId="342"/>
        </pc:sldMkLst>
        <pc:spChg chg="mod">
          <ac:chgData name="Sara Muneeb" userId="29b624b1-a719-43f5-9b52-388cd4043c04" providerId="ADAL" clId="{DB3F8C76-9E84-425C-958D-57243E72E246}" dt="2022-10-03T09:03:02.764" v="3045" actId="20577"/>
          <ac:spMkLst>
            <pc:docMk/>
            <pc:sldMk cId="2698458265" sldId="342"/>
            <ac:spMk id="2" creationId="{01F3F972-9024-B371-9CA6-DA46689C9DB0}"/>
          </ac:spMkLst>
        </pc:spChg>
        <pc:spChg chg="mod">
          <ac:chgData name="Sara Muneeb" userId="29b624b1-a719-43f5-9b52-388cd4043c04" providerId="ADAL" clId="{DB3F8C76-9E84-425C-958D-57243E72E246}" dt="2022-10-03T09:05:02.703" v="3080" actId="20577"/>
          <ac:spMkLst>
            <pc:docMk/>
            <pc:sldMk cId="2698458265" sldId="342"/>
            <ac:spMk id="3" creationId="{47523A51-222B-D760-044E-31DAD03EC92D}"/>
          </ac:spMkLst>
        </pc:spChg>
      </pc:sldChg>
      <pc:sldChg chg="addSp modSp new mod">
        <pc:chgData name="Sara Muneeb" userId="29b624b1-a719-43f5-9b52-388cd4043c04" providerId="ADAL" clId="{DB3F8C76-9E84-425C-958D-57243E72E246}" dt="2022-10-05T09:36:14.644" v="4004" actId="1076"/>
        <pc:sldMkLst>
          <pc:docMk/>
          <pc:sldMk cId="2513089267" sldId="343"/>
        </pc:sldMkLst>
        <pc:spChg chg="mod">
          <ac:chgData name="Sara Muneeb" userId="29b624b1-a719-43f5-9b52-388cd4043c04" providerId="ADAL" clId="{DB3F8C76-9E84-425C-958D-57243E72E246}" dt="2022-10-03T09:06:51.350" v="3107" actId="20577"/>
          <ac:spMkLst>
            <pc:docMk/>
            <pc:sldMk cId="2513089267" sldId="343"/>
            <ac:spMk id="2" creationId="{B33EB936-0A5A-BB71-A154-09E6BF2CBFBA}"/>
          </ac:spMkLst>
        </pc:spChg>
        <pc:spChg chg="mod">
          <ac:chgData name="Sara Muneeb" userId="29b624b1-a719-43f5-9b52-388cd4043c04" providerId="ADAL" clId="{DB3F8C76-9E84-425C-958D-57243E72E246}" dt="2022-10-03T09:08:07.154" v="3145" actId="20577"/>
          <ac:spMkLst>
            <pc:docMk/>
            <pc:sldMk cId="2513089267" sldId="343"/>
            <ac:spMk id="3" creationId="{4378ECCD-6E32-28CC-F140-D8B52EBD59DB}"/>
          </ac:spMkLst>
        </pc:spChg>
        <pc:picChg chg="add mod">
          <ac:chgData name="Sara Muneeb" userId="29b624b1-a719-43f5-9b52-388cd4043c04" providerId="ADAL" clId="{DB3F8C76-9E84-425C-958D-57243E72E246}" dt="2022-10-05T09:36:14.644" v="4004" actId="1076"/>
          <ac:picMkLst>
            <pc:docMk/>
            <pc:sldMk cId="2513089267" sldId="343"/>
            <ac:picMk id="5" creationId="{80DDCA12-1AB6-3101-19FC-88F43DA66A57}"/>
          </ac:picMkLst>
        </pc:picChg>
        <pc:picChg chg="add mod">
          <ac:chgData name="Sara Muneeb" userId="29b624b1-a719-43f5-9b52-388cd4043c04" providerId="ADAL" clId="{DB3F8C76-9E84-425C-958D-57243E72E246}" dt="2022-10-05T09:36:13.025" v="4003" actId="1076"/>
          <ac:picMkLst>
            <pc:docMk/>
            <pc:sldMk cId="2513089267" sldId="343"/>
            <ac:picMk id="4098" creationId="{45A26E9E-0A75-188F-C0D0-195B94759800}"/>
          </ac:picMkLst>
        </pc:picChg>
      </pc:sldChg>
      <pc:sldChg chg="modSp new mod">
        <pc:chgData name="Sara Muneeb" userId="29b624b1-a719-43f5-9b52-388cd4043c04" providerId="ADAL" clId="{DB3F8C76-9E84-425C-958D-57243E72E246}" dt="2022-10-03T09:11:31.145" v="3238" actId="20577"/>
        <pc:sldMkLst>
          <pc:docMk/>
          <pc:sldMk cId="405946211" sldId="344"/>
        </pc:sldMkLst>
        <pc:spChg chg="mod">
          <ac:chgData name="Sara Muneeb" userId="29b624b1-a719-43f5-9b52-388cd4043c04" providerId="ADAL" clId="{DB3F8C76-9E84-425C-958D-57243E72E246}" dt="2022-10-03T09:10:56.438" v="3172" actId="20577"/>
          <ac:spMkLst>
            <pc:docMk/>
            <pc:sldMk cId="405946211" sldId="344"/>
            <ac:spMk id="2" creationId="{D7F4F228-B9C5-AB12-8C5D-37D043A48061}"/>
          </ac:spMkLst>
        </pc:spChg>
        <pc:spChg chg="mod">
          <ac:chgData name="Sara Muneeb" userId="29b624b1-a719-43f5-9b52-388cd4043c04" providerId="ADAL" clId="{DB3F8C76-9E84-425C-958D-57243E72E246}" dt="2022-10-03T09:11:31.145" v="3238" actId="20577"/>
          <ac:spMkLst>
            <pc:docMk/>
            <pc:sldMk cId="405946211" sldId="344"/>
            <ac:spMk id="3" creationId="{148D8B6E-F25B-9E23-0BB0-71561C53E27C}"/>
          </ac:spMkLst>
        </pc:spChg>
      </pc:sldChg>
      <pc:sldChg chg="addSp delSp modSp new mod">
        <pc:chgData name="Sara Muneeb" userId="29b624b1-a719-43f5-9b52-388cd4043c04" providerId="ADAL" clId="{DB3F8C76-9E84-425C-958D-57243E72E246}" dt="2022-10-05T08:12:39.420" v="3352" actId="1076"/>
        <pc:sldMkLst>
          <pc:docMk/>
          <pc:sldMk cId="2989140334" sldId="345"/>
        </pc:sldMkLst>
        <pc:spChg chg="mod">
          <ac:chgData name="Sara Muneeb" userId="29b624b1-a719-43f5-9b52-388cd4043c04" providerId="ADAL" clId="{DB3F8C76-9E84-425C-958D-57243E72E246}" dt="2022-10-05T08:05:37.194" v="3271" actId="20577"/>
          <ac:spMkLst>
            <pc:docMk/>
            <pc:sldMk cId="2989140334" sldId="345"/>
            <ac:spMk id="2" creationId="{392477F7-0B8B-8390-05A3-8CD5AB838E38}"/>
          </ac:spMkLst>
        </pc:spChg>
        <pc:spChg chg="del">
          <ac:chgData name="Sara Muneeb" userId="29b624b1-a719-43f5-9b52-388cd4043c04" providerId="ADAL" clId="{DB3F8C76-9E84-425C-958D-57243E72E246}" dt="2022-10-05T08:06:27.345" v="3272" actId="931"/>
          <ac:spMkLst>
            <pc:docMk/>
            <pc:sldMk cId="2989140334" sldId="345"/>
            <ac:spMk id="3" creationId="{D2F8713B-CCD3-197F-54BD-6B1BD231FA0C}"/>
          </ac:spMkLst>
        </pc:spChg>
        <pc:spChg chg="add del mod">
          <ac:chgData name="Sara Muneeb" userId="29b624b1-a719-43f5-9b52-388cd4043c04" providerId="ADAL" clId="{DB3F8C76-9E84-425C-958D-57243E72E246}" dt="2022-10-05T08:06:39.963" v="3274" actId="931"/>
          <ac:spMkLst>
            <pc:docMk/>
            <pc:sldMk cId="2989140334" sldId="345"/>
            <ac:spMk id="7" creationId="{18ACB324-814C-082D-194E-AD0A6AC47F8C}"/>
          </ac:spMkLst>
        </pc:spChg>
        <pc:spChg chg="add del mod">
          <ac:chgData name="Sara Muneeb" userId="29b624b1-a719-43f5-9b52-388cd4043c04" providerId="ADAL" clId="{DB3F8C76-9E84-425C-958D-57243E72E246}" dt="2022-10-05T08:09:54.284" v="3278"/>
          <ac:spMkLst>
            <pc:docMk/>
            <pc:sldMk cId="2989140334" sldId="345"/>
            <ac:spMk id="11" creationId="{1F0A3461-A205-B476-E693-5B6C0D2E2F77}"/>
          </ac:spMkLst>
        </pc:spChg>
        <pc:spChg chg="add mod">
          <ac:chgData name="Sara Muneeb" userId="29b624b1-a719-43f5-9b52-388cd4043c04" providerId="ADAL" clId="{DB3F8C76-9E84-425C-958D-57243E72E246}" dt="2022-10-05T08:12:39.420" v="3352" actId="1076"/>
          <ac:spMkLst>
            <pc:docMk/>
            <pc:sldMk cId="2989140334" sldId="345"/>
            <ac:spMk id="12" creationId="{BBDF8F95-6B91-434D-6850-8B1CFE1AE336}"/>
          </ac:spMkLst>
        </pc:spChg>
        <pc:spChg chg="add mod">
          <ac:chgData name="Sara Muneeb" userId="29b624b1-a719-43f5-9b52-388cd4043c04" providerId="ADAL" clId="{DB3F8C76-9E84-425C-958D-57243E72E246}" dt="2022-10-05T08:12:04.765" v="3329" actId="1076"/>
          <ac:spMkLst>
            <pc:docMk/>
            <pc:sldMk cId="2989140334" sldId="345"/>
            <ac:spMk id="13" creationId="{315B168A-801E-C457-2852-1F6087995B06}"/>
          </ac:spMkLst>
        </pc:spChg>
        <pc:spChg chg="add mod">
          <ac:chgData name="Sara Muneeb" userId="29b624b1-a719-43f5-9b52-388cd4043c04" providerId="ADAL" clId="{DB3F8C76-9E84-425C-958D-57243E72E246}" dt="2022-10-05T08:12:33.899" v="3351" actId="20577"/>
          <ac:spMkLst>
            <pc:docMk/>
            <pc:sldMk cId="2989140334" sldId="345"/>
            <ac:spMk id="14" creationId="{1816D2A7-A716-EB11-6CE4-1E61B5756780}"/>
          </ac:spMkLst>
        </pc:spChg>
        <pc:picChg chg="add del mod">
          <ac:chgData name="Sara Muneeb" userId="29b624b1-a719-43f5-9b52-388cd4043c04" providerId="ADAL" clId="{DB3F8C76-9E84-425C-958D-57243E72E246}" dt="2022-10-05T08:06:30.460" v="3273" actId="478"/>
          <ac:picMkLst>
            <pc:docMk/>
            <pc:sldMk cId="2989140334" sldId="345"/>
            <ac:picMk id="5" creationId="{5D0D8EBF-7C1E-00F6-D086-F6BADFAD1E8E}"/>
          </ac:picMkLst>
        </pc:picChg>
        <pc:picChg chg="add del mod">
          <ac:chgData name="Sara Muneeb" userId="29b624b1-a719-43f5-9b52-388cd4043c04" providerId="ADAL" clId="{DB3F8C76-9E84-425C-958D-57243E72E246}" dt="2022-10-05T08:07:04.184" v="3277" actId="478"/>
          <ac:picMkLst>
            <pc:docMk/>
            <pc:sldMk cId="2989140334" sldId="345"/>
            <ac:picMk id="9" creationId="{4CEABCE9-43D6-BD0F-51A3-62953CC46FA5}"/>
          </ac:picMkLst>
        </pc:picChg>
        <pc:picChg chg="add mod">
          <ac:chgData name="Sara Muneeb" userId="29b624b1-a719-43f5-9b52-388cd4043c04" providerId="ADAL" clId="{DB3F8C76-9E84-425C-958D-57243E72E246}" dt="2022-10-05T08:11:52.382" v="3325" actId="1076"/>
          <ac:picMkLst>
            <pc:docMk/>
            <pc:sldMk cId="2989140334" sldId="345"/>
            <ac:picMk id="1026" creationId="{AB0650A4-C377-36D3-6AF2-5B85234CEC4D}"/>
          </ac:picMkLst>
        </pc:picChg>
        <pc:picChg chg="add mod">
          <ac:chgData name="Sara Muneeb" userId="29b624b1-a719-43f5-9b52-388cd4043c04" providerId="ADAL" clId="{DB3F8C76-9E84-425C-958D-57243E72E246}" dt="2022-10-05T08:12:01.427" v="3328" actId="1076"/>
          <ac:picMkLst>
            <pc:docMk/>
            <pc:sldMk cId="2989140334" sldId="345"/>
            <ac:picMk id="1028" creationId="{EA91969B-9429-2313-63A6-C17810AB2D55}"/>
          </ac:picMkLst>
        </pc:picChg>
        <pc:picChg chg="add mod">
          <ac:chgData name="Sara Muneeb" userId="29b624b1-a719-43f5-9b52-388cd4043c04" providerId="ADAL" clId="{DB3F8C76-9E84-425C-958D-57243E72E246}" dt="2022-10-05T08:12:08.326" v="3330" actId="1076"/>
          <ac:picMkLst>
            <pc:docMk/>
            <pc:sldMk cId="2989140334" sldId="345"/>
            <ac:picMk id="1030" creationId="{85055336-535E-226B-96C6-AA479A5DE744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4246156943" sldId="345"/>
        </pc:sldMkLst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2366367615" sldId="346"/>
        </pc:sldMkLst>
      </pc:sldChg>
      <pc:sldChg chg="addSp delSp modSp new mod ord">
        <pc:chgData name="Sara Muneeb" userId="29b624b1-a719-43f5-9b52-388cd4043c04" providerId="ADAL" clId="{DB3F8C76-9E84-425C-958D-57243E72E246}" dt="2022-10-05T09:00:16.582" v="3704" actId="20577"/>
        <pc:sldMkLst>
          <pc:docMk/>
          <pc:sldMk cId="3678470995" sldId="346"/>
        </pc:sldMkLst>
        <pc:spChg chg="mod">
          <ac:chgData name="Sara Muneeb" userId="29b624b1-a719-43f5-9b52-388cd4043c04" providerId="ADAL" clId="{DB3F8C76-9E84-425C-958D-57243E72E246}" dt="2022-10-05T09:00:16.582" v="3704" actId="20577"/>
          <ac:spMkLst>
            <pc:docMk/>
            <pc:sldMk cId="3678470995" sldId="346"/>
            <ac:spMk id="2" creationId="{68D8302F-F7F4-B54F-028C-7EADCB5C643C}"/>
          </ac:spMkLst>
        </pc:spChg>
        <pc:spChg chg="del">
          <ac:chgData name="Sara Muneeb" userId="29b624b1-a719-43f5-9b52-388cd4043c04" providerId="ADAL" clId="{DB3F8C76-9E84-425C-958D-57243E72E246}" dt="2022-10-05T08:13:02.231" v="3369" actId="931"/>
          <ac:spMkLst>
            <pc:docMk/>
            <pc:sldMk cId="3678470995" sldId="346"/>
            <ac:spMk id="3" creationId="{014FE765-D7F8-EDC7-D82C-6AC3B2392F36}"/>
          </ac:spMkLst>
        </pc:spChg>
        <pc:spChg chg="add del mod">
          <ac:chgData name="Sara Muneeb" userId="29b624b1-a719-43f5-9b52-388cd4043c04" providerId="ADAL" clId="{DB3F8C76-9E84-425C-958D-57243E72E246}" dt="2022-10-05T08:13:32.113" v="3371" actId="931"/>
          <ac:spMkLst>
            <pc:docMk/>
            <pc:sldMk cId="3678470995" sldId="346"/>
            <ac:spMk id="7" creationId="{1ABE854F-B00B-2E96-F692-8290588BC053}"/>
          </ac:spMkLst>
        </pc:spChg>
        <pc:picChg chg="add del mod">
          <ac:chgData name="Sara Muneeb" userId="29b624b1-a719-43f5-9b52-388cd4043c04" providerId="ADAL" clId="{DB3F8C76-9E84-425C-958D-57243E72E246}" dt="2022-10-05T08:13:04.090" v="3370" actId="478"/>
          <ac:picMkLst>
            <pc:docMk/>
            <pc:sldMk cId="3678470995" sldId="346"/>
            <ac:picMk id="5" creationId="{FA04A942-42BB-F07B-A6CD-A794D0021886}"/>
          </ac:picMkLst>
        </pc:picChg>
        <pc:picChg chg="add mod">
          <ac:chgData name="Sara Muneeb" userId="29b624b1-a719-43f5-9b52-388cd4043c04" providerId="ADAL" clId="{DB3F8C76-9E84-425C-958D-57243E72E246}" dt="2022-10-05T08:13:36.999" v="3372" actId="27614"/>
          <ac:picMkLst>
            <pc:docMk/>
            <pc:sldMk cId="3678470995" sldId="346"/>
            <ac:picMk id="9" creationId="{7A66B900-9D53-8F01-1D8D-E76C324F7C90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1655376747" sldId="347"/>
        </pc:sldMkLst>
      </pc:sldChg>
      <pc:sldChg chg="addSp delSp modSp new mod">
        <pc:chgData name="Sara Muneeb" userId="29b624b1-a719-43f5-9b52-388cd4043c04" providerId="ADAL" clId="{DB3F8C76-9E84-425C-958D-57243E72E246}" dt="2022-10-05T08:13:58.122" v="3384" actId="27614"/>
        <pc:sldMkLst>
          <pc:docMk/>
          <pc:sldMk cId="2185956998" sldId="347"/>
        </pc:sldMkLst>
        <pc:spChg chg="mod">
          <ac:chgData name="Sara Muneeb" userId="29b624b1-a719-43f5-9b52-388cd4043c04" providerId="ADAL" clId="{DB3F8C76-9E84-425C-958D-57243E72E246}" dt="2022-10-05T08:13:39.916" v="3380" actId="20577"/>
          <ac:spMkLst>
            <pc:docMk/>
            <pc:sldMk cId="2185956998" sldId="347"/>
            <ac:spMk id="2" creationId="{9B55C5E3-057C-3F89-06B2-63F1035A144B}"/>
          </ac:spMkLst>
        </pc:spChg>
        <pc:spChg chg="del">
          <ac:chgData name="Sara Muneeb" userId="29b624b1-a719-43f5-9b52-388cd4043c04" providerId="ADAL" clId="{DB3F8C76-9E84-425C-958D-57243E72E246}" dt="2022-10-05T08:13:50.019" v="3381" actId="931"/>
          <ac:spMkLst>
            <pc:docMk/>
            <pc:sldMk cId="2185956998" sldId="347"/>
            <ac:spMk id="3" creationId="{7F92B9E8-17EF-1C38-5E25-D88653700F46}"/>
          </ac:spMkLst>
        </pc:spChg>
        <pc:picChg chg="add mod">
          <ac:chgData name="Sara Muneeb" userId="29b624b1-a719-43f5-9b52-388cd4043c04" providerId="ADAL" clId="{DB3F8C76-9E84-425C-958D-57243E72E246}" dt="2022-10-05T08:13:58.122" v="3384" actId="27614"/>
          <ac:picMkLst>
            <pc:docMk/>
            <pc:sldMk cId="2185956998" sldId="347"/>
            <ac:picMk id="5" creationId="{EA3945A9-91A4-C907-11BA-B9A7105E6533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341212743" sldId="348"/>
        </pc:sldMkLst>
      </pc:sldChg>
      <pc:sldChg chg="addSp delSp modSp new mod">
        <pc:chgData name="Sara Muneeb" userId="29b624b1-a719-43f5-9b52-388cd4043c04" providerId="ADAL" clId="{DB3F8C76-9E84-425C-958D-57243E72E246}" dt="2022-10-05T09:09:32.442" v="3736" actId="1076"/>
        <pc:sldMkLst>
          <pc:docMk/>
          <pc:sldMk cId="1296041024" sldId="348"/>
        </pc:sldMkLst>
        <pc:spChg chg="mod">
          <ac:chgData name="Sara Muneeb" userId="29b624b1-a719-43f5-9b52-388cd4043c04" providerId="ADAL" clId="{DB3F8C76-9E84-425C-958D-57243E72E246}" dt="2022-10-05T08:15:37.323" v="3407" actId="20577"/>
          <ac:spMkLst>
            <pc:docMk/>
            <pc:sldMk cId="1296041024" sldId="348"/>
            <ac:spMk id="2" creationId="{70FC4C67-37FB-2EF9-4FC9-765CA2BB8509}"/>
          </ac:spMkLst>
        </pc:spChg>
        <pc:spChg chg="del">
          <ac:chgData name="Sara Muneeb" userId="29b624b1-a719-43f5-9b52-388cd4043c04" providerId="ADAL" clId="{DB3F8C76-9E84-425C-958D-57243E72E246}" dt="2022-10-05T08:15:48.920" v="3408" actId="931"/>
          <ac:spMkLst>
            <pc:docMk/>
            <pc:sldMk cId="1296041024" sldId="348"/>
            <ac:spMk id="3" creationId="{353AA707-FE47-465B-4E6B-B16A4FE87414}"/>
          </ac:spMkLst>
        </pc:spChg>
        <pc:picChg chg="add mod">
          <ac:chgData name="Sara Muneeb" userId="29b624b1-a719-43f5-9b52-388cd4043c04" providerId="ADAL" clId="{DB3F8C76-9E84-425C-958D-57243E72E246}" dt="2022-10-05T09:09:32.442" v="3736" actId="1076"/>
          <ac:picMkLst>
            <pc:docMk/>
            <pc:sldMk cId="1296041024" sldId="348"/>
            <ac:picMk id="5" creationId="{B8C364B4-C060-9CBD-F0F8-1D5750F2BC0E}"/>
          </ac:picMkLst>
        </pc:picChg>
      </pc:sldChg>
      <pc:sldChg chg="modSp new del mod">
        <pc:chgData name="Sara Muneeb" userId="29b624b1-a719-43f5-9b52-388cd4043c04" providerId="ADAL" clId="{DB3F8C76-9E84-425C-958D-57243E72E246}" dt="2022-10-05T08:15:23.587" v="3395" actId="47"/>
        <pc:sldMkLst>
          <pc:docMk/>
          <pc:sldMk cId="3916154426" sldId="348"/>
        </pc:sldMkLst>
        <pc:spChg chg="mod">
          <ac:chgData name="Sara Muneeb" userId="29b624b1-a719-43f5-9b52-388cd4043c04" providerId="ADAL" clId="{DB3F8C76-9E84-425C-958D-57243E72E246}" dt="2022-10-05T08:14:31.852" v="3392" actId="20577"/>
          <ac:spMkLst>
            <pc:docMk/>
            <pc:sldMk cId="3916154426" sldId="348"/>
            <ac:spMk id="2" creationId="{241FFD2B-47C6-6333-617E-9376399ECF80}"/>
          </ac:spMkLst>
        </pc:sp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451696442" sldId="349"/>
        </pc:sldMkLst>
      </pc:sldChg>
      <pc:sldChg chg="addSp delSp modSp new del mod">
        <pc:chgData name="Sara Muneeb" userId="29b624b1-a719-43f5-9b52-388cd4043c04" providerId="ADAL" clId="{DB3F8C76-9E84-425C-958D-57243E72E246}" dt="2022-10-05T08:32:26.128" v="3486" actId="47"/>
        <pc:sldMkLst>
          <pc:docMk/>
          <pc:sldMk cId="4087087579" sldId="349"/>
        </pc:sldMkLst>
        <pc:spChg chg="mod">
          <ac:chgData name="Sara Muneeb" userId="29b624b1-a719-43f5-9b52-388cd4043c04" providerId="ADAL" clId="{DB3F8C76-9E84-425C-958D-57243E72E246}" dt="2022-10-05T08:16:54.019" v="3418" actId="20577"/>
          <ac:spMkLst>
            <pc:docMk/>
            <pc:sldMk cId="4087087579" sldId="349"/>
            <ac:spMk id="2" creationId="{3BA63BCA-1C5B-57C0-9E70-192178689C3C}"/>
          </ac:spMkLst>
        </pc:spChg>
        <pc:spChg chg="del">
          <ac:chgData name="Sara Muneeb" userId="29b624b1-a719-43f5-9b52-388cd4043c04" providerId="ADAL" clId="{DB3F8C76-9E84-425C-958D-57243E72E246}" dt="2022-10-05T08:16:58.866" v="3419" actId="931"/>
          <ac:spMkLst>
            <pc:docMk/>
            <pc:sldMk cId="4087087579" sldId="349"/>
            <ac:spMk id="3" creationId="{0274124B-4B5E-6E6D-4450-B8F3ACE9AD7D}"/>
          </ac:spMkLst>
        </pc:spChg>
        <pc:spChg chg="add mod">
          <ac:chgData name="Sara Muneeb" userId="29b624b1-a719-43f5-9b52-388cd4043c04" providerId="ADAL" clId="{DB3F8C76-9E84-425C-958D-57243E72E246}" dt="2022-10-05T08:32:14.576" v="3482" actId="21"/>
          <ac:spMkLst>
            <pc:docMk/>
            <pc:sldMk cId="4087087579" sldId="349"/>
            <ac:spMk id="4" creationId="{C7FC2E7A-09FA-0EAD-6AD1-F6271CC4F2FA}"/>
          </ac:spMkLst>
        </pc:spChg>
        <pc:spChg chg="add del mod">
          <ac:chgData name="Sara Muneeb" userId="29b624b1-a719-43f5-9b52-388cd4043c04" providerId="ADAL" clId="{DB3F8C76-9E84-425C-958D-57243E72E246}" dt="2022-10-05T08:18:34.094" v="3423" actId="931"/>
          <ac:spMkLst>
            <pc:docMk/>
            <pc:sldMk cId="4087087579" sldId="349"/>
            <ac:spMk id="7" creationId="{87E7195A-3A61-570A-84C4-60E9048E2B3A}"/>
          </ac:spMkLst>
        </pc:spChg>
        <pc:picChg chg="add del mod">
          <ac:chgData name="Sara Muneeb" userId="29b624b1-a719-43f5-9b52-388cd4043c04" providerId="ADAL" clId="{DB3F8C76-9E84-425C-958D-57243E72E246}" dt="2022-10-05T08:17:01.469" v="3422" actId="478"/>
          <ac:picMkLst>
            <pc:docMk/>
            <pc:sldMk cId="4087087579" sldId="349"/>
            <ac:picMk id="5" creationId="{F9503CC2-D7CF-05F4-6217-96FF51D2D268}"/>
          </ac:picMkLst>
        </pc:picChg>
        <pc:picChg chg="add del mod">
          <ac:chgData name="Sara Muneeb" userId="29b624b1-a719-43f5-9b52-388cd4043c04" providerId="ADAL" clId="{DB3F8C76-9E84-425C-958D-57243E72E246}" dt="2022-10-05T08:32:14.576" v="3482" actId="21"/>
          <ac:picMkLst>
            <pc:docMk/>
            <pc:sldMk cId="4087087579" sldId="349"/>
            <ac:picMk id="9" creationId="{16A6966E-4748-76B3-6ABD-102F7E9EC946}"/>
          </ac:picMkLst>
        </pc:picChg>
        <pc:picChg chg="add del mod">
          <ac:chgData name="Sara Muneeb" userId="29b624b1-a719-43f5-9b52-388cd4043c04" providerId="ADAL" clId="{DB3F8C76-9E84-425C-958D-57243E72E246}" dt="2022-10-05T08:18:45.870" v="3432" actId="21"/>
          <ac:picMkLst>
            <pc:docMk/>
            <pc:sldMk cId="4087087579" sldId="349"/>
            <ac:picMk id="11" creationId="{938D9DE5-9907-0EDA-586E-BA9D68B14140}"/>
          </ac:picMkLst>
        </pc:picChg>
        <pc:picChg chg="add del mod">
          <ac:chgData name="Sara Muneeb" userId="29b624b1-a719-43f5-9b52-388cd4043c04" providerId="ADAL" clId="{DB3F8C76-9E84-425C-958D-57243E72E246}" dt="2022-10-05T08:18:40.706" v="3429" actId="21"/>
          <ac:picMkLst>
            <pc:docMk/>
            <pc:sldMk cId="4087087579" sldId="349"/>
            <ac:picMk id="13" creationId="{16EB66D4-C9E2-6CF8-C847-A83BDB6B77F9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5T09:09:41.088" v="3737" actId="20577"/>
        <pc:sldMkLst>
          <pc:docMk/>
          <pc:sldMk cId="1638390018" sldId="350"/>
        </pc:sldMkLst>
        <pc:spChg chg="mod">
          <ac:chgData name="Sara Muneeb" userId="29b624b1-a719-43f5-9b52-388cd4043c04" providerId="ADAL" clId="{DB3F8C76-9E84-425C-958D-57243E72E246}" dt="2022-10-05T09:09:41.088" v="3737" actId="20577"/>
          <ac:spMkLst>
            <pc:docMk/>
            <pc:sldMk cId="1638390018" sldId="350"/>
            <ac:spMk id="2" creationId="{4D7E9606-E9EE-6799-6237-91007AE2E29A}"/>
          </ac:spMkLst>
        </pc:spChg>
        <pc:spChg chg="add del">
          <ac:chgData name="Sara Muneeb" userId="29b624b1-a719-43f5-9b52-388cd4043c04" providerId="ADAL" clId="{DB3F8C76-9E84-425C-958D-57243E72E246}" dt="2022-10-05T08:32:53.001" v="3488"/>
          <ac:spMkLst>
            <pc:docMk/>
            <pc:sldMk cId="1638390018" sldId="350"/>
            <ac:spMk id="3" creationId="{03C3FFAF-C222-4E9A-FC1F-2900627190FF}"/>
          </ac:spMkLst>
        </pc:spChg>
        <pc:spChg chg="del">
          <ac:chgData name="Sara Muneeb" userId="29b624b1-a719-43f5-9b52-388cd4043c04" providerId="ADAL" clId="{DB3F8C76-9E84-425C-958D-57243E72E246}" dt="2022-10-05T08:20:11.315" v="3446" actId="478"/>
          <ac:spMkLst>
            <pc:docMk/>
            <pc:sldMk cId="1638390018" sldId="350"/>
            <ac:spMk id="3" creationId="{9A5A3CCA-D332-65F9-1F30-5831191CC051}"/>
          </ac:spMkLst>
        </pc:spChg>
        <pc:spChg chg="add del">
          <ac:chgData name="Sara Muneeb" userId="29b624b1-a719-43f5-9b52-388cd4043c04" providerId="ADAL" clId="{DB3F8C76-9E84-425C-958D-57243E72E246}" dt="2022-10-05T08:32:59.681" v="3490"/>
          <ac:spMkLst>
            <pc:docMk/>
            <pc:sldMk cId="1638390018" sldId="350"/>
            <ac:spMk id="6" creationId="{C0B68DCA-26EC-B57B-748B-AB6C1663F063}"/>
          </ac:spMkLst>
        </pc:spChg>
        <pc:picChg chg="add mod">
          <ac:chgData name="Sara Muneeb" userId="29b624b1-a719-43f5-9b52-388cd4043c04" providerId="ADAL" clId="{DB3F8C76-9E84-425C-958D-57243E72E246}" dt="2022-10-05T08:26:31.691" v="3474" actId="1076"/>
          <ac:picMkLst>
            <pc:docMk/>
            <pc:sldMk cId="1638390018" sldId="350"/>
            <ac:picMk id="4" creationId="{AED209C7-4476-8643-0EC8-5A67267801D2}"/>
          </ac:picMkLst>
        </pc:picChg>
        <pc:picChg chg="add mod modCrop">
          <ac:chgData name="Sara Muneeb" userId="29b624b1-a719-43f5-9b52-388cd4043c04" providerId="ADAL" clId="{DB3F8C76-9E84-425C-958D-57243E72E246}" dt="2022-10-05T08:21:56.861" v="3456" actId="1076"/>
          <ac:picMkLst>
            <pc:docMk/>
            <pc:sldMk cId="1638390018" sldId="350"/>
            <ac:picMk id="5" creationId="{C3DF1B4E-540E-21E7-9AE2-AFFDF6D3A713}"/>
          </ac:picMkLst>
        </pc:picChg>
        <pc:picChg chg="add mod">
          <ac:chgData name="Sara Muneeb" userId="29b624b1-a719-43f5-9b52-388cd4043c04" providerId="ADAL" clId="{DB3F8C76-9E84-425C-958D-57243E72E246}" dt="2022-10-05T08:34:29.982" v="3511" actId="1076"/>
          <ac:picMkLst>
            <pc:docMk/>
            <pc:sldMk cId="1638390018" sldId="350"/>
            <ac:picMk id="7" creationId="{D5E8B81C-5AA1-18C5-4FD9-64DD3E9F835A}"/>
          </ac:picMkLst>
        </pc:picChg>
        <pc:picChg chg="add mod">
          <ac:chgData name="Sara Muneeb" userId="29b624b1-a719-43f5-9b52-388cd4043c04" providerId="ADAL" clId="{DB3F8C76-9E84-425C-958D-57243E72E246}" dt="2022-10-05T08:34:25.537" v="3510" actId="1076"/>
          <ac:picMkLst>
            <pc:docMk/>
            <pc:sldMk cId="1638390018" sldId="350"/>
            <ac:picMk id="1030" creationId="{BAE3C677-C711-F0C1-DF2C-1E9FE6BD5FF3}"/>
          </ac:picMkLst>
        </pc:picChg>
        <pc:picChg chg="add mod">
          <ac:chgData name="Sara Muneeb" userId="29b624b1-a719-43f5-9b52-388cd4043c04" providerId="ADAL" clId="{DB3F8C76-9E84-425C-958D-57243E72E246}" dt="2022-10-05T08:26:43.447" v="3478" actId="1076"/>
          <ac:picMkLst>
            <pc:docMk/>
            <pc:sldMk cId="1638390018" sldId="350"/>
            <ac:picMk id="2050" creationId="{DB5A2F16-4EA8-DE04-DCB8-70ABF0B538CA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3205214481" sldId="350"/>
        </pc:sldMkLst>
      </pc:sldChg>
      <pc:sldChg chg="new del">
        <pc:chgData name="Sara Muneeb" userId="29b624b1-a719-43f5-9b52-388cd4043c04" providerId="ADAL" clId="{DB3F8C76-9E84-425C-958D-57243E72E246}" dt="2022-10-05T08:25:36.639" v="3467" actId="680"/>
        <pc:sldMkLst>
          <pc:docMk/>
          <pc:sldMk cId="2005015887" sldId="351"/>
        </pc:sldMkLst>
      </pc:sldChg>
      <pc:sldChg chg="addSp delSp modSp new mod">
        <pc:chgData name="Sara Muneeb" userId="29b624b1-a719-43f5-9b52-388cd4043c04" providerId="ADAL" clId="{DB3F8C76-9E84-425C-958D-57243E72E246}" dt="2022-10-05T08:38:54.112" v="3541" actId="1076"/>
        <pc:sldMkLst>
          <pc:docMk/>
          <pc:sldMk cId="2210810185" sldId="351"/>
        </pc:sldMkLst>
        <pc:spChg chg="mod">
          <ac:chgData name="Sara Muneeb" userId="29b624b1-a719-43f5-9b52-388cd4043c04" providerId="ADAL" clId="{DB3F8C76-9E84-425C-958D-57243E72E246}" dt="2022-10-05T08:35:41.081" v="3524" actId="20577"/>
          <ac:spMkLst>
            <pc:docMk/>
            <pc:sldMk cId="2210810185" sldId="351"/>
            <ac:spMk id="2" creationId="{AA2C4E9D-8143-13E8-D0C4-360852E57E5C}"/>
          </ac:spMkLst>
        </pc:spChg>
        <pc:spChg chg="del">
          <ac:chgData name="Sara Muneeb" userId="29b624b1-a719-43f5-9b52-388cd4043c04" providerId="ADAL" clId="{DB3F8C76-9E84-425C-958D-57243E72E246}" dt="2022-10-05T08:35:45.045" v="3525"/>
          <ac:spMkLst>
            <pc:docMk/>
            <pc:sldMk cId="2210810185" sldId="351"/>
            <ac:spMk id="3" creationId="{678FF081-2628-EBA6-130E-E2E373590265}"/>
          </ac:spMkLst>
        </pc:spChg>
        <pc:picChg chg="add mod">
          <ac:chgData name="Sara Muneeb" userId="29b624b1-a719-43f5-9b52-388cd4043c04" providerId="ADAL" clId="{DB3F8C76-9E84-425C-958D-57243E72E246}" dt="2022-10-05T08:37:19.428" v="3528" actId="1076"/>
          <ac:picMkLst>
            <pc:docMk/>
            <pc:sldMk cId="2210810185" sldId="351"/>
            <ac:picMk id="2050" creationId="{B2DF8CFE-554D-25A2-37A7-8FA5A794B1C3}"/>
          </ac:picMkLst>
        </pc:picChg>
        <pc:picChg chg="add mod">
          <ac:chgData name="Sara Muneeb" userId="29b624b1-a719-43f5-9b52-388cd4043c04" providerId="ADAL" clId="{DB3F8C76-9E84-425C-958D-57243E72E246}" dt="2022-10-05T08:38:54.112" v="3541" actId="1076"/>
          <ac:picMkLst>
            <pc:docMk/>
            <pc:sldMk cId="2210810185" sldId="351"/>
            <ac:picMk id="2052" creationId="{32EA5284-EF3C-5656-EE69-FCA3D0346C04}"/>
          </ac:picMkLst>
        </pc:picChg>
        <pc:picChg chg="add mod">
          <ac:chgData name="Sara Muneeb" userId="29b624b1-a719-43f5-9b52-388cd4043c04" providerId="ADAL" clId="{DB3F8C76-9E84-425C-958D-57243E72E246}" dt="2022-10-05T08:38:51.954" v="3540" actId="1076"/>
          <ac:picMkLst>
            <pc:docMk/>
            <pc:sldMk cId="2210810185" sldId="351"/>
            <ac:picMk id="2054" creationId="{87C0F714-CA19-3990-A3F6-35F04D2A23F4}"/>
          </ac:picMkLst>
        </pc:picChg>
      </pc:sldChg>
      <pc:sldChg chg="addSp delSp modSp new del mod">
        <pc:chgData name="Sara Muneeb" userId="29b624b1-a719-43f5-9b52-388cd4043c04" providerId="ADAL" clId="{DB3F8C76-9E84-425C-958D-57243E72E246}" dt="2022-10-05T08:19:19.435" v="3440" actId="47"/>
        <pc:sldMkLst>
          <pc:docMk/>
          <pc:sldMk cId="2723552793" sldId="351"/>
        </pc:sldMkLst>
        <pc:picChg chg="add del mod">
          <ac:chgData name="Sara Muneeb" userId="29b624b1-a719-43f5-9b52-388cd4043c04" providerId="ADAL" clId="{DB3F8C76-9E84-425C-958D-57243E72E246}" dt="2022-10-05T08:19:16.478" v="3439" actId="21"/>
          <ac:picMkLst>
            <pc:docMk/>
            <pc:sldMk cId="2723552793" sldId="351"/>
            <ac:picMk id="4" creationId="{0647633E-44AB-295E-0E5C-0367B75E86B0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3040880707" sldId="351"/>
        </pc:sldMkLst>
      </pc:sldChg>
      <pc:sldChg chg="addSp delSp modSp new mod">
        <pc:chgData name="Sara Muneeb" userId="29b624b1-a719-43f5-9b52-388cd4043c04" providerId="ADAL" clId="{DB3F8C76-9E84-425C-958D-57243E72E246}" dt="2022-10-05T08:39:44.476" v="3555" actId="732"/>
        <pc:sldMkLst>
          <pc:docMk/>
          <pc:sldMk cId="1182734953" sldId="352"/>
        </pc:sldMkLst>
        <pc:spChg chg="mod">
          <ac:chgData name="Sara Muneeb" userId="29b624b1-a719-43f5-9b52-388cd4043c04" providerId="ADAL" clId="{DB3F8C76-9E84-425C-958D-57243E72E246}" dt="2022-10-05T08:39:00.429" v="3550" actId="20577"/>
          <ac:spMkLst>
            <pc:docMk/>
            <pc:sldMk cId="1182734953" sldId="352"/>
            <ac:spMk id="2" creationId="{7CBED6BC-B230-BFA3-7D8B-7ABAE2342C9B}"/>
          </ac:spMkLst>
        </pc:spChg>
        <pc:spChg chg="del">
          <ac:chgData name="Sara Muneeb" userId="29b624b1-a719-43f5-9b52-388cd4043c04" providerId="ADAL" clId="{DB3F8C76-9E84-425C-958D-57243E72E246}" dt="2022-10-05T08:39:24.061" v="3551" actId="22"/>
          <ac:spMkLst>
            <pc:docMk/>
            <pc:sldMk cId="1182734953" sldId="352"/>
            <ac:spMk id="3" creationId="{4D9E7108-0734-7558-B4B9-E7A7FDBB3516}"/>
          </ac:spMkLst>
        </pc:spChg>
        <pc:picChg chg="add mod ord modCrop">
          <ac:chgData name="Sara Muneeb" userId="29b624b1-a719-43f5-9b52-388cd4043c04" providerId="ADAL" clId="{DB3F8C76-9E84-425C-958D-57243E72E246}" dt="2022-10-05T08:39:44.476" v="3555" actId="732"/>
          <ac:picMkLst>
            <pc:docMk/>
            <pc:sldMk cId="1182734953" sldId="352"/>
            <ac:picMk id="5" creationId="{31E2F4C5-E307-DA0D-5BFE-0A420CB4C886}"/>
          </ac:picMkLst>
        </pc:picChg>
      </pc:sldChg>
      <pc:sldChg chg="new del">
        <pc:chgData name="Sara Muneeb" userId="29b624b1-a719-43f5-9b52-388cd4043c04" providerId="ADAL" clId="{DB3F8C76-9E84-425C-958D-57243E72E246}" dt="2022-10-05T08:25:36.125" v="3466" actId="680"/>
        <pc:sldMkLst>
          <pc:docMk/>
          <pc:sldMk cId="1535556229" sldId="352"/>
        </pc:sldMkLst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2346777497" sldId="352"/>
        </pc:sldMkLst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647525035" sldId="353"/>
        </pc:sldMkLst>
      </pc:sldChg>
      <pc:sldChg chg="addSp delSp modSp new mod ord">
        <pc:chgData name="Sara Muneeb" userId="29b624b1-a719-43f5-9b52-388cd4043c04" providerId="ADAL" clId="{DB3F8C76-9E84-425C-958D-57243E72E246}" dt="2022-10-05T08:47:05.665" v="3608"/>
        <pc:sldMkLst>
          <pc:docMk/>
          <pc:sldMk cId="3733716193" sldId="353"/>
        </pc:sldMkLst>
        <pc:spChg chg="mod">
          <ac:chgData name="Sara Muneeb" userId="29b624b1-a719-43f5-9b52-388cd4043c04" providerId="ADAL" clId="{DB3F8C76-9E84-425C-958D-57243E72E246}" dt="2022-10-05T08:40:16.820" v="3563" actId="20577"/>
          <ac:spMkLst>
            <pc:docMk/>
            <pc:sldMk cId="3733716193" sldId="353"/>
            <ac:spMk id="2" creationId="{E02CB801-AD5C-04DF-E04A-13DDB4247471}"/>
          </ac:spMkLst>
        </pc:spChg>
        <pc:spChg chg="del">
          <ac:chgData name="Sara Muneeb" userId="29b624b1-a719-43f5-9b52-388cd4043c04" providerId="ADAL" clId="{DB3F8C76-9E84-425C-958D-57243E72E246}" dt="2022-10-05T08:42:40.923" v="3564" actId="931"/>
          <ac:spMkLst>
            <pc:docMk/>
            <pc:sldMk cId="3733716193" sldId="353"/>
            <ac:spMk id="3" creationId="{0B32DBA1-C626-901F-F5AD-A928C3BDB02F}"/>
          </ac:spMkLst>
        </pc:spChg>
        <pc:spChg chg="add del mod">
          <ac:chgData name="Sara Muneeb" userId="29b624b1-a719-43f5-9b52-388cd4043c04" providerId="ADAL" clId="{DB3F8C76-9E84-425C-958D-57243E72E246}" dt="2022-10-05T08:43:52.763" v="3579" actId="931"/>
          <ac:spMkLst>
            <pc:docMk/>
            <pc:sldMk cId="3733716193" sldId="353"/>
            <ac:spMk id="7" creationId="{0E24E576-2A83-0871-570B-093BFECF2ABF}"/>
          </ac:spMkLst>
        </pc:spChg>
        <pc:picChg chg="add del mod">
          <ac:chgData name="Sara Muneeb" userId="29b624b1-a719-43f5-9b52-388cd4043c04" providerId="ADAL" clId="{DB3F8C76-9E84-425C-958D-57243E72E246}" dt="2022-10-05T08:43:17.583" v="3578" actId="478"/>
          <ac:picMkLst>
            <pc:docMk/>
            <pc:sldMk cId="3733716193" sldId="353"/>
            <ac:picMk id="5" creationId="{68EE8DDF-A8CF-A829-B0F6-81780F9679AF}"/>
          </ac:picMkLst>
        </pc:picChg>
        <pc:picChg chg="add mod">
          <ac:chgData name="Sara Muneeb" userId="29b624b1-a719-43f5-9b52-388cd4043c04" providerId="ADAL" clId="{DB3F8C76-9E84-425C-958D-57243E72E246}" dt="2022-10-05T08:43:55.076" v="3580" actId="27614"/>
          <ac:picMkLst>
            <pc:docMk/>
            <pc:sldMk cId="3733716193" sldId="353"/>
            <ac:picMk id="9" creationId="{1B8DCBA6-73D2-330A-1A68-5C4EF66E6E6E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1129123376" sldId="354"/>
        </pc:sldMkLst>
      </pc:sldChg>
      <pc:sldChg chg="addSp delSp modSp new mod ord">
        <pc:chgData name="Sara Muneeb" userId="29b624b1-a719-43f5-9b52-388cd4043c04" providerId="ADAL" clId="{DB3F8C76-9E84-425C-958D-57243E72E246}" dt="2022-10-05T08:44:03.216" v="3584" actId="27614"/>
        <pc:sldMkLst>
          <pc:docMk/>
          <pc:sldMk cId="2260623248" sldId="354"/>
        </pc:sldMkLst>
        <pc:spChg chg="mod">
          <ac:chgData name="Sara Muneeb" userId="29b624b1-a719-43f5-9b52-388cd4043c04" providerId="ADAL" clId="{DB3F8C76-9E84-425C-958D-57243E72E246}" dt="2022-10-05T08:42:57.286" v="3574" actId="20577"/>
          <ac:spMkLst>
            <pc:docMk/>
            <pc:sldMk cId="2260623248" sldId="354"/>
            <ac:spMk id="2" creationId="{D5EAA592-14DA-213E-1C69-FE0AFD9C09C8}"/>
          </ac:spMkLst>
        </pc:spChg>
        <pc:spChg chg="del">
          <ac:chgData name="Sara Muneeb" userId="29b624b1-a719-43f5-9b52-388cd4043c04" providerId="ADAL" clId="{DB3F8C76-9E84-425C-958D-57243E72E246}" dt="2022-10-05T08:43:06.180" v="3575" actId="931"/>
          <ac:spMkLst>
            <pc:docMk/>
            <pc:sldMk cId="2260623248" sldId="354"/>
            <ac:spMk id="3" creationId="{A26264FB-D63C-6CD1-C1CB-03DCC4F701B7}"/>
          </ac:spMkLst>
        </pc:spChg>
        <pc:spChg chg="add del mod">
          <ac:chgData name="Sara Muneeb" userId="29b624b1-a719-43f5-9b52-388cd4043c04" providerId="ADAL" clId="{DB3F8C76-9E84-425C-958D-57243E72E246}" dt="2022-10-05T08:44:00.625" v="3581" actId="931"/>
          <ac:spMkLst>
            <pc:docMk/>
            <pc:sldMk cId="2260623248" sldId="354"/>
            <ac:spMk id="7" creationId="{39A444B3-9A75-D0BE-9224-4525E06B0DD4}"/>
          </ac:spMkLst>
        </pc:spChg>
        <pc:picChg chg="add del mod">
          <ac:chgData name="Sara Muneeb" userId="29b624b1-a719-43f5-9b52-388cd4043c04" providerId="ADAL" clId="{DB3F8C76-9E84-425C-958D-57243E72E246}" dt="2022-10-05T08:43:11.942" v="3577" actId="478"/>
          <ac:picMkLst>
            <pc:docMk/>
            <pc:sldMk cId="2260623248" sldId="354"/>
            <ac:picMk id="5" creationId="{51B10D65-923D-772A-DC46-FE4F2A9B0915}"/>
          </ac:picMkLst>
        </pc:picChg>
        <pc:picChg chg="add mod">
          <ac:chgData name="Sara Muneeb" userId="29b624b1-a719-43f5-9b52-388cd4043c04" providerId="ADAL" clId="{DB3F8C76-9E84-425C-958D-57243E72E246}" dt="2022-10-05T08:44:03.216" v="3584" actId="27614"/>
          <ac:picMkLst>
            <pc:docMk/>
            <pc:sldMk cId="2260623248" sldId="354"/>
            <ac:picMk id="9" creationId="{D845F769-1406-28A8-D92B-3C35C9761213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5T08:46:46.637" v="3606" actId="1076"/>
        <pc:sldMkLst>
          <pc:docMk/>
          <pc:sldMk cId="2264247476" sldId="355"/>
        </pc:sldMkLst>
        <pc:spChg chg="mod">
          <ac:chgData name="Sara Muneeb" userId="29b624b1-a719-43f5-9b52-388cd4043c04" providerId="ADAL" clId="{DB3F8C76-9E84-425C-958D-57243E72E246}" dt="2022-10-05T08:46:16.010" v="3593" actId="20577"/>
          <ac:spMkLst>
            <pc:docMk/>
            <pc:sldMk cId="2264247476" sldId="355"/>
            <ac:spMk id="2" creationId="{0E224BE2-6360-B710-AB6B-6FAF4303DAC9}"/>
          </ac:spMkLst>
        </pc:spChg>
        <pc:spChg chg="del">
          <ac:chgData name="Sara Muneeb" userId="29b624b1-a719-43f5-9b52-388cd4043c04" providerId="ADAL" clId="{DB3F8C76-9E84-425C-958D-57243E72E246}" dt="2022-10-05T08:46:25.185" v="3594" actId="931"/>
          <ac:spMkLst>
            <pc:docMk/>
            <pc:sldMk cId="2264247476" sldId="355"/>
            <ac:spMk id="3" creationId="{E636F91D-55FA-5B45-2D40-A086AD946210}"/>
          </ac:spMkLst>
        </pc:spChg>
        <pc:picChg chg="add mod">
          <ac:chgData name="Sara Muneeb" userId="29b624b1-a719-43f5-9b52-388cd4043c04" providerId="ADAL" clId="{DB3F8C76-9E84-425C-958D-57243E72E246}" dt="2022-10-05T08:46:30.784" v="3600" actId="1076"/>
          <ac:picMkLst>
            <pc:docMk/>
            <pc:sldMk cId="2264247476" sldId="355"/>
            <ac:picMk id="5" creationId="{2B4878D2-A806-6621-C2DA-666DA587F6E6}"/>
          </ac:picMkLst>
        </pc:picChg>
        <pc:picChg chg="add mod">
          <ac:chgData name="Sara Muneeb" userId="29b624b1-a719-43f5-9b52-388cd4043c04" providerId="ADAL" clId="{DB3F8C76-9E84-425C-958D-57243E72E246}" dt="2022-10-05T08:46:46.637" v="3606" actId="1076"/>
          <ac:picMkLst>
            <pc:docMk/>
            <pc:sldMk cId="2264247476" sldId="355"/>
            <ac:picMk id="7" creationId="{F1AD0568-C2F1-82AD-712F-5D22BB521430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2529333528" sldId="355"/>
        </pc:sldMkLst>
      </pc:sldChg>
      <pc:sldChg chg="addSp delSp modSp new mod ord">
        <pc:chgData name="Sara Muneeb" userId="29b624b1-a719-43f5-9b52-388cd4043c04" providerId="ADAL" clId="{DB3F8C76-9E84-425C-958D-57243E72E246}" dt="2022-10-05T09:09:57.729" v="3738" actId="20577"/>
        <pc:sldMkLst>
          <pc:docMk/>
          <pc:sldMk cId="1908950209" sldId="356"/>
        </pc:sldMkLst>
        <pc:spChg chg="mod">
          <ac:chgData name="Sara Muneeb" userId="29b624b1-a719-43f5-9b52-388cd4043c04" providerId="ADAL" clId="{DB3F8C76-9E84-425C-958D-57243E72E246}" dt="2022-10-05T09:09:57.729" v="3738" actId="20577"/>
          <ac:spMkLst>
            <pc:docMk/>
            <pc:sldMk cId="1908950209" sldId="356"/>
            <ac:spMk id="2" creationId="{451498CD-AD19-AF19-3E36-370F0336BE41}"/>
          </ac:spMkLst>
        </pc:spChg>
        <pc:spChg chg="del">
          <ac:chgData name="Sara Muneeb" userId="29b624b1-a719-43f5-9b52-388cd4043c04" providerId="ADAL" clId="{DB3F8C76-9E84-425C-958D-57243E72E246}" dt="2022-10-05T08:53:14.523" v="3618" actId="931"/>
          <ac:spMkLst>
            <pc:docMk/>
            <pc:sldMk cId="1908950209" sldId="356"/>
            <ac:spMk id="3" creationId="{080D58E1-51C0-A38B-D708-51A834CA7F2D}"/>
          </ac:spMkLst>
        </pc:spChg>
        <pc:picChg chg="add mod">
          <ac:chgData name="Sara Muneeb" userId="29b624b1-a719-43f5-9b52-388cd4043c04" providerId="ADAL" clId="{DB3F8C76-9E84-425C-958D-57243E72E246}" dt="2022-10-05T08:53:19.921" v="3621" actId="1076"/>
          <ac:picMkLst>
            <pc:docMk/>
            <pc:sldMk cId="1908950209" sldId="356"/>
            <ac:picMk id="5" creationId="{880A3F85-C41D-69F2-592A-1F3A0E74B566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4291740093" sldId="356"/>
        </pc:sldMkLst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54550552" sldId="357"/>
        </pc:sldMkLst>
      </pc:sldChg>
      <pc:sldChg chg="new del">
        <pc:chgData name="Sara Muneeb" userId="29b624b1-a719-43f5-9b52-388cd4043c04" providerId="ADAL" clId="{DB3F8C76-9E84-425C-958D-57243E72E246}" dt="2022-10-05T08:57:02.104" v="3625" actId="47"/>
        <pc:sldMkLst>
          <pc:docMk/>
          <pc:sldMk cId="1842136554" sldId="357"/>
        </pc:sldMkLst>
      </pc:sldChg>
      <pc:sldChg chg="addSp delSp modSp new mod">
        <pc:chgData name="Sara Muneeb" userId="29b624b1-a719-43f5-9b52-388cd4043c04" providerId="ADAL" clId="{DB3F8C76-9E84-425C-958D-57243E72E246}" dt="2022-10-05T08:57:26.121" v="3636" actId="962"/>
        <pc:sldMkLst>
          <pc:docMk/>
          <pc:sldMk cId="2628421753" sldId="357"/>
        </pc:sldMkLst>
        <pc:spChg chg="mod">
          <ac:chgData name="Sara Muneeb" userId="29b624b1-a719-43f5-9b52-388cd4043c04" providerId="ADAL" clId="{DB3F8C76-9E84-425C-958D-57243E72E246}" dt="2022-10-05T08:57:14.136" v="3633" actId="20577"/>
          <ac:spMkLst>
            <pc:docMk/>
            <pc:sldMk cId="2628421753" sldId="357"/>
            <ac:spMk id="2" creationId="{59975951-43FE-3E14-D50D-7CBD5DD15A38}"/>
          </ac:spMkLst>
        </pc:spChg>
        <pc:spChg chg="del">
          <ac:chgData name="Sara Muneeb" userId="29b624b1-a719-43f5-9b52-388cd4043c04" providerId="ADAL" clId="{DB3F8C76-9E84-425C-958D-57243E72E246}" dt="2022-10-05T08:57:24.127" v="3634" actId="931"/>
          <ac:spMkLst>
            <pc:docMk/>
            <pc:sldMk cId="2628421753" sldId="357"/>
            <ac:spMk id="3" creationId="{941DDE59-0D80-7386-5577-E2B873705948}"/>
          </ac:spMkLst>
        </pc:spChg>
        <pc:picChg chg="add mod">
          <ac:chgData name="Sara Muneeb" userId="29b624b1-a719-43f5-9b52-388cd4043c04" providerId="ADAL" clId="{DB3F8C76-9E84-425C-958D-57243E72E246}" dt="2022-10-05T08:57:26.121" v="3636" actId="962"/>
          <ac:picMkLst>
            <pc:docMk/>
            <pc:sldMk cId="2628421753" sldId="357"/>
            <ac:picMk id="5" creationId="{84BA6D1D-4189-B694-F57C-B8CC88A3C017}"/>
          </ac:picMkLst>
        </pc:picChg>
      </pc:sldChg>
      <pc:sldChg chg="addSp delSp modSp add mod">
        <pc:chgData name="Sara Muneeb" userId="29b624b1-a719-43f5-9b52-388cd4043c04" providerId="ADAL" clId="{DB3F8C76-9E84-425C-958D-57243E72E246}" dt="2022-10-05T08:57:40.089" v="3641" actId="962"/>
        <pc:sldMkLst>
          <pc:docMk/>
          <pc:sldMk cId="4206157969" sldId="358"/>
        </pc:sldMkLst>
        <pc:spChg chg="add del mod">
          <ac:chgData name="Sara Muneeb" userId="29b624b1-a719-43f5-9b52-388cd4043c04" providerId="ADAL" clId="{DB3F8C76-9E84-425C-958D-57243E72E246}" dt="2022-10-05T08:57:39.119" v="3639" actId="931"/>
          <ac:spMkLst>
            <pc:docMk/>
            <pc:sldMk cId="4206157969" sldId="358"/>
            <ac:spMk id="4" creationId="{DFEA2EF9-7FB2-70F3-EF29-2102B1758C97}"/>
          </ac:spMkLst>
        </pc:spChg>
        <pc:picChg chg="del">
          <ac:chgData name="Sara Muneeb" userId="29b624b1-a719-43f5-9b52-388cd4043c04" providerId="ADAL" clId="{DB3F8C76-9E84-425C-958D-57243E72E246}" dt="2022-10-05T08:57:32.786" v="3638" actId="478"/>
          <ac:picMkLst>
            <pc:docMk/>
            <pc:sldMk cId="4206157969" sldId="358"/>
            <ac:picMk id="5" creationId="{84BA6D1D-4189-B694-F57C-B8CC88A3C017}"/>
          </ac:picMkLst>
        </pc:picChg>
        <pc:picChg chg="add mod">
          <ac:chgData name="Sara Muneeb" userId="29b624b1-a719-43f5-9b52-388cd4043c04" providerId="ADAL" clId="{DB3F8C76-9E84-425C-958D-57243E72E246}" dt="2022-10-05T08:57:40.089" v="3641" actId="962"/>
          <ac:picMkLst>
            <pc:docMk/>
            <pc:sldMk cId="4206157969" sldId="358"/>
            <ac:picMk id="7" creationId="{64BF2EF3-025E-53E6-0DCE-F78306FB0B44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4289276877" sldId="358"/>
        </pc:sldMkLst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229001700" sldId="359"/>
        </pc:sldMkLst>
      </pc:sldChg>
      <pc:sldChg chg="addSp delSp modSp new mod ord">
        <pc:chgData name="Sara Muneeb" userId="29b624b1-a719-43f5-9b52-388cd4043c04" providerId="ADAL" clId="{DB3F8C76-9E84-425C-958D-57243E72E246}" dt="2022-10-05T08:59:59.221" v="3695"/>
        <pc:sldMkLst>
          <pc:docMk/>
          <pc:sldMk cId="487906918" sldId="359"/>
        </pc:sldMkLst>
        <pc:spChg chg="mod">
          <ac:chgData name="Sara Muneeb" userId="29b624b1-a719-43f5-9b52-388cd4043c04" providerId="ADAL" clId="{DB3F8C76-9E84-425C-958D-57243E72E246}" dt="2022-10-05T08:57:47.959" v="3649" actId="20577"/>
          <ac:spMkLst>
            <pc:docMk/>
            <pc:sldMk cId="487906918" sldId="359"/>
            <ac:spMk id="2" creationId="{40A56E50-813F-259B-DC9E-BA1E6F66F752}"/>
          </ac:spMkLst>
        </pc:spChg>
        <pc:spChg chg="del">
          <ac:chgData name="Sara Muneeb" userId="29b624b1-a719-43f5-9b52-388cd4043c04" providerId="ADAL" clId="{DB3F8C76-9E84-425C-958D-57243E72E246}" dt="2022-10-05T08:57:54.907" v="3650" actId="931"/>
          <ac:spMkLst>
            <pc:docMk/>
            <pc:sldMk cId="487906918" sldId="359"/>
            <ac:spMk id="3" creationId="{E7CFBCAF-2F56-9405-576E-3EB5A17BCD27}"/>
          </ac:spMkLst>
        </pc:spChg>
        <pc:picChg chg="add mod">
          <ac:chgData name="Sara Muneeb" userId="29b624b1-a719-43f5-9b52-388cd4043c04" providerId="ADAL" clId="{DB3F8C76-9E84-425C-958D-57243E72E246}" dt="2022-10-05T08:58:23.184" v="3659" actId="1076"/>
          <ac:picMkLst>
            <pc:docMk/>
            <pc:sldMk cId="487906918" sldId="359"/>
            <ac:picMk id="5" creationId="{072BAF82-032E-D81F-934B-E383164F422F}"/>
          </ac:picMkLst>
        </pc:picChg>
        <pc:picChg chg="add mod">
          <ac:chgData name="Sara Muneeb" userId="29b624b1-a719-43f5-9b52-388cd4043c04" providerId="ADAL" clId="{DB3F8C76-9E84-425C-958D-57243E72E246}" dt="2022-10-05T08:58:19.901" v="3658" actId="1076"/>
          <ac:picMkLst>
            <pc:docMk/>
            <pc:sldMk cId="487906918" sldId="359"/>
            <ac:picMk id="7" creationId="{AC77478D-DAFC-9407-E941-0AB853384088}"/>
          </ac:picMkLst>
        </pc:picChg>
      </pc:sldChg>
      <pc:sldChg chg="addSp delSp modSp new mod ord">
        <pc:chgData name="Sara Muneeb" userId="29b624b1-a719-43f5-9b52-388cd4043c04" providerId="ADAL" clId="{DB3F8C76-9E84-425C-958D-57243E72E246}" dt="2022-10-05T08:59:59.221" v="3695"/>
        <pc:sldMkLst>
          <pc:docMk/>
          <pc:sldMk cId="518102146" sldId="360"/>
        </pc:sldMkLst>
        <pc:spChg chg="mod">
          <ac:chgData name="Sara Muneeb" userId="29b624b1-a719-43f5-9b52-388cd4043c04" providerId="ADAL" clId="{DB3F8C76-9E84-425C-958D-57243E72E246}" dt="2022-10-05T08:59:00.455" v="3681" actId="20577"/>
          <ac:spMkLst>
            <pc:docMk/>
            <pc:sldMk cId="518102146" sldId="360"/>
            <ac:spMk id="2" creationId="{8394E069-3B28-8755-008F-80C92601701D}"/>
          </ac:spMkLst>
        </pc:spChg>
        <pc:spChg chg="del">
          <ac:chgData name="Sara Muneeb" userId="29b624b1-a719-43f5-9b52-388cd4043c04" providerId="ADAL" clId="{DB3F8C76-9E84-425C-958D-57243E72E246}" dt="2022-10-05T08:58:37.503" v="3661" actId="931"/>
          <ac:spMkLst>
            <pc:docMk/>
            <pc:sldMk cId="518102146" sldId="360"/>
            <ac:spMk id="3" creationId="{843ED3C4-DDBC-6F3E-E86B-3D6E4CA1C17E}"/>
          </ac:spMkLst>
        </pc:spChg>
        <pc:picChg chg="add mod">
          <ac:chgData name="Sara Muneeb" userId="29b624b1-a719-43f5-9b52-388cd4043c04" providerId="ADAL" clId="{DB3F8C76-9E84-425C-958D-57243E72E246}" dt="2022-10-05T08:59:27.759" v="3692" actId="1076"/>
          <ac:picMkLst>
            <pc:docMk/>
            <pc:sldMk cId="518102146" sldId="360"/>
            <ac:picMk id="5" creationId="{DE21127B-77D5-4421-04AF-524C36D3CCD4}"/>
          </ac:picMkLst>
        </pc:picChg>
        <pc:picChg chg="add mod">
          <ac:chgData name="Sara Muneeb" userId="29b624b1-a719-43f5-9b52-388cd4043c04" providerId="ADAL" clId="{DB3F8C76-9E84-425C-958D-57243E72E246}" dt="2022-10-05T08:59:30.972" v="3693" actId="1076"/>
          <ac:picMkLst>
            <pc:docMk/>
            <pc:sldMk cId="518102146" sldId="360"/>
            <ac:picMk id="6" creationId="{24442947-2DD7-B9C2-B992-691B0D5984E1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1469553589" sldId="360"/>
        </pc:sldMkLst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2619516327" sldId="361"/>
        </pc:sldMkLst>
      </pc:sldChg>
      <pc:sldChg chg="addSp delSp modSp new del mod">
        <pc:chgData name="Sara Muneeb" userId="29b624b1-a719-43f5-9b52-388cd4043c04" providerId="ADAL" clId="{DB3F8C76-9E84-425C-958D-57243E72E246}" dt="2022-10-05T08:59:04.973" v="3683" actId="47"/>
        <pc:sldMkLst>
          <pc:docMk/>
          <pc:sldMk cId="3626622085" sldId="361"/>
        </pc:sldMkLst>
        <pc:spChg chg="del">
          <ac:chgData name="Sara Muneeb" userId="29b624b1-a719-43f5-9b52-388cd4043c04" providerId="ADAL" clId="{DB3F8C76-9E84-425C-958D-57243E72E246}" dt="2022-10-05T08:58:48.638" v="3665" actId="931"/>
          <ac:spMkLst>
            <pc:docMk/>
            <pc:sldMk cId="3626622085" sldId="361"/>
            <ac:spMk id="3" creationId="{59E2344C-4D51-16EA-5482-2F38B7F1356E}"/>
          </ac:spMkLst>
        </pc:spChg>
        <pc:spChg chg="add mod">
          <ac:chgData name="Sara Muneeb" userId="29b624b1-a719-43f5-9b52-388cd4043c04" providerId="ADAL" clId="{DB3F8C76-9E84-425C-958D-57243E72E246}" dt="2022-10-05T08:59:03.596" v="3682" actId="21"/>
          <ac:spMkLst>
            <pc:docMk/>
            <pc:sldMk cId="3626622085" sldId="361"/>
            <ac:spMk id="7" creationId="{9BC12655-CD42-12FA-4B2B-D32FC719CE06}"/>
          </ac:spMkLst>
        </pc:spChg>
        <pc:picChg chg="add del mod">
          <ac:chgData name="Sara Muneeb" userId="29b624b1-a719-43f5-9b52-388cd4043c04" providerId="ADAL" clId="{DB3F8C76-9E84-425C-958D-57243E72E246}" dt="2022-10-05T08:59:03.596" v="3682" actId="21"/>
          <ac:picMkLst>
            <pc:docMk/>
            <pc:sldMk cId="3626622085" sldId="361"/>
            <ac:picMk id="5" creationId="{55BD7B81-0DE1-0B97-2167-D6B79D9B2C68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5T09:26:20.447" v="3795" actId="20577"/>
        <pc:sldMkLst>
          <pc:docMk/>
          <pc:sldMk cId="3846287848" sldId="361"/>
        </pc:sldMkLst>
        <pc:spChg chg="mod">
          <ac:chgData name="Sara Muneeb" userId="29b624b1-a719-43f5-9b52-388cd4043c04" providerId="ADAL" clId="{DB3F8C76-9E84-425C-958D-57243E72E246}" dt="2022-10-05T09:26:20.447" v="3795" actId="20577"/>
          <ac:spMkLst>
            <pc:docMk/>
            <pc:sldMk cId="3846287848" sldId="361"/>
            <ac:spMk id="2" creationId="{CFFD1403-AFFE-E94F-B956-3A9BE1FCB08E}"/>
          </ac:spMkLst>
        </pc:spChg>
        <pc:spChg chg="del">
          <ac:chgData name="Sara Muneeb" userId="29b624b1-a719-43f5-9b52-388cd4043c04" providerId="ADAL" clId="{DB3F8C76-9E84-425C-958D-57243E72E246}" dt="2022-10-05T09:25:00.498" v="3740" actId="931"/>
          <ac:spMkLst>
            <pc:docMk/>
            <pc:sldMk cId="3846287848" sldId="361"/>
            <ac:spMk id="3" creationId="{3A08123D-9F03-4DD8-AB56-FF70B49AC66C}"/>
          </ac:spMkLst>
        </pc:spChg>
        <pc:picChg chg="add mod">
          <ac:chgData name="Sara Muneeb" userId="29b624b1-a719-43f5-9b52-388cd4043c04" providerId="ADAL" clId="{DB3F8C76-9E84-425C-958D-57243E72E246}" dt="2022-10-05T09:25:04.708" v="3742" actId="962"/>
          <ac:picMkLst>
            <pc:docMk/>
            <pc:sldMk cId="3846287848" sldId="361"/>
            <ac:picMk id="5" creationId="{5F74DDB1-49D2-5940-4F36-3AA5A67A3505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5T09:27:25.280" v="3815" actId="20577"/>
        <pc:sldMkLst>
          <pc:docMk/>
          <pc:sldMk cId="3058882324" sldId="362"/>
        </pc:sldMkLst>
        <pc:spChg chg="mod">
          <ac:chgData name="Sara Muneeb" userId="29b624b1-a719-43f5-9b52-388cd4043c04" providerId="ADAL" clId="{DB3F8C76-9E84-425C-958D-57243E72E246}" dt="2022-10-05T09:27:25.280" v="3815" actId="20577"/>
          <ac:spMkLst>
            <pc:docMk/>
            <pc:sldMk cId="3058882324" sldId="362"/>
            <ac:spMk id="2" creationId="{8EAFBB0C-9809-A554-F1C7-A4819906DFB8}"/>
          </ac:spMkLst>
        </pc:spChg>
        <pc:spChg chg="del">
          <ac:chgData name="Sara Muneeb" userId="29b624b1-a719-43f5-9b52-388cd4043c04" providerId="ADAL" clId="{DB3F8C76-9E84-425C-958D-57243E72E246}" dt="2022-10-05T09:26:32.543" v="3796" actId="931"/>
          <ac:spMkLst>
            <pc:docMk/>
            <pc:sldMk cId="3058882324" sldId="362"/>
            <ac:spMk id="3" creationId="{D602A315-B245-08C5-0F8D-D7A28961E41D}"/>
          </ac:spMkLst>
        </pc:spChg>
        <pc:spChg chg="add del mod">
          <ac:chgData name="Sara Muneeb" userId="29b624b1-a719-43f5-9b52-388cd4043c04" providerId="ADAL" clId="{DB3F8C76-9E84-425C-958D-57243E72E246}" dt="2022-10-05T09:26:49.882" v="3800" actId="931"/>
          <ac:spMkLst>
            <pc:docMk/>
            <pc:sldMk cId="3058882324" sldId="362"/>
            <ac:spMk id="7" creationId="{299E2DED-DA2A-76D7-AC9B-1811DA39E6DA}"/>
          </ac:spMkLst>
        </pc:spChg>
        <pc:spChg chg="add del mod">
          <ac:chgData name="Sara Muneeb" userId="29b624b1-a719-43f5-9b52-388cd4043c04" providerId="ADAL" clId="{DB3F8C76-9E84-425C-958D-57243E72E246}" dt="2022-10-05T09:27:05.437" v="3802" actId="931"/>
          <ac:spMkLst>
            <pc:docMk/>
            <pc:sldMk cId="3058882324" sldId="362"/>
            <ac:spMk id="11" creationId="{661611A2-5633-BDC1-4786-DB404361B949}"/>
          </ac:spMkLst>
        </pc:spChg>
        <pc:spChg chg="add del mod">
          <ac:chgData name="Sara Muneeb" userId="29b624b1-a719-43f5-9b52-388cd4043c04" providerId="ADAL" clId="{DB3F8C76-9E84-425C-958D-57243E72E246}" dt="2022-10-05T09:27:14.608" v="3804" actId="931"/>
          <ac:spMkLst>
            <pc:docMk/>
            <pc:sldMk cId="3058882324" sldId="362"/>
            <ac:spMk id="15" creationId="{12B9D517-5449-EF02-FA8E-94930B0CC378}"/>
          </ac:spMkLst>
        </pc:spChg>
        <pc:picChg chg="add del mod">
          <ac:chgData name="Sara Muneeb" userId="29b624b1-a719-43f5-9b52-388cd4043c04" providerId="ADAL" clId="{DB3F8C76-9E84-425C-958D-57243E72E246}" dt="2022-10-05T09:26:39.905" v="3799" actId="478"/>
          <ac:picMkLst>
            <pc:docMk/>
            <pc:sldMk cId="3058882324" sldId="362"/>
            <ac:picMk id="5" creationId="{E0EBB546-28A9-8D1A-F253-4CE99492F7CB}"/>
          </ac:picMkLst>
        </pc:picChg>
        <pc:picChg chg="add del mod">
          <ac:chgData name="Sara Muneeb" userId="29b624b1-a719-43f5-9b52-388cd4043c04" providerId="ADAL" clId="{DB3F8C76-9E84-425C-958D-57243E72E246}" dt="2022-10-05T09:26:51.482" v="3801" actId="478"/>
          <ac:picMkLst>
            <pc:docMk/>
            <pc:sldMk cId="3058882324" sldId="362"/>
            <ac:picMk id="9" creationId="{30026DBB-25B3-E95E-2E33-171BAAFD6C7C}"/>
          </ac:picMkLst>
        </pc:picChg>
        <pc:picChg chg="add del mod">
          <ac:chgData name="Sara Muneeb" userId="29b624b1-a719-43f5-9b52-388cd4043c04" providerId="ADAL" clId="{DB3F8C76-9E84-425C-958D-57243E72E246}" dt="2022-10-05T09:27:06.630" v="3803" actId="478"/>
          <ac:picMkLst>
            <pc:docMk/>
            <pc:sldMk cId="3058882324" sldId="362"/>
            <ac:picMk id="13" creationId="{8D65634F-DBD1-9F4D-E426-A20DD34B7AB7}"/>
          </ac:picMkLst>
        </pc:picChg>
        <pc:picChg chg="add mod">
          <ac:chgData name="Sara Muneeb" userId="29b624b1-a719-43f5-9b52-388cd4043c04" providerId="ADAL" clId="{DB3F8C76-9E84-425C-958D-57243E72E246}" dt="2022-10-05T09:27:19.317" v="3808" actId="1076"/>
          <ac:picMkLst>
            <pc:docMk/>
            <pc:sldMk cId="3058882324" sldId="362"/>
            <ac:picMk id="17" creationId="{64DC2503-DE68-656B-8071-9E98817C2F6B}"/>
          </ac:picMkLst>
        </pc:picChg>
      </pc:sldChg>
      <pc:sldChg chg="add del">
        <pc:chgData name="Sara Muneeb" userId="29b624b1-a719-43f5-9b52-388cd4043c04" providerId="ADAL" clId="{DB3F8C76-9E84-425C-958D-57243E72E246}" dt="2022-09-27T04:55:26.398" v="39" actId="47"/>
        <pc:sldMkLst>
          <pc:docMk/>
          <pc:sldMk cId="4180375240" sldId="362"/>
        </pc:sldMkLst>
      </pc:sldChg>
      <pc:sldChg chg="addSp delSp modSp new mod">
        <pc:chgData name="Sara Muneeb" userId="29b624b1-a719-43f5-9b52-388cd4043c04" providerId="ADAL" clId="{DB3F8C76-9E84-425C-958D-57243E72E246}" dt="2022-10-05T09:28:22.786" v="3841" actId="20577"/>
        <pc:sldMkLst>
          <pc:docMk/>
          <pc:sldMk cId="2788614881" sldId="363"/>
        </pc:sldMkLst>
        <pc:spChg chg="mod">
          <ac:chgData name="Sara Muneeb" userId="29b624b1-a719-43f5-9b52-388cd4043c04" providerId="ADAL" clId="{DB3F8C76-9E84-425C-958D-57243E72E246}" dt="2022-10-05T09:28:22.786" v="3841" actId="20577"/>
          <ac:spMkLst>
            <pc:docMk/>
            <pc:sldMk cId="2788614881" sldId="363"/>
            <ac:spMk id="2" creationId="{F64805DF-5DC1-80F8-7445-BD26312E9B4A}"/>
          </ac:spMkLst>
        </pc:spChg>
        <pc:spChg chg="del">
          <ac:chgData name="Sara Muneeb" userId="29b624b1-a719-43f5-9b52-388cd4043c04" providerId="ADAL" clId="{DB3F8C76-9E84-425C-958D-57243E72E246}" dt="2022-10-05T09:27:35.461" v="3817" actId="931"/>
          <ac:spMkLst>
            <pc:docMk/>
            <pc:sldMk cId="2788614881" sldId="363"/>
            <ac:spMk id="3" creationId="{00983DD5-69C5-51EF-E0FE-550AF81671D2}"/>
          </ac:spMkLst>
        </pc:spChg>
        <pc:spChg chg="add del mod">
          <ac:chgData name="Sara Muneeb" userId="29b624b1-a719-43f5-9b52-388cd4043c04" providerId="ADAL" clId="{DB3F8C76-9E84-425C-958D-57243E72E246}" dt="2022-10-05T09:27:47.489" v="3821" actId="931"/>
          <ac:spMkLst>
            <pc:docMk/>
            <pc:sldMk cId="2788614881" sldId="363"/>
            <ac:spMk id="7" creationId="{289AFB15-B55F-3CA3-5CC9-5EBDA8225467}"/>
          </ac:spMkLst>
        </pc:spChg>
        <pc:picChg chg="add del mod">
          <ac:chgData name="Sara Muneeb" userId="29b624b1-a719-43f5-9b52-388cd4043c04" providerId="ADAL" clId="{DB3F8C76-9E84-425C-958D-57243E72E246}" dt="2022-10-05T09:27:38.243" v="3820" actId="478"/>
          <ac:picMkLst>
            <pc:docMk/>
            <pc:sldMk cId="2788614881" sldId="363"/>
            <ac:picMk id="5" creationId="{1A1DF8F5-2310-B013-9426-889C6700A977}"/>
          </ac:picMkLst>
        </pc:picChg>
        <pc:picChg chg="add mod">
          <ac:chgData name="Sara Muneeb" userId="29b624b1-a719-43f5-9b52-388cd4043c04" providerId="ADAL" clId="{DB3F8C76-9E84-425C-958D-57243E72E246}" dt="2022-10-05T09:27:50.859" v="3824" actId="1076"/>
          <ac:picMkLst>
            <pc:docMk/>
            <pc:sldMk cId="2788614881" sldId="363"/>
            <ac:picMk id="9" creationId="{E1F6C502-7BD4-686D-0ACD-FB4E959A3CA6}"/>
          </ac:picMkLst>
        </pc:picChg>
        <pc:picChg chg="add mod">
          <ac:chgData name="Sara Muneeb" userId="29b624b1-a719-43f5-9b52-388cd4043c04" providerId="ADAL" clId="{DB3F8C76-9E84-425C-958D-57243E72E246}" dt="2022-10-05T09:28:16.121" v="3831" actId="1076"/>
          <ac:picMkLst>
            <pc:docMk/>
            <pc:sldMk cId="2788614881" sldId="363"/>
            <ac:picMk id="11" creationId="{56607D9F-A84D-D090-A231-9447AABCF4E5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5T09:32:36.111" v="3879" actId="1076"/>
        <pc:sldMkLst>
          <pc:docMk/>
          <pc:sldMk cId="3550203735" sldId="364"/>
        </pc:sldMkLst>
        <pc:spChg chg="mod">
          <ac:chgData name="Sara Muneeb" userId="29b624b1-a719-43f5-9b52-388cd4043c04" providerId="ADAL" clId="{DB3F8C76-9E84-425C-958D-57243E72E246}" dt="2022-10-05T09:31:48.483" v="3861" actId="20577"/>
          <ac:spMkLst>
            <pc:docMk/>
            <pc:sldMk cId="3550203735" sldId="364"/>
            <ac:spMk id="2" creationId="{0190D6B3-1C43-583E-9F05-A831028D0E3E}"/>
          </ac:spMkLst>
        </pc:spChg>
        <pc:spChg chg="del">
          <ac:chgData name="Sara Muneeb" userId="29b624b1-a719-43f5-9b52-388cd4043c04" providerId="ADAL" clId="{DB3F8C76-9E84-425C-958D-57243E72E246}" dt="2022-10-05T09:31:28.022" v="3850" actId="931"/>
          <ac:spMkLst>
            <pc:docMk/>
            <pc:sldMk cId="3550203735" sldId="364"/>
            <ac:spMk id="3" creationId="{0511C0BF-C7A4-0633-D53C-4AFF887DE333}"/>
          </ac:spMkLst>
        </pc:spChg>
        <pc:picChg chg="add mod">
          <ac:chgData name="Sara Muneeb" userId="29b624b1-a719-43f5-9b52-388cd4043c04" providerId="ADAL" clId="{DB3F8C76-9E84-425C-958D-57243E72E246}" dt="2022-10-05T09:32:36.111" v="3879" actId="1076"/>
          <ac:picMkLst>
            <pc:docMk/>
            <pc:sldMk cId="3550203735" sldId="364"/>
            <ac:picMk id="5" creationId="{1CAC9FB9-1730-8D22-8D64-D6A5A23384D2}"/>
          </ac:picMkLst>
        </pc:picChg>
        <pc:picChg chg="add del mod">
          <ac:chgData name="Sara Muneeb" userId="29b624b1-a719-43f5-9b52-388cd4043c04" providerId="ADAL" clId="{DB3F8C76-9E84-425C-958D-57243E72E246}" dt="2022-10-05T09:32:26.216" v="3874" actId="21"/>
          <ac:picMkLst>
            <pc:docMk/>
            <pc:sldMk cId="3550203735" sldId="364"/>
            <ac:picMk id="7" creationId="{CBB87536-6F65-C640-8C84-58EF488C378A}"/>
          </ac:picMkLst>
        </pc:picChg>
        <pc:picChg chg="add mod">
          <ac:chgData name="Sara Muneeb" userId="29b624b1-a719-43f5-9b52-388cd4043c04" providerId="ADAL" clId="{DB3F8C76-9E84-425C-958D-57243E72E246}" dt="2022-10-05T09:32:34.135" v="3878" actId="1076"/>
          <ac:picMkLst>
            <pc:docMk/>
            <pc:sldMk cId="3550203735" sldId="364"/>
            <ac:picMk id="8" creationId="{EAA6703B-75F8-2EE9-5163-07BB03D0683D}"/>
          </ac:picMkLst>
        </pc:picChg>
      </pc:sldChg>
      <pc:sldChg chg="new del">
        <pc:chgData name="Sara Muneeb" userId="29b624b1-a719-43f5-9b52-388cd4043c04" providerId="ADAL" clId="{DB3F8C76-9E84-425C-958D-57243E72E246}" dt="2022-10-05T09:27:57.827" v="3826" actId="680"/>
        <pc:sldMkLst>
          <pc:docMk/>
          <pc:sldMk cId="4183661900" sldId="364"/>
        </pc:sldMkLst>
      </pc:sldChg>
      <pc:sldChg chg="addSp delSp modSp new mod">
        <pc:chgData name="Sara Muneeb" userId="29b624b1-a719-43f5-9b52-388cd4043c04" providerId="ADAL" clId="{DB3F8C76-9E84-425C-958D-57243E72E246}" dt="2022-10-05T09:32:50.313" v="3889" actId="20577"/>
        <pc:sldMkLst>
          <pc:docMk/>
          <pc:sldMk cId="3084047886" sldId="365"/>
        </pc:sldMkLst>
        <pc:spChg chg="mod">
          <ac:chgData name="Sara Muneeb" userId="29b624b1-a719-43f5-9b52-388cd4043c04" providerId="ADAL" clId="{DB3F8C76-9E84-425C-958D-57243E72E246}" dt="2022-10-05T09:32:50.313" v="3889" actId="20577"/>
          <ac:spMkLst>
            <pc:docMk/>
            <pc:sldMk cId="3084047886" sldId="365"/>
            <ac:spMk id="2" creationId="{C4B46D87-04DF-8B43-65CC-05C898183A89}"/>
          </ac:spMkLst>
        </pc:spChg>
        <pc:spChg chg="del">
          <ac:chgData name="Sara Muneeb" userId="29b624b1-a719-43f5-9b52-388cd4043c04" providerId="ADAL" clId="{DB3F8C76-9E84-425C-958D-57243E72E246}" dt="2022-10-05T09:31:56.362" v="3863" actId="931"/>
          <ac:spMkLst>
            <pc:docMk/>
            <pc:sldMk cId="3084047886" sldId="365"/>
            <ac:spMk id="3" creationId="{69331456-7F7A-FE29-2FD4-85C092ADBDBC}"/>
          </ac:spMkLst>
        </pc:spChg>
        <pc:spChg chg="add del mod">
          <ac:chgData name="Sara Muneeb" userId="29b624b1-a719-43f5-9b52-388cd4043c04" providerId="ADAL" clId="{DB3F8C76-9E84-425C-958D-57243E72E246}" dt="2022-10-05T09:32:09.294" v="3868" actId="931"/>
          <ac:spMkLst>
            <pc:docMk/>
            <pc:sldMk cId="3084047886" sldId="365"/>
            <ac:spMk id="7" creationId="{9DE90F27-93E5-41E1-218F-E347A14B96D1}"/>
          </ac:spMkLst>
        </pc:spChg>
        <pc:spChg chg="add del mod">
          <ac:chgData name="Sara Muneeb" userId="29b624b1-a719-43f5-9b52-388cd4043c04" providerId="ADAL" clId="{DB3F8C76-9E84-425C-958D-57243E72E246}" dt="2022-10-05T09:32:18.537" v="3870" actId="931"/>
          <ac:spMkLst>
            <pc:docMk/>
            <pc:sldMk cId="3084047886" sldId="365"/>
            <ac:spMk id="11" creationId="{66605A14-819B-3AAC-E1C9-306774147BDB}"/>
          </ac:spMkLst>
        </pc:spChg>
        <pc:spChg chg="add mod">
          <ac:chgData name="Sara Muneeb" userId="29b624b1-a719-43f5-9b52-388cd4043c04" providerId="ADAL" clId="{DB3F8C76-9E84-425C-958D-57243E72E246}" dt="2022-10-05T09:32:20.727" v="3872" actId="21"/>
          <ac:spMkLst>
            <pc:docMk/>
            <pc:sldMk cId="3084047886" sldId="365"/>
            <ac:spMk id="15" creationId="{44313A75-AEF0-1202-1D12-3E9851C18903}"/>
          </ac:spMkLst>
        </pc:spChg>
        <pc:picChg chg="add del mod">
          <ac:chgData name="Sara Muneeb" userId="29b624b1-a719-43f5-9b52-388cd4043c04" providerId="ADAL" clId="{DB3F8C76-9E84-425C-958D-57243E72E246}" dt="2022-10-05T09:32:02.097" v="3867" actId="478"/>
          <ac:picMkLst>
            <pc:docMk/>
            <pc:sldMk cId="3084047886" sldId="365"/>
            <ac:picMk id="5" creationId="{93C785B4-E07E-4487-BD35-045BA58744FB}"/>
          </ac:picMkLst>
        </pc:picChg>
        <pc:picChg chg="add del mod">
          <ac:chgData name="Sara Muneeb" userId="29b624b1-a719-43f5-9b52-388cd4043c04" providerId="ADAL" clId="{DB3F8C76-9E84-425C-958D-57243E72E246}" dt="2022-10-05T09:32:10.953" v="3869" actId="478"/>
          <ac:picMkLst>
            <pc:docMk/>
            <pc:sldMk cId="3084047886" sldId="365"/>
            <ac:picMk id="9" creationId="{1A413442-A3BF-6CF3-686E-EC5F1AAC94C7}"/>
          </ac:picMkLst>
        </pc:picChg>
        <pc:picChg chg="add del mod">
          <ac:chgData name="Sara Muneeb" userId="29b624b1-a719-43f5-9b52-388cd4043c04" providerId="ADAL" clId="{DB3F8C76-9E84-425C-958D-57243E72E246}" dt="2022-10-05T09:32:20.727" v="3872" actId="21"/>
          <ac:picMkLst>
            <pc:docMk/>
            <pc:sldMk cId="3084047886" sldId="365"/>
            <ac:picMk id="13" creationId="{E5C4053C-7BCB-E1E2-665E-A3CFCF8DEFD6}"/>
          </ac:picMkLst>
        </pc:picChg>
        <pc:picChg chg="add mod">
          <ac:chgData name="Sara Muneeb" userId="29b624b1-a719-43f5-9b52-388cd4043c04" providerId="ADAL" clId="{DB3F8C76-9E84-425C-958D-57243E72E246}" dt="2022-10-05T09:32:48.354" v="3882" actId="14100"/>
          <ac:picMkLst>
            <pc:docMk/>
            <pc:sldMk cId="3084047886" sldId="365"/>
            <ac:picMk id="16" creationId="{32A4DE7D-91A6-9AA9-70E3-3BA72430AF37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5T09:33:36.397" v="3912" actId="20577"/>
        <pc:sldMkLst>
          <pc:docMk/>
          <pc:sldMk cId="704692413" sldId="366"/>
        </pc:sldMkLst>
        <pc:spChg chg="mod">
          <ac:chgData name="Sara Muneeb" userId="29b624b1-a719-43f5-9b52-388cd4043c04" providerId="ADAL" clId="{DB3F8C76-9E84-425C-958D-57243E72E246}" dt="2022-10-05T09:33:36.397" v="3912" actId="20577"/>
          <ac:spMkLst>
            <pc:docMk/>
            <pc:sldMk cId="704692413" sldId="366"/>
            <ac:spMk id="2" creationId="{273589F9-6F20-B2B7-B956-F8DDC272EFD7}"/>
          </ac:spMkLst>
        </pc:spChg>
        <pc:spChg chg="del">
          <ac:chgData name="Sara Muneeb" userId="29b624b1-a719-43f5-9b52-388cd4043c04" providerId="ADAL" clId="{DB3F8C76-9E84-425C-958D-57243E72E246}" dt="2022-10-05T09:33:02.625" v="3891" actId="931"/>
          <ac:spMkLst>
            <pc:docMk/>
            <pc:sldMk cId="704692413" sldId="366"/>
            <ac:spMk id="3" creationId="{FB23FCF5-C026-B6B1-288F-4DBCD25F8E7A}"/>
          </ac:spMkLst>
        </pc:spChg>
        <pc:spChg chg="add del mod">
          <ac:chgData name="Sara Muneeb" userId="29b624b1-a719-43f5-9b52-388cd4043c04" providerId="ADAL" clId="{DB3F8C76-9E84-425C-958D-57243E72E246}" dt="2022-10-05T09:33:09.120" v="3893" actId="931"/>
          <ac:spMkLst>
            <pc:docMk/>
            <pc:sldMk cId="704692413" sldId="366"/>
            <ac:spMk id="7" creationId="{FE01A818-045D-693F-55BB-AD3553963AA9}"/>
          </ac:spMkLst>
        </pc:spChg>
        <pc:picChg chg="add del mod">
          <ac:chgData name="Sara Muneeb" userId="29b624b1-a719-43f5-9b52-388cd4043c04" providerId="ADAL" clId="{DB3F8C76-9E84-425C-958D-57243E72E246}" dt="2022-10-05T09:33:03.649" v="3892" actId="478"/>
          <ac:picMkLst>
            <pc:docMk/>
            <pc:sldMk cId="704692413" sldId="366"/>
            <ac:picMk id="5" creationId="{90654D1E-CED6-B4AC-A1BC-48CF2D38760B}"/>
          </ac:picMkLst>
        </pc:picChg>
        <pc:picChg chg="add mod">
          <ac:chgData name="Sara Muneeb" userId="29b624b1-a719-43f5-9b52-388cd4043c04" providerId="ADAL" clId="{DB3F8C76-9E84-425C-958D-57243E72E246}" dt="2022-10-05T09:33:31.292" v="3903" actId="1076"/>
          <ac:picMkLst>
            <pc:docMk/>
            <pc:sldMk cId="704692413" sldId="366"/>
            <ac:picMk id="9" creationId="{4F157825-7E34-6DA6-EAB3-E5AA89317094}"/>
          </ac:picMkLst>
        </pc:picChg>
        <pc:picChg chg="add mod">
          <ac:chgData name="Sara Muneeb" userId="29b624b1-a719-43f5-9b52-388cd4043c04" providerId="ADAL" clId="{DB3F8C76-9E84-425C-958D-57243E72E246}" dt="2022-10-05T09:33:33.450" v="3904" actId="1076"/>
          <ac:picMkLst>
            <pc:docMk/>
            <pc:sldMk cId="704692413" sldId="366"/>
            <ac:picMk id="11" creationId="{B17FDA99-87F0-EF4C-8F12-B7A5B03597DB}"/>
          </ac:picMkLst>
        </pc:picChg>
      </pc:sldChg>
      <pc:sldChg chg="addSp delSp modSp new mod ord">
        <pc:chgData name="Sara Muneeb" userId="29b624b1-a719-43f5-9b52-388cd4043c04" providerId="ADAL" clId="{DB3F8C76-9E84-425C-958D-57243E72E246}" dt="2022-10-05T09:35:18.798" v="3995" actId="20577"/>
        <pc:sldMkLst>
          <pc:docMk/>
          <pc:sldMk cId="1996185751" sldId="367"/>
        </pc:sldMkLst>
        <pc:spChg chg="mod">
          <ac:chgData name="Sara Muneeb" userId="29b624b1-a719-43f5-9b52-388cd4043c04" providerId="ADAL" clId="{DB3F8C76-9E84-425C-958D-57243E72E246}" dt="2022-10-05T09:35:18.798" v="3995" actId="20577"/>
          <ac:spMkLst>
            <pc:docMk/>
            <pc:sldMk cId="1996185751" sldId="367"/>
            <ac:spMk id="2" creationId="{DCF7D0F4-AA09-2F3C-BE50-8A00B8B88546}"/>
          </ac:spMkLst>
        </pc:spChg>
        <pc:spChg chg="del">
          <ac:chgData name="Sara Muneeb" userId="29b624b1-a719-43f5-9b52-388cd4043c04" providerId="ADAL" clId="{DB3F8C76-9E84-425C-958D-57243E72E246}" dt="2022-10-05T09:33:44.910" v="3914" actId="931"/>
          <ac:spMkLst>
            <pc:docMk/>
            <pc:sldMk cId="1996185751" sldId="367"/>
            <ac:spMk id="3" creationId="{A05F306B-CB0E-1164-FB90-C31F58F9E692}"/>
          </ac:spMkLst>
        </pc:spChg>
        <pc:picChg chg="add mod">
          <ac:chgData name="Sara Muneeb" userId="29b624b1-a719-43f5-9b52-388cd4043c04" providerId="ADAL" clId="{DB3F8C76-9E84-425C-958D-57243E72E246}" dt="2022-10-05T09:33:46.974" v="3917" actId="27614"/>
          <ac:picMkLst>
            <pc:docMk/>
            <pc:sldMk cId="1996185751" sldId="367"/>
            <ac:picMk id="5" creationId="{9A8C5E21-5192-6289-B70F-EAA70883445E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5T09:35:02.729" v="3965" actId="20577"/>
        <pc:sldMkLst>
          <pc:docMk/>
          <pc:sldMk cId="613638807" sldId="368"/>
        </pc:sldMkLst>
        <pc:spChg chg="mod">
          <ac:chgData name="Sara Muneeb" userId="29b624b1-a719-43f5-9b52-388cd4043c04" providerId="ADAL" clId="{DB3F8C76-9E84-425C-958D-57243E72E246}" dt="2022-10-05T09:35:02.729" v="3965" actId="20577"/>
          <ac:spMkLst>
            <pc:docMk/>
            <pc:sldMk cId="613638807" sldId="368"/>
            <ac:spMk id="2" creationId="{D28A094C-9DFA-F6BF-EE18-74893E660247}"/>
          </ac:spMkLst>
        </pc:spChg>
        <pc:spChg chg="del">
          <ac:chgData name="Sara Muneeb" userId="29b624b1-a719-43f5-9b52-388cd4043c04" providerId="ADAL" clId="{DB3F8C76-9E84-425C-958D-57243E72E246}" dt="2022-10-05T09:34:44.661" v="3943" actId="931"/>
          <ac:spMkLst>
            <pc:docMk/>
            <pc:sldMk cId="613638807" sldId="368"/>
            <ac:spMk id="3" creationId="{0F149CE9-1C9F-684D-D97F-8AA2E16BE83A}"/>
          </ac:spMkLst>
        </pc:spChg>
        <pc:picChg chg="add mod">
          <ac:chgData name="Sara Muneeb" userId="29b624b1-a719-43f5-9b52-388cd4043c04" providerId="ADAL" clId="{DB3F8C76-9E84-425C-958D-57243E72E246}" dt="2022-10-05T09:34:45.656" v="3945" actId="962"/>
          <ac:picMkLst>
            <pc:docMk/>
            <pc:sldMk cId="613638807" sldId="368"/>
            <ac:picMk id="5" creationId="{C74C5D94-8971-0D68-6030-A89C84E0BE7D}"/>
          </ac:picMkLst>
        </pc:picChg>
      </pc:sldChg>
      <pc:sldChg chg="addSp delSp modSp new del mod">
        <pc:chgData name="Sara Muneeb" userId="29b624b1-a719-43f5-9b52-388cd4043c04" providerId="ADAL" clId="{DB3F8C76-9E84-425C-958D-57243E72E246}" dt="2022-10-05T09:34:02.188" v="3932" actId="47"/>
        <pc:sldMkLst>
          <pc:docMk/>
          <pc:sldMk cId="1432052115" sldId="368"/>
        </pc:sldMkLst>
        <pc:spChg chg="del">
          <ac:chgData name="Sara Muneeb" userId="29b624b1-a719-43f5-9b52-388cd4043c04" providerId="ADAL" clId="{DB3F8C76-9E84-425C-958D-57243E72E246}" dt="2022-10-05T09:33:56.862" v="3927" actId="931"/>
          <ac:spMkLst>
            <pc:docMk/>
            <pc:sldMk cId="1432052115" sldId="368"/>
            <ac:spMk id="3" creationId="{F6E3E0FF-2C0F-ABF8-E963-A74692084E63}"/>
          </ac:spMkLst>
        </pc:spChg>
        <pc:spChg chg="add mod">
          <ac:chgData name="Sara Muneeb" userId="29b624b1-a719-43f5-9b52-388cd4043c04" providerId="ADAL" clId="{DB3F8C76-9E84-425C-958D-57243E72E246}" dt="2022-10-05T09:34:00.846" v="3931" actId="478"/>
          <ac:spMkLst>
            <pc:docMk/>
            <pc:sldMk cId="1432052115" sldId="368"/>
            <ac:spMk id="7" creationId="{E9BD5AA2-A850-3E66-D2CB-D1110DCB1978}"/>
          </ac:spMkLst>
        </pc:spChg>
        <pc:picChg chg="add del mod">
          <ac:chgData name="Sara Muneeb" userId="29b624b1-a719-43f5-9b52-388cd4043c04" providerId="ADAL" clId="{DB3F8C76-9E84-425C-958D-57243E72E246}" dt="2022-10-05T09:34:00.846" v="3931" actId="478"/>
          <ac:picMkLst>
            <pc:docMk/>
            <pc:sldMk cId="1432052115" sldId="368"/>
            <ac:picMk id="5" creationId="{3DAF53BD-9E97-6935-4EC7-3BD998FEF633}"/>
          </ac:picMkLst>
        </pc:picChg>
      </pc:sldChg>
      <pc:sldChg chg="addSp delSp modSp new mod">
        <pc:chgData name="Sara Muneeb" userId="29b624b1-a719-43f5-9b52-388cd4043c04" providerId="ADAL" clId="{DB3F8C76-9E84-425C-958D-57243E72E246}" dt="2022-10-05T09:40:11.969" v="4018" actId="27614"/>
        <pc:sldMkLst>
          <pc:docMk/>
          <pc:sldMk cId="2692040407" sldId="369"/>
        </pc:sldMkLst>
        <pc:spChg chg="mod">
          <ac:chgData name="Sara Muneeb" userId="29b624b1-a719-43f5-9b52-388cd4043c04" providerId="ADAL" clId="{DB3F8C76-9E84-425C-958D-57243E72E246}" dt="2022-10-05T09:39:53.583" v="4014" actId="20577"/>
          <ac:spMkLst>
            <pc:docMk/>
            <pc:sldMk cId="2692040407" sldId="369"/>
            <ac:spMk id="2" creationId="{6F024EAC-7478-4DD1-03AD-755D29F543A8}"/>
          </ac:spMkLst>
        </pc:spChg>
        <pc:spChg chg="del">
          <ac:chgData name="Sara Muneeb" userId="29b624b1-a719-43f5-9b52-388cd4043c04" providerId="ADAL" clId="{DB3F8C76-9E84-425C-958D-57243E72E246}" dt="2022-10-05T09:40:00.893" v="4015" actId="931"/>
          <ac:spMkLst>
            <pc:docMk/>
            <pc:sldMk cId="2692040407" sldId="369"/>
            <ac:spMk id="3" creationId="{FCBFAB61-690C-25C3-BFFA-4AB6717B097B}"/>
          </ac:spMkLst>
        </pc:spChg>
        <pc:spChg chg="add del mod">
          <ac:chgData name="Sara Muneeb" userId="29b624b1-a719-43f5-9b52-388cd4043c04" providerId="ADAL" clId="{DB3F8C76-9E84-425C-958D-57243E72E246}" dt="2022-10-05T09:40:10.917" v="4017" actId="931"/>
          <ac:spMkLst>
            <pc:docMk/>
            <pc:sldMk cId="2692040407" sldId="369"/>
            <ac:spMk id="7" creationId="{81B921E7-61FC-67B7-EA16-439207497C1A}"/>
          </ac:spMkLst>
        </pc:spChg>
        <pc:picChg chg="add del mod">
          <ac:chgData name="Sara Muneeb" userId="29b624b1-a719-43f5-9b52-388cd4043c04" providerId="ADAL" clId="{DB3F8C76-9E84-425C-958D-57243E72E246}" dt="2022-10-05T09:40:05.431" v="4016" actId="478"/>
          <ac:picMkLst>
            <pc:docMk/>
            <pc:sldMk cId="2692040407" sldId="369"/>
            <ac:picMk id="5" creationId="{B6565AEB-FF3D-580F-4711-D33D89BA0020}"/>
          </ac:picMkLst>
        </pc:picChg>
        <pc:picChg chg="add mod">
          <ac:chgData name="Sara Muneeb" userId="29b624b1-a719-43f5-9b52-388cd4043c04" providerId="ADAL" clId="{DB3F8C76-9E84-425C-958D-57243E72E246}" dt="2022-10-05T09:40:11.969" v="4018" actId="27614"/>
          <ac:picMkLst>
            <pc:docMk/>
            <pc:sldMk cId="2692040407" sldId="369"/>
            <ac:picMk id="9" creationId="{D5838075-30C0-0BC5-1ADD-D645769F999C}"/>
          </ac:picMkLst>
        </pc:picChg>
      </pc:sldChg>
    </pc:docChg>
  </pc:docChgLst>
  <pc:docChgLst>
    <pc:chgData name="Sara Muneeb" userId="29b624b1-a719-43f5-9b52-388cd4043c04" providerId="ADAL" clId="{92141329-D183-4FBC-A4C5-439AF6D228C3}"/>
    <pc:docChg chg="undo custSel addSld delSld modSld sldOrd">
      <pc:chgData name="Sara Muneeb" userId="29b624b1-a719-43f5-9b52-388cd4043c04" providerId="ADAL" clId="{92141329-D183-4FBC-A4C5-439AF6D228C3}" dt="2022-09-20T10:59:21.747" v="3211" actId="20577"/>
      <pc:docMkLst>
        <pc:docMk/>
      </pc:docMkLst>
      <pc:sldChg chg="modSp mod">
        <pc:chgData name="Sara Muneeb" userId="29b624b1-a719-43f5-9b52-388cd4043c04" providerId="ADAL" clId="{92141329-D183-4FBC-A4C5-439AF6D228C3}" dt="2022-09-20T10:59:21.747" v="3211" actId="20577"/>
        <pc:sldMkLst>
          <pc:docMk/>
          <pc:sldMk cId="2984185032" sldId="256"/>
        </pc:sldMkLst>
        <pc:spChg chg="mod">
          <ac:chgData name="Sara Muneeb" userId="29b624b1-a719-43f5-9b52-388cd4043c04" providerId="ADAL" clId="{92141329-D183-4FBC-A4C5-439AF6D228C3}" dt="2022-09-20T10:59:21.747" v="3211" actId="20577"/>
          <ac:spMkLst>
            <pc:docMk/>
            <pc:sldMk cId="2984185032" sldId="256"/>
            <ac:spMk id="2" creationId="{00000000-0000-0000-0000-000000000000}"/>
          </ac:spMkLst>
        </pc:spChg>
        <pc:spChg chg="mod">
          <ac:chgData name="Sara Muneeb" userId="29b624b1-a719-43f5-9b52-388cd4043c04" providerId="ADAL" clId="{92141329-D183-4FBC-A4C5-439AF6D228C3}" dt="2022-09-20T10:59:12.753" v="3176" actId="1076"/>
          <ac:spMkLst>
            <pc:docMk/>
            <pc:sldMk cId="2984185032" sldId="256"/>
            <ac:spMk id="3" creationId="{00000000-0000-0000-0000-000000000000}"/>
          </ac:spMkLst>
        </pc:spChg>
      </pc:sldChg>
      <pc:sldChg chg="delSp modSp mod">
        <pc:chgData name="Sara Muneeb" userId="29b624b1-a719-43f5-9b52-388cd4043c04" providerId="ADAL" clId="{92141329-D183-4FBC-A4C5-439AF6D228C3}" dt="2022-09-16T06:21:28.264" v="12" actId="478"/>
        <pc:sldMkLst>
          <pc:docMk/>
          <pc:sldMk cId="2934318247" sldId="258"/>
        </pc:sldMkLst>
        <pc:spChg chg="mod">
          <ac:chgData name="Sara Muneeb" userId="29b624b1-a719-43f5-9b52-388cd4043c04" providerId="ADAL" clId="{92141329-D183-4FBC-A4C5-439AF6D228C3}" dt="2022-09-16T06:21:09.676" v="11" actId="20577"/>
          <ac:spMkLst>
            <pc:docMk/>
            <pc:sldMk cId="2934318247" sldId="258"/>
            <ac:spMk id="2" creationId="{00000000-0000-0000-0000-000000000000}"/>
          </ac:spMkLst>
        </pc:spChg>
        <pc:graphicFrameChg chg="del">
          <ac:chgData name="Sara Muneeb" userId="29b624b1-a719-43f5-9b52-388cd4043c04" providerId="ADAL" clId="{92141329-D183-4FBC-A4C5-439AF6D228C3}" dt="2022-09-16T06:21:28.264" v="12" actId="478"/>
          <ac:graphicFrameMkLst>
            <pc:docMk/>
            <pc:sldMk cId="2934318247" sldId="258"/>
            <ac:graphicFrameMk id="3" creationId="{E7D39C53-3CAF-6C3E-7990-1ACA39AAF07D}"/>
          </ac:graphicFrameMkLst>
        </pc:graphicFrameChg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859110417" sldId="259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365345110" sldId="260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444182912" sldId="26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478828154" sldId="263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460710233" sldId="26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228258708" sldId="265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087496290" sldId="266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026094092" sldId="267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682799263" sldId="268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989175404" sldId="269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642507062" sldId="270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938039169" sldId="27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064415316" sldId="27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063745838" sldId="273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044308845" sldId="27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263305752" sldId="275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15582154" sldId="276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129240445" sldId="277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538218730" sldId="278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682898875" sldId="279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822380657" sldId="280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678163868" sldId="28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342829795" sldId="28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84272025" sldId="283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738275062" sldId="28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306393579" sldId="286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8593176" sldId="287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879983306" sldId="288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104968559" sldId="289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630931535" sldId="290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666685467" sldId="29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2958514030" sldId="29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356901708" sldId="293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633161056" sldId="29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41756152" sldId="31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128309874" sldId="317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127259162" sldId="318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705047211" sldId="321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1815740737" sldId="322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459519721" sldId="324"/>
        </pc:sldMkLst>
      </pc:sldChg>
      <pc:sldChg chg="del">
        <pc:chgData name="Sara Muneeb" userId="29b624b1-a719-43f5-9b52-388cd4043c04" providerId="ADAL" clId="{92141329-D183-4FBC-A4C5-439AF6D228C3}" dt="2022-09-20T10:53:14.842" v="3001" actId="47"/>
        <pc:sldMkLst>
          <pc:docMk/>
          <pc:sldMk cId="3240634402" sldId="325"/>
        </pc:sldMkLst>
      </pc:sldChg>
      <pc:sldChg chg="addSp delSp modSp add mod">
        <pc:chgData name="Sara Muneeb" userId="29b624b1-a719-43f5-9b52-388cd4043c04" providerId="ADAL" clId="{92141329-D183-4FBC-A4C5-439AF6D228C3}" dt="2022-09-16T06:31:14.045" v="221" actId="1076"/>
        <pc:sldMkLst>
          <pc:docMk/>
          <pc:sldMk cId="134933159" sldId="326"/>
        </pc:sldMkLst>
        <pc:spChg chg="mod">
          <ac:chgData name="Sara Muneeb" userId="29b624b1-a719-43f5-9b52-388cd4043c04" providerId="ADAL" clId="{92141329-D183-4FBC-A4C5-439AF6D228C3}" dt="2022-09-16T06:24:14.016" v="42" actId="20577"/>
          <ac:spMkLst>
            <pc:docMk/>
            <pc:sldMk cId="134933159" sldId="326"/>
            <ac:spMk id="2" creationId="{00000000-0000-0000-0000-000000000000}"/>
          </ac:spMkLst>
        </pc:spChg>
        <pc:spChg chg="add mod">
          <ac:chgData name="Sara Muneeb" userId="29b624b1-a719-43f5-9b52-388cd4043c04" providerId="ADAL" clId="{92141329-D183-4FBC-A4C5-439AF6D228C3}" dt="2022-09-16T06:31:04.640" v="217" actId="14100"/>
          <ac:spMkLst>
            <pc:docMk/>
            <pc:sldMk cId="134933159" sldId="326"/>
            <ac:spMk id="3" creationId="{084BFEE0-B461-EE3E-BBDB-4D32CA0A1D77}"/>
          </ac:spMkLst>
        </pc:spChg>
        <pc:picChg chg="del">
          <ac:chgData name="Sara Muneeb" userId="29b624b1-a719-43f5-9b52-388cd4043c04" providerId="ADAL" clId="{92141329-D183-4FBC-A4C5-439AF6D228C3}" dt="2022-09-16T06:24:40.388" v="46" actId="478"/>
          <ac:picMkLst>
            <pc:docMk/>
            <pc:sldMk cId="134933159" sldId="326"/>
            <ac:picMk id="4" creationId="{4064BD76-F788-4681-821C-DDA0C2688C4B}"/>
          </ac:picMkLst>
        </pc:picChg>
        <pc:picChg chg="add del">
          <ac:chgData name="Sara Muneeb" userId="29b624b1-a719-43f5-9b52-388cd4043c04" providerId="ADAL" clId="{92141329-D183-4FBC-A4C5-439AF6D228C3}" dt="2022-09-16T06:30:52.469" v="210"/>
          <ac:picMkLst>
            <pc:docMk/>
            <pc:sldMk cId="134933159" sldId="326"/>
            <ac:picMk id="5" creationId="{1ED7C4D6-D273-B2FF-0502-82613FB386A6}"/>
          </ac:picMkLst>
        </pc:picChg>
        <pc:picChg chg="del mod">
          <ac:chgData name="Sara Muneeb" userId="29b624b1-a719-43f5-9b52-388cd4043c04" providerId="ADAL" clId="{92141329-D183-4FBC-A4C5-439AF6D228C3}" dt="2022-09-16T06:24:17.374" v="44" actId="478"/>
          <ac:picMkLst>
            <pc:docMk/>
            <pc:sldMk cId="134933159" sldId="326"/>
            <ac:picMk id="1026" creationId="{00000000-0000-0000-0000-000000000000}"/>
          </ac:picMkLst>
        </pc:picChg>
        <pc:picChg chg="add del mod">
          <ac:chgData name="Sara Muneeb" userId="29b624b1-a719-43f5-9b52-388cd4043c04" providerId="ADAL" clId="{92141329-D183-4FBC-A4C5-439AF6D228C3}" dt="2022-09-16T06:31:06.129" v="218"/>
          <ac:picMkLst>
            <pc:docMk/>
            <pc:sldMk cId="134933159" sldId="326"/>
            <ac:picMk id="1028" creationId="{13222472-D4CA-C677-B1B0-3C7EA41037F3}"/>
          </ac:picMkLst>
        </pc:picChg>
        <pc:picChg chg="add mod">
          <ac:chgData name="Sara Muneeb" userId="29b624b1-a719-43f5-9b52-388cd4043c04" providerId="ADAL" clId="{92141329-D183-4FBC-A4C5-439AF6D228C3}" dt="2022-09-16T06:31:14.045" v="221" actId="1076"/>
          <ac:picMkLst>
            <pc:docMk/>
            <pc:sldMk cId="134933159" sldId="326"/>
            <ac:picMk id="1030" creationId="{8FBF1B44-2DEE-1EC2-AB18-934538231CEB}"/>
          </ac:picMkLst>
        </pc:picChg>
      </pc:sldChg>
      <pc:sldChg chg="modSp new mod">
        <pc:chgData name="Sara Muneeb" userId="29b624b1-a719-43f5-9b52-388cd4043c04" providerId="ADAL" clId="{92141329-D183-4FBC-A4C5-439AF6D228C3}" dt="2022-09-16T07:05:10.251" v="286" actId="20577"/>
        <pc:sldMkLst>
          <pc:docMk/>
          <pc:sldMk cId="1262520422" sldId="327"/>
        </pc:sldMkLst>
        <pc:spChg chg="mod">
          <ac:chgData name="Sara Muneeb" userId="29b624b1-a719-43f5-9b52-388cd4043c04" providerId="ADAL" clId="{92141329-D183-4FBC-A4C5-439AF6D228C3}" dt="2022-09-16T07:04:24.684" v="271" actId="20577"/>
          <ac:spMkLst>
            <pc:docMk/>
            <pc:sldMk cId="1262520422" sldId="327"/>
            <ac:spMk id="2" creationId="{F179785B-A176-DDCB-DB18-75CA37974EDD}"/>
          </ac:spMkLst>
        </pc:spChg>
        <pc:spChg chg="mod">
          <ac:chgData name="Sara Muneeb" userId="29b624b1-a719-43f5-9b52-388cd4043c04" providerId="ADAL" clId="{92141329-D183-4FBC-A4C5-439AF6D228C3}" dt="2022-09-16T07:05:10.251" v="286" actId="20577"/>
          <ac:spMkLst>
            <pc:docMk/>
            <pc:sldMk cId="1262520422" sldId="327"/>
            <ac:spMk id="3" creationId="{BA52B637-13B8-5EC2-15FD-45A3263D18A7}"/>
          </ac:spMkLst>
        </pc:spChg>
      </pc:sldChg>
      <pc:sldChg chg="addSp delSp modSp add mod">
        <pc:chgData name="Sara Muneeb" userId="29b624b1-a719-43f5-9b52-388cd4043c04" providerId="ADAL" clId="{92141329-D183-4FBC-A4C5-439AF6D228C3}" dt="2022-09-16T07:12:17.702" v="433" actId="1076"/>
        <pc:sldMkLst>
          <pc:docMk/>
          <pc:sldMk cId="3780350452" sldId="328"/>
        </pc:sldMkLst>
        <pc:spChg chg="mod">
          <ac:chgData name="Sara Muneeb" userId="29b624b1-a719-43f5-9b52-388cd4043c04" providerId="ADAL" clId="{92141329-D183-4FBC-A4C5-439AF6D228C3}" dt="2022-09-16T07:11:39.413" v="426" actId="20577"/>
          <ac:spMkLst>
            <pc:docMk/>
            <pc:sldMk cId="3780350452" sldId="328"/>
            <ac:spMk id="2" creationId="{F179785B-A176-DDCB-DB18-75CA37974EDD}"/>
          </ac:spMkLst>
        </pc:spChg>
        <pc:spChg chg="del">
          <ac:chgData name="Sara Muneeb" userId="29b624b1-a719-43f5-9b52-388cd4043c04" providerId="ADAL" clId="{92141329-D183-4FBC-A4C5-439AF6D228C3}" dt="2022-09-16T07:05:44.086" v="288" actId="478"/>
          <ac:spMkLst>
            <pc:docMk/>
            <pc:sldMk cId="3780350452" sldId="328"/>
            <ac:spMk id="3" creationId="{BA52B637-13B8-5EC2-15FD-45A3263D18A7}"/>
          </ac:spMkLst>
        </pc:spChg>
        <pc:spChg chg="add del mod">
          <ac:chgData name="Sara Muneeb" userId="29b624b1-a719-43f5-9b52-388cd4043c04" providerId="ADAL" clId="{92141329-D183-4FBC-A4C5-439AF6D228C3}" dt="2022-09-16T07:11:42.994" v="427" actId="478"/>
          <ac:spMkLst>
            <pc:docMk/>
            <pc:sldMk cId="3780350452" sldId="328"/>
            <ac:spMk id="5" creationId="{2878596E-D272-19F4-5A9B-149009A0A6FD}"/>
          </ac:spMkLst>
        </pc:spChg>
        <pc:spChg chg="add del mod">
          <ac:chgData name="Sara Muneeb" userId="29b624b1-a719-43f5-9b52-388cd4043c04" providerId="ADAL" clId="{92141329-D183-4FBC-A4C5-439AF6D228C3}" dt="2022-09-16T07:11:50.825" v="430" actId="478"/>
          <ac:spMkLst>
            <pc:docMk/>
            <pc:sldMk cId="3780350452" sldId="328"/>
            <ac:spMk id="9" creationId="{FC5F5973-7CAB-2FF5-FB79-00E6BA897C20}"/>
          </ac:spMkLst>
        </pc:spChg>
        <pc:picChg chg="add del mod">
          <ac:chgData name="Sara Muneeb" userId="29b624b1-a719-43f5-9b52-388cd4043c04" providerId="ADAL" clId="{92141329-D183-4FBC-A4C5-439AF6D228C3}" dt="2022-09-16T07:11:54.137" v="431" actId="1076"/>
          <ac:picMkLst>
            <pc:docMk/>
            <pc:sldMk cId="3780350452" sldId="328"/>
            <ac:picMk id="7" creationId="{DCE5FA98-5C2B-FFAD-79A5-D94C35222C1A}"/>
          </ac:picMkLst>
        </pc:picChg>
        <pc:picChg chg="add mod">
          <ac:chgData name="Sara Muneeb" userId="29b624b1-a719-43f5-9b52-388cd4043c04" providerId="ADAL" clId="{92141329-D183-4FBC-A4C5-439AF6D228C3}" dt="2022-09-16T07:12:17.702" v="433" actId="1076"/>
          <ac:picMkLst>
            <pc:docMk/>
            <pc:sldMk cId="3780350452" sldId="328"/>
            <ac:picMk id="11" creationId="{E2A0D119-D647-E176-4755-D21F67C11CBE}"/>
          </ac:picMkLst>
        </pc:picChg>
        <pc:picChg chg="add del">
          <ac:chgData name="Sara Muneeb" userId="29b624b1-a719-43f5-9b52-388cd4043c04" providerId="ADAL" clId="{92141329-D183-4FBC-A4C5-439AF6D228C3}" dt="2022-09-16T07:10:26.129" v="378"/>
          <ac:picMkLst>
            <pc:docMk/>
            <pc:sldMk cId="3780350452" sldId="328"/>
            <ac:picMk id="2050" creationId="{4483F1C6-FA10-B970-F3B4-9F8A4FC2455D}"/>
          </ac:picMkLst>
        </pc:picChg>
      </pc:sldChg>
      <pc:sldChg chg="modSp add mod">
        <pc:chgData name="Sara Muneeb" userId="29b624b1-a719-43f5-9b52-388cd4043c04" providerId="ADAL" clId="{92141329-D183-4FBC-A4C5-439AF6D228C3}" dt="2022-09-20T07:49:23.894" v="955" actId="20577"/>
        <pc:sldMkLst>
          <pc:docMk/>
          <pc:sldMk cId="1173176202" sldId="329"/>
        </pc:sldMkLst>
        <pc:spChg chg="mod">
          <ac:chgData name="Sara Muneeb" userId="29b624b1-a719-43f5-9b52-388cd4043c04" providerId="ADAL" clId="{92141329-D183-4FBC-A4C5-439AF6D228C3}" dt="2022-09-20T07:35:52.497" v="452" actId="20577"/>
          <ac:spMkLst>
            <pc:docMk/>
            <pc:sldMk cId="1173176202" sldId="329"/>
            <ac:spMk id="2" creationId="{F179785B-A176-DDCB-DB18-75CA37974EDD}"/>
          </ac:spMkLst>
        </pc:spChg>
        <pc:spChg chg="mod">
          <ac:chgData name="Sara Muneeb" userId="29b624b1-a719-43f5-9b52-388cd4043c04" providerId="ADAL" clId="{92141329-D183-4FBC-A4C5-439AF6D228C3}" dt="2022-09-20T07:49:23.894" v="955" actId="20577"/>
          <ac:spMkLst>
            <pc:docMk/>
            <pc:sldMk cId="1173176202" sldId="329"/>
            <ac:spMk id="3" creationId="{BA52B637-13B8-5EC2-15FD-45A3263D18A7}"/>
          </ac:spMkLst>
        </pc:spChg>
      </pc:sldChg>
      <pc:sldChg chg="addSp delSp modSp add del mod">
        <pc:chgData name="Sara Muneeb" userId="29b624b1-a719-43f5-9b52-388cd4043c04" providerId="ADAL" clId="{92141329-D183-4FBC-A4C5-439AF6D228C3}" dt="2022-09-16T07:10:00.060" v="355" actId="47"/>
        <pc:sldMkLst>
          <pc:docMk/>
          <pc:sldMk cId="1435586374" sldId="329"/>
        </pc:sldMkLst>
        <pc:spChg chg="mod">
          <ac:chgData name="Sara Muneeb" userId="29b624b1-a719-43f5-9b52-388cd4043c04" providerId="ADAL" clId="{92141329-D183-4FBC-A4C5-439AF6D228C3}" dt="2022-09-16T07:07:55.601" v="346" actId="20577"/>
          <ac:spMkLst>
            <pc:docMk/>
            <pc:sldMk cId="1435586374" sldId="329"/>
            <ac:spMk id="2" creationId="{F179785B-A176-DDCB-DB18-75CA37974EDD}"/>
          </ac:spMkLst>
        </pc:spChg>
        <pc:spChg chg="del mod">
          <ac:chgData name="Sara Muneeb" userId="29b624b1-a719-43f5-9b52-388cd4043c04" providerId="ADAL" clId="{92141329-D183-4FBC-A4C5-439AF6D228C3}" dt="2022-09-16T07:08:14.388" v="352" actId="478"/>
          <ac:spMkLst>
            <pc:docMk/>
            <pc:sldMk cId="1435586374" sldId="329"/>
            <ac:spMk id="5" creationId="{2878596E-D272-19F4-5A9B-149009A0A6FD}"/>
          </ac:spMkLst>
        </pc:spChg>
        <pc:spChg chg="add del mod">
          <ac:chgData name="Sara Muneeb" userId="29b624b1-a719-43f5-9b52-388cd4043c04" providerId="ADAL" clId="{92141329-D183-4FBC-A4C5-439AF6D228C3}" dt="2022-09-16T07:08:22.673" v="353" actId="478"/>
          <ac:spMkLst>
            <pc:docMk/>
            <pc:sldMk cId="1435586374" sldId="329"/>
            <ac:spMk id="8" creationId="{ABCBBA9C-0A6D-BFF7-E4AE-C1AFFF2E5CDC}"/>
          </ac:spMkLst>
        </pc:spChg>
        <pc:picChg chg="add mod modCrop">
          <ac:chgData name="Sara Muneeb" userId="29b624b1-a719-43f5-9b52-388cd4043c04" providerId="ADAL" clId="{92141329-D183-4FBC-A4C5-439AF6D228C3}" dt="2022-09-16T07:08:26.558" v="354" actId="1076"/>
          <ac:picMkLst>
            <pc:docMk/>
            <pc:sldMk cId="1435586374" sldId="329"/>
            <ac:picMk id="4" creationId="{79CF9ABD-D0E8-2405-6B19-34FF752677C0}"/>
          </ac:picMkLst>
        </pc:picChg>
        <pc:picChg chg="del">
          <ac:chgData name="Sara Muneeb" userId="29b624b1-a719-43f5-9b52-388cd4043c04" providerId="ADAL" clId="{92141329-D183-4FBC-A4C5-439AF6D228C3}" dt="2022-09-16T07:06:58.369" v="336" actId="478"/>
          <ac:picMkLst>
            <pc:docMk/>
            <pc:sldMk cId="1435586374" sldId="329"/>
            <ac:picMk id="7" creationId="{DCE5FA98-5C2B-FFAD-79A5-D94C35222C1A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07:46:24.550" v="624" actId="20577"/>
        <pc:sldMkLst>
          <pc:docMk/>
          <pc:sldMk cId="1433651122" sldId="330"/>
        </pc:sldMkLst>
        <pc:spChg chg="mod">
          <ac:chgData name="Sara Muneeb" userId="29b624b1-a719-43f5-9b52-388cd4043c04" providerId="ADAL" clId="{92141329-D183-4FBC-A4C5-439AF6D228C3}" dt="2022-09-20T07:44:20.241" v="472" actId="20577"/>
          <ac:spMkLst>
            <pc:docMk/>
            <pc:sldMk cId="1433651122" sldId="330"/>
            <ac:spMk id="2" creationId="{689A22EE-A11B-15A8-1D34-1BDA41314791}"/>
          </ac:spMkLst>
        </pc:spChg>
        <pc:spChg chg="mod">
          <ac:chgData name="Sara Muneeb" userId="29b624b1-a719-43f5-9b52-388cd4043c04" providerId="ADAL" clId="{92141329-D183-4FBC-A4C5-439AF6D228C3}" dt="2022-09-20T07:46:24.550" v="624" actId="20577"/>
          <ac:spMkLst>
            <pc:docMk/>
            <pc:sldMk cId="1433651122" sldId="330"/>
            <ac:spMk id="3" creationId="{CCB56200-F85F-9EF1-4E29-2E37615AE7B7}"/>
          </ac:spMkLst>
        </pc:spChg>
        <pc:spChg chg="add del">
          <ac:chgData name="Sara Muneeb" userId="29b624b1-a719-43f5-9b52-388cd4043c04" providerId="ADAL" clId="{92141329-D183-4FBC-A4C5-439AF6D228C3}" dt="2022-09-20T07:44:29.002" v="475"/>
          <ac:spMkLst>
            <pc:docMk/>
            <pc:sldMk cId="1433651122" sldId="330"/>
            <ac:spMk id="4" creationId="{AC6B89B9-3C10-A069-2100-4CCC62AA8C29}"/>
          </ac:spMkLst>
        </pc:spChg>
        <pc:spChg chg="add del">
          <ac:chgData name="Sara Muneeb" userId="29b624b1-a719-43f5-9b52-388cd4043c04" providerId="ADAL" clId="{92141329-D183-4FBC-A4C5-439AF6D228C3}" dt="2022-09-20T07:44:30.924" v="477"/>
          <ac:spMkLst>
            <pc:docMk/>
            <pc:sldMk cId="1433651122" sldId="330"/>
            <ac:spMk id="5" creationId="{297D3361-211F-914C-C149-4C6AED4F9457}"/>
          </ac:spMkLst>
        </pc:spChg>
        <pc:picChg chg="add mod">
          <ac:chgData name="Sara Muneeb" userId="29b624b1-a719-43f5-9b52-388cd4043c04" providerId="ADAL" clId="{92141329-D183-4FBC-A4C5-439AF6D228C3}" dt="2022-09-20T07:45:15.320" v="486" actId="1076"/>
          <ac:picMkLst>
            <pc:docMk/>
            <pc:sldMk cId="1433651122" sldId="330"/>
            <ac:picMk id="1030" creationId="{944CCECF-E549-1B1E-34A9-835FEA068939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07:49:56.187" v="966" actId="20577"/>
        <pc:sldMkLst>
          <pc:docMk/>
          <pc:sldMk cId="2587233225" sldId="331"/>
        </pc:sldMkLst>
        <pc:spChg chg="mod">
          <ac:chgData name="Sara Muneeb" userId="29b624b1-a719-43f5-9b52-388cd4043c04" providerId="ADAL" clId="{92141329-D183-4FBC-A4C5-439AF6D228C3}" dt="2022-09-20T07:49:56.187" v="966" actId="20577"/>
          <ac:spMkLst>
            <pc:docMk/>
            <pc:sldMk cId="2587233225" sldId="331"/>
            <ac:spMk id="2" creationId="{0F15E68A-4FFE-3FC7-7496-2519F17B4BB3}"/>
          </ac:spMkLst>
        </pc:spChg>
        <pc:spChg chg="del">
          <ac:chgData name="Sara Muneeb" userId="29b624b1-a719-43f5-9b52-388cd4043c04" providerId="ADAL" clId="{92141329-D183-4FBC-A4C5-439AF6D228C3}" dt="2022-09-20T07:49:52.156" v="957" actId="22"/>
          <ac:spMkLst>
            <pc:docMk/>
            <pc:sldMk cId="2587233225" sldId="331"/>
            <ac:spMk id="3" creationId="{D21FD7D0-AD2E-D5D6-56AE-D8D5F35111EE}"/>
          </ac:spMkLst>
        </pc:spChg>
        <pc:picChg chg="add mod ord">
          <ac:chgData name="Sara Muneeb" userId="29b624b1-a719-43f5-9b52-388cd4043c04" providerId="ADAL" clId="{92141329-D183-4FBC-A4C5-439AF6D228C3}" dt="2022-09-20T07:49:52.156" v="957" actId="22"/>
          <ac:picMkLst>
            <pc:docMk/>
            <pc:sldMk cId="2587233225" sldId="331"/>
            <ac:picMk id="5" creationId="{D0A2FAB4-5020-2534-4617-FAA48B2D747F}"/>
          </ac:picMkLst>
        </pc:picChg>
      </pc:sldChg>
      <pc:sldChg chg="addSp modSp new mod ord">
        <pc:chgData name="Sara Muneeb" userId="29b624b1-a719-43f5-9b52-388cd4043c04" providerId="ADAL" clId="{92141329-D183-4FBC-A4C5-439AF6D228C3}" dt="2022-09-20T09:27:26.277" v="1152"/>
        <pc:sldMkLst>
          <pc:docMk/>
          <pc:sldMk cId="3656189529" sldId="332"/>
        </pc:sldMkLst>
        <pc:spChg chg="mod">
          <ac:chgData name="Sara Muneeb" userId="29b624b1-a719-43f5-9b52-388cd4043c04" providerId="ADAL" clId="{92141329-D183-4FBC-A4C5-439AF6D228C3}" dt="2022-09-20T07:53:37.766" v="1015" actId="27636"/>
          <ac:spMkLst>
            <pc:docMk/>
            <pc:sldMk cId="3656189529" sldId="332"/>
            <ac:spMk id="2" creationId="{A7089CE4-83AB-4B6E-F6DB-0095F1F070FC}"/>
          </ac:spMkLst>
        </pc:spChg>
        <pc:spChg chg="mod">
          <ac:chgData name="Sara Muneeb" userId="29b624b1-a719-43f5-9b52-388cd4043c04" providerId="ADAL" clId="{92141329-D183-4FBC-A4C5-439AF6D228C3}" dt="2022-09-20T07:56:02.647" v="1142" actId="14100"/>
          <ac:spMkLst>
            <pc:docMk/>
            <pc:sldMk cId="3656189529" sldId="332"/>
            <ac:spMk id="3" creationId="{2354554A-AF46-74C4-F424-4EA44033ECE5}"/>
          </ac:spMkLst>
        </pc:spChg>
        <pc:picChg chg="add mod">
          <ac:chgData name="Sara Muneeb" userId="29b624b1-a719-43f5-9b52-388cd4043c04" providerId="ADAL" clId="{92141329-D183-4FBC-A4C5-439AF6D228C3}" dt="2022-09-20T07:56:10.398" v="1146" actId="1076"/>
          <ac:picMkLst>
            <pc:docMk/>
            <pc:sldMk cId="3656189529" sldId="332"/>
            <ac:picMk id="5" creationId="{3B33B934-6063-D471-CF48-18F5739110DD}"/>
          </ac:picMkLst>
        </pc:picChg>
        <pc:picChg chg="add mod">
          <ac:chgData name="Sara Muneeb" userId="29b624b1-a719-43f5-9b52-388cd4043c04" providerId="ADAL" clId="{92141329-D183-4FBC-A4C5-439AF6D228C3}" dt="2022-09-20T07:56:52.024" v="1150" actId="1076"/>
          <ac:picMkLst>
            <pc:docMk/>
            <pc:sldMk cId="3656189529" sldId="332"/>
            <ac:picMk id="7" creationId="{3E5E93D6-3197-BE03-C330-7391040045EC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09:42:06.904" v="1582" actId="1076"/>
        <pc:sldMkLst>
          <pc:docMk/>
          <pc:sldMk cId="1294312690" sldId="333"/>
        </pc:sldMkLst>
        <pc:spChg chg="mod">
          <ac:chgData name="Sara Muneeb" userId="29b624b1-a719-43f5-9b52-388cd4043c04" providerId="ADAL" clId="{92141329-D183-4FBC-A4C5-439AF6D228C3}" dt="2022-09-20T09:27:57.037" v="1207" actId="20577"/>
          <ac:spMkLst>
            <pc:docMk/>
            <pc:sldMk cId="1294312690" sldId="333"/>
            <ac:spMk id="2" creationId="{37EBA506-1115-E849-9140-6FC9CE316C27}"/>
          </ac:spMkLst>
        </pc:spChg>
        <pc:spChg chg="mod">
          <ac:chgData name="Sara Muneeb" userId="29b624b1-a719-43f5-9b52-388cd4043c04" providerId="ADAL" clId="{92141329-D183-4FBC-A4C5-439AF6D228C3}" dt="2022-09-20T09:41:23.462" v="1577" actId="14100"/>
          <ac:spMkLst>
            <pc:docMk/>
            <pc:sldMk cId="1294312690" sldId="333"/>
            <ac:spMk id="3" creationId="{18FCFAE7-9E9D-5303-F511-5B9984654030}"/>
          </ac:spMkLst>
        </pc:spChg>
        <pc:picChg chg="add del mod">
          <ac:chgData name="Sara Muneeb" userId="29b624b1-a719-43f5-9b52-388cd4043c04" providerId="ADAL" clId="{92141329-D183-4FBC-A4C5-439AF6D228C3}" dt="2022-09-20T09:40:51.473" v="1564" actId="478"/>
          <ac:picMkLst>
            <pc:docMk/>
            <pc:sldMk cId="1294312690" sldId="333"/>
            <ac:picMk id="2050" creationId="{33F660FB-7A11-6627-ACEE-256976DCAF1C}"/>
          </ac:picMkLst>
        </pc:picChg>
        <pc:picChg chg="add del mod">
          <ac:chgData name="Sara Muneeb" userId="29b624b1-a719-43f5-9b52-388cd4043c04" providerId="ADAL" clId="{92141329-D183-4FBC-A4C5-439AF6D228C3}" dt="2022-09-20T09:41:57.935" v="1579" actId="478"/>
          <ac:picMkLst>
            <pc:docMk/>
            <pc:sldMk cId="1294312690" sldId="333"/>
            <ac:picMk id="2052" creationId="{0BCE4C20-A7FC-8CD6-0F80-01B3EB59716E}"/>
          </ac:picMkLst>
        </pc:picChg>
        <pc:picChg chg="add mod">
          <ac:chgData name="Sara Muneeb" userId="29b624b1-a719-43f5-9b52-388cd4043c04" providerId="ADAL" clId="{92141329-D183-4FBC-A4C5-439AF6D228C3}" dt="2022-09-20T09:42:06.904" v="1582" actId="1076"/>
          <ac:picMkLst>
            <pc:docMk/>
            <pc:sldMk cId="1294312690" sldId="333"/>
            <ac:picMk id="2054" creationId="{A1267D3B-FA3D-45BD-1196-CA094C33125C}"/>
          </ac:picMkLst>
        </pc:picChg>
      </pc:sldChg>
      <pc:sldChg chg="modSp new mod">
        <pc:chgData name="Sara Muneeb" userId="29b624b1-a719-43f5-9b52-388cd4043c04" providerId="ADAL" clId="{92141329-D183-4FBC-A4C5-439AF6D228C3}" dt="2022-09-20T09:51:46.192" v="1759" actId="5793"/>
        <pc:sldMkLst>
          <pc:docMk/>
          <pc:sldMk cId="3683615567" sldId="334"/>
        </pc:sldMkLst>
        <pc:spChg chg="mod">
          <ac:chgData name="Sara Muneeb" userId="29b624b1-a719-43f5-9b52-388cd4043c04" providerId="ADAL" clId="{92141329-D183-4FBC-A4C5-439AF6D228C3}" dt="2022-09-20T09:47:50.960" v="1626" actId="5793"/>
          <ac:spMkLst>
            <pc:docMk/>
            <pc:sldMk cId="3683615567" sldId="334"/>
            <ac:spMk id="2" creationId="{B6C1EA50-2597-CC61-D702-5D450B3085E3}"/>
          </ac:spMkLst>
        </pc:spChg>
        <pc:spChg chg="mod">
          <ac:chgData name="Sara Muneeb" userId="29b624b1-a719-43f5-9b52-388cd4043c04" providerId="ADAL" clId="{92141329-D183-4FBC-A4C5-439AF6D228C3}" dt="2022-09-20T09:51:46.192" v="1759" actId="5793"/>
          <ac:spMkLst>
            <pc:docMk/>
            <pc:sldMk cId="3683615567" sldId="334"/>
            <ac:spMk id="3" creationId="{8566D90D-7F41-A7E9-0454-24D0EA3C32A5}"/>
          </ac:spMkLst>
        </pc:spChg>
      </pc:sldChg>
      <pc:sldChg chg="addSp delSp modSp new mod">
        <pc:chgData name="Sara Muneeb" userId="29b624b1-a719-43f5-9b52-388cd4043c04" providerId="ADAL" clId="{92141329-D183-4FBC-A4C5-439AF6D228C3}" dt="2022-09-20T10:58:47.447" v="3175" actId="1076"/>
        <pc:sldMkLst>
          <pc:docMk/>
          <pc:sldMk cId="1806673627" sldId="335"/>
        </pc:sldMkLst>
        <pc:spChg chg="mod">
          <ac:chgData name="Sara Muneeb" userId="29b624b1-a719-43f5-9b52-388cd4043c04" providerId="ADAL" clId="{92141329-D183-4FBC-A4C5-439AF6D228C3}" dt="2022-09-20T09:52:55.384" v="1783" actId="20577"/>
          <ac:spMkLst>
            <pc:docMk/>
            <pc:sldMk cId="1806673627" sldId="335"/>
            <ac:spMk id="2" creationId="{9709A2C2-01E4-E881-3D92-25B0226CD81E}"/>
          </ac:spMkLst>
        </pc:spChg>
        <pc:spChg chg="mod">
          <ac:chgData name="Sara Muneeb" userId="29b624b1-a719-43f5-9b52-388cd4043c04" providerId="ADAL" clId="{92141329-D183-4FBC-A4C5-439AF6D228C3}" dt="2022-09-20T10:02:09.120" v="1924" actId="404"/>
          <ac:spMkLst>
            <pc:docMk/>
            <pc:sldMk cId="1806673627" sldId="335"/>
            <ac:spMk id="3" creationId="{6B00B34D-70C3-8708-10C0-7169620B05B6}"/>
          </ac:spMkLst>
        </pc:spChg>
        <pc:picChg chg="add mod">
          <ac:chgData name="Sara Muneeb" userId="29b624b1-a719-43f5-9b52-388cd4043c04" providerId="ADAL" clId="{92141329-D183-4FBC-A4C5-439AF6D228C3}" dt="2022-09-20T10:58:47.447" v="3175" actId="1076"/>
          <ac:picMkLst>
            <pc:docMk/>
            <pc:sldMk cId="1806673627" sldId="335"/>
            <ac:picMk id="5" creationId="{0EABEC08-433A-B23D-EAA4-F2FD2942655B}"/>
          </ac:picMkLst>
        </pc:picChg>
        <pc:picChg chg="add del mod">
          <ac:chgData name="Sara Muneeb" userId="29b624b1-a719-43f5-9b52-388cd4043c04" providerId="ADAL" clId="{92141329-D183-4FBC-A4C5-439AF6D228C3}" dt="2022-09-20T10:03:16.466" v="1926" actId="21"/>
          <ac:picMkLst>
            <pc:docMk/>
            <pc:sldMk cId="1806673627" sldId="335"/>
            <ac:picMk id="3074" creationId="{CCD26A6B-A06D-43A2-0D4D-38FD5731543C}"/>
          </ac:picMkLst>
        </pc:picChg>
        <pc:picChg chg="add del">
          <ac:chgData name="Sara Muneeb" userId="29b624b1-a719-43f5-9b52-388cd4043c04" providerId="ADAL" clId="{92141329-D183-4FBC-A4C5-439AF6D228C3}" dt="2022-09-20T10:56:00.525" v="3172"/>
          <ac:picMkLst>
            <pc:docMk/>
            <pc:sldMk cId="1806673627" sldId="335"/>
            <ac:picMk id="3076" creationId="{60274E42-E4E6-D04B-DB03-23D5C02B7579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55:01.843" v="3170" actId="20577"/>
        <pc:sldMkLst>
          <pc:docMk/>
          <pc:sldMk cId="870626910" sldId="336"/>
        </pc:sldMkLst>
        <pc:spChg chg="mod">
          <ac:chgData name="Sara Muneeb" userId="29b624b1-a719-43f5-9b52-388cd4043c04" providerId="ADAL" clId="{92141329-D183-4FBC-A4C5-439AF6D228C3}" dt="2022-09-20T10:55:01.843" v="3170" actId="20577"/>
          <ac:spMkLst>
            <pc:docMk/>
            <pc:sldMk cId="870626910" sldId="336"/>
            <ac:spMk id="2" creationId="{D33AEF62-9209-F518-142E-11A7F925336F}"/>
          </ac:spMkLst>
        </pc:spChg>
        <pc:spChg chg="del">
          <ac:chgData name="Sara Muneeb" userId="29b624b1-a719-43f5-9b52-388cd4043c04" providerId="ADAL" clId="{92141329-D183-4FBC-A4C5-439AF6D228C3}" dt="2022-09-20T10:03:26.072" v="1946"/>
          <ac:spMkLst>
            <pc:docMk/>
            <pc:sldMk cId="870626910" sldId="336"/>
            <ac:spMk id="3" creationId="{EC2592A8-F1B1-0B67-E565-4508681A9F0F}"/>
          </ac:spMkLst>
        </pc:spChg>
        <pc:spChg chg="add mod">
          <ac:chgData name="Sara Muneeb" userId="29b624b1-a719-43f5-9b52-388cd4043c04" providerId="ADAL" clId="{92141329-D183-4FBC-A4C5-439AF6D228C3}" dt="2022-09-20T10:07:03.926" v="2036" actId="20577"/>
          <ac:spMkLst>
            <pc:docMk/>
            <pc:sldMk cId="870626910" sldId="336"/>
            <ac:spMk id="5" creationId="{368C4344-354F-3557-4EBE-28230A06687B}"/>
          </ac:spMkLst>
        </pc:spChg>
        <pc:picChg chg="add del mod">
          <ac:chgData name="Sara Muneeb" userId="29b624b1-a719-43f5-9b52-388cd4043c04" providerId="ADAL" clId="{92141329-D183-4FBC-A4C5-439AF6D228C3}" dt="2022-09-20T10:03:41.010" v="1949" actId="21"/>
          <ac:picMkLst>
            <pc:docMk/>
            <pc:sldMk cId="870626910" sldId="336"/>
            <ac:picMk id="4" creationId="{DE5A3614-1AA5-7ACF-9577-27B62E766911}"/>
          </ac:picMkLst>
        </pc:picChg>
        <pc:picChg chg="add mod">
          <ac:chgData name="Sara Muneeb" userId="29b624b1-a719-43f5-9b52-388cd4043c04" providerId="ADAL" clId="{92141329-D183-4FBC-A4C5-439AF6D228C3}" dt="2022-09-20T10:07:13.842" v="2039" actId="1076"/>
          <ac:picMkLst>
            <pc:docMk/>
            <pc:sldMk cId="870626910" sldId="336"/>
            <ac:picMk id="6" creationId="{0338BBE2-F83E-55D3-EECC-5C8C2FAA5333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19:39.193" v="2094" actId="22"/>
        <pc:sldMkLst>
          <pc:docMk/>
          <pc:sldMk cId="3996656312" sldId="337"/>
        </pc:sldMkLst>
        <pc:spChg chg="mod">
          <ac:chgData name="Sara Muneeb" userId="29b624b1-a719-43f5-9b52-388cd4043c04" providerId="ADAL" clId="{92141329-D183-4FBC-A4C5-439AF6D228C3}" dt="2022-09-20T10:19:23.088" v="2093" actId="20577"/>
          <ac:spMkLst>
            <pc:docMk/>
            <pc:sldMk cId="3996656312" sldId="337"/>
            <ac:spMk id="2" creationId="{15802917-C059-1CBE-C968-23FC25CBBC5D}"/>
          </ac:spMkLst>
        </pc:spChg>
        <pc:spChg chg="del">
          <ac:chgData name="Sara Muneeb" userId="29b624b1-a719-43f5-9b52-388cd4043c04" providerId="ADAL" clId="{92141329-D183-4FBC-A4C5-439AF6D228C3}" dt="2022-09-20T10:19:39.193" v="2094" actId="22"/>
          <ac:spMkLst>
            <pc:docMk/>
            <pc:sldMk cId="3996656312" sldId="337"/>
            <ac:spMk id="3" creationId="{DCC9BCED-759D-B9ED-6C4D-1BE99A741B1B}"/>
          </ac:spMkLst>
        </pc:spChg>
        <pc:picChg chg="add mod ord">
          <ac:chgData name="Sara Muneeb" userId="29b624b1-a719-43f5-9b52-388cd4043c04" providerId="ADAL" clId="{92141329-D183-4FBC-A4C5-439AF6D228C3}" dt="2022-09-20T10:19:39.193" v="2094" actId="22"/>
          <ac:picMkLst>
            <pc:docMk/>
            <pc:sldMk cId="3996656312" sldId="337"/>
            <ac:picMk id="5" creationId="{848AF5C7-73F4-A5DC-5686-B90D20B524D3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22:13.198" v="2120" actId="1076"/>
        <pc:sldMkLst>
          <pc:docMk/>
          <pc:sldMk cId="2893404186" sldId="338"/>
        </pc:sldMkLst>
        <pc:spChg chg="mod">
          <ac:chgData name="Sara Muneeb" userId="29b624b1-a719-43f5-9b52-388cd4043c04" providerId="ADAL" clId="{92141329-D183-4FBC-A4C5-439AF6D228C3}" dt="2022-09-20T10:21:31.656" v="2115" actId="20577"/>
          <ac:spMkLst>
            <pc:docMk/>
            <pc:sldMk cId="2893404186" sldId="338"/>
            <ac:spMk id="2" creationId="{25DC55D6-B891-8DA4-2F65-581F39D27C65}"/>
          </ac:spMkLst>
        </pc:spChg>
        <pc:spChg chg="del">
          <ac:chgData name="Sara Muneeb" userId="29b624b1-a719-43f5-9b52-388cd4043c04" providerId="ADAL" clId="{92141329-D183-4FBC-A4C5-439AF6D228C3}" dt="2022-09-20T10:21:33.029" v="2116" actId="22"/>
          <ac:spMkLst>
            <pc:docMk/>
            <pc:sldMk cId="2893404186" sldId="338"/>
            <ac:spMk id="3" creationId="{3D716459-D230-2F7B-BCE4-D2E4FA10FDBC}"/>
          </ac:spMkLst>
        </pc:spChg>
        <pc:picChg chg="add mod ord">
          <ac:chgData name="Sara Muneeb" userId="29b624b1-a719-43f5-9b52-388cd4043c04" providerId="ADAL" clId="{92141329-D183-4FBC-A4C5-439AF6D228C3}" dt="2022-09-20T10:22:02.091" v="2117" actId="1076"/>
          <ac:picMkLst>
            <pc:docMk/>
            <pc:sldMk cId="2893404186" sldId="338"/>
            <ac:picMk id="5" creationId="{34369BDA-B575-EBEA-205F-2FA8EA916507}"/>
          </ac:picMkLst>
        </pc:picChg>
        <pc:picChg chg="add mod">
          <ac:chgData name="Sara Muneeb" userId="29b624b1-a719-43f5-9b52-388cd4043c04" providerId="ADAL" clId="{92141329-D183-4FBC-A4C5-439AF6D228C3}" dt="2022-09-20T10:22:13.198" v="2120" actId="1076"/>
          <ac:picMkLst>
            <pc:docMk/>
            <pc:sldMk cId="2893404186" sldId="338"/>
            <ac:picMk id="4098" creationId="{BFB52048-2502-42EF-F2DE-B1F4D64E5610}"/>
          </ac:picMkLst>
        </pc:picChg>
      </pc:sldChg>
      <pc:sldChg chg="addSp modSp new mod">
        <pc:chgData name="Sara Muneeb" userId="29b624b1-a719-43f5-9b52-388cd4043c04" providerId="ADAL" clId="{92141329-D183-4FBC-A4C5-439AF6D228C3}" dt="2022-09-20T10:35:52.505" v="2592" actId="1076"/>
        <pc:sldMkLst>
          <pc:docMk/>
          <pc:sldMk cId="2809689417" sldId="339"/>
        </pc:sldMkLst>
        <pc:spChg chg="mod">
          <ac:chgData name="Sara Muneeb" userId="29b624b1-a719-43f5-9b52-388cd4043c04" providerId="ADAL" clId="{92141329-D183-4FBC-A4C5-439AF6D228C3}" dt="2022-09-20T10:24:17.653" v="2158" actId="313"/>
          <ac:spMkLst>
            <pc:docMk/>
            <pc:sldMk cId="2809689417" sldId="339"/>
            <ac:spMk id="2" creationId="{0DCB69A6-22CE-0B31-515F-05D1F2D4B790}"/>
          </ac:spMkLst>
        </pc:spChg>
        <pc:spChg chg="mod">
          <ac:chgData name="Sara Muneeb" userId="29b624b1-a719-43f5-9b52-388cd4043c04" providerId="ADAL" clId="{92141329-D183-4FBC-A4C5-439AF6D228C3}" dt="2022-09-20T10:34:05.824" v="2586" actId="20577"/>
          <ac:spMkLst>
            <pc:docMk/>
            <pc:sldMk cId="2809689417" sldId="339"/>
            <ac:spMk id="3" creationId="{1DC6DC6E-BF4F-757D-4F69-DCCC1D60AF27}"/>
          </ac:spMkLst>
        </pc:spChg>
        <pc:picChg chg="add mod">
          <ac:chgData name="Sara Muneeb" userId="29b624b1-a719-43f5-9b52-388cd4043c04" providerId="ADAL" clId="{92141329-D183-4FBC-A4C5-439AF6D228C3}" dt="2022-09-20T10:35:52.505" v="2592" actId="1076"/>
          <ac:picMkLst>
            <pc:docMk/>
            <pc:sldMk cId="2809689417" sldId="339"/>
            <ac:picMk id="4" creationId="{45565110-6733-684A-1196-53921C08A1DF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30:00.583" v="2351" actId="1076"/>
        <pc:sldMkLst>
          <pc:docMk/>
          <pc:sldMk cId="261300321" sldId="340"/>
        </pc:sldMkLst>
        <pc:spChg chg="mod">
          <ac:chgData name="Sara Muneeb" userId="29b624b1-a719-43f5-9b52-388cd4043c04" providerId="ADAL" clId="{92141329-D183-4FBC-A4C5-439AF6D228C3}" dt="2022-09-20T10:25:07.727" v="2177" actId="20577"/>
          <ac:spMkLst>
            <pc:docMk/>
            <pc:sldMk cId="261300321" sldId="340"/>
            <ac:spMk id="2" creationId="{B3018C1A-0EDB-1A28-DF44-A8867FE0F73E}"/>
          </ac:spMkLst>
        </pc:spChg>
        <pc:spChg chg="add del mod">
          <ac:chgData name="Sara Muneeb" userId="29b624b1-a719-43f5-9b52-388cd4043c04" providerId="ADAL" clId="{92141329-D183-4FBC-A4C5-439AF6D228C3}" dt="2022-09-20T10:28:15.791" v="2347" actId="478"/>
          <ac:spMkLst>
            <pc:docMk/>
            <pc:sldMk cId="261300321" sldId="340"/>
            <ac:spMk id="3" creationId="{121FC800-4093-A9B5-D735-B456BC09F43B}"/>
          </ac:spMkLst>
        </pc:spChg>
        <pc:spChg chg="add del">
          <ac:chgData name="Sara Muneeb" userId="29b624b1-a719-43f5-9b52-388cd4043c04" providerId="ADAL" clId="{92141329-D183-4FBC-A4C5-439AF6D228C3}" dt="2022-09-20T10:28:19.340" v="2348" actId="478"/>
          <ac:spMkLst>
            <pc:docMk/>
            <pc:sldMk cId="261300321" sldId="340"/>
            <ac:spMk id="4" creationId="{95889AB9-01A6-4216-EEC2-322BC461ABDC}"/>
          </ac:spMkLst>
        </pc:spChg>
        <pc:spChg chg="add del mod">
          <ac:chgData name="Sara Muneeb" userId="29b624b1-a719-43f5-9b52-388cd4043c04" providerId="ADAL" clId="{92141329-D183-4FBC-A4C5-439AF6D228C3}" dt="2022-09-20T10:28:15.791" v="2347" actId="478"/>
          <ac:spMkLst>
            <pc:docMk/>
            <pc:sldMk cId="261300321" sldId="340"/>
            <ac:spMk id="5" creationId="{4E30E5A0-8A21-4A2D-E3E1-44F682E9D8BB}"/>
          </ac:spMkLst>
        </pc:spChg>
        <pc:spChg chg="add del">
          <ac:chgData name="Sara Muneeb" userId="29b624b1-a719-43f5-9b52-388cd4043c04" providerId="ADAL" clId="{92141329-D183-4FBC-A4C5-439AF6D228C3}" dt="2022-09-20T10:28:12.635" v="2346"/>
          <ac:spMkLst>
            <pc:docMk/>
            <pc:sldMk cId="261300321" sldId="340"/>
            <ac:spMk id="6" creationId="{696CEE10-D7E0-F33C-142F-DC78B126998D}"/>
          </ac:spMkLst>
        </pc:spChg>
        <pc:picChg chg="add mod">
          <ac:chgData name="Sara Muneeb" userId="29b624b1-a719-43f5-9b52-388cd4043c04" providerId="ADAL" clId="{92141329-D183-4FBC-A4C5-439AF6D228C3}" dt="2022-09-20T10:30:00.583" v="2351" actId="1076"/>
          <ac:picMkLst>
            <pc:docMk/>
            <pc:sldMk cId="261300321" sldId="340"/>
            <ac:picMk id="8" creationId="{CD8DD77A-9226-0B6B-36E3-AD9CEAA9E99E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43:02.984" v="2854" actId="1076"/>
        <pc:sldMkLst>
          <pc:docMk/>
          <pc:sldMk cId="2581040809" sldId="341"/>
        </pc:sldMkLst>
        <pc:spChg chg="mod">
          <ac:chgData name="Sara Muneeb" userId="29b624b1-a719-43f5-9b52-388cd4043c04" providerId="ADAL" clId="{92141329-D183-4FBC-A4C5-439AF6D228C3}" dt="2022-09-20T10:36:13.813" v="2622" actId="20577"/>
          <ac:spMkLst>
            <pc:docMk/>
            <pc:sldMk cId="2581040809" sldId="341"/>
            <ac:spMk id="2" creationId="{2BD5DE3D-B1E9-3B54-0F32-02A3216B38B4}"/>
          </ac:spMkLst>
        </pc:spChg>
        <pc:spChg chg="add del mod">
          <ac:chgData name="Sara Muneeb" userId="29b624b1-a719-43f5-9b52-388cd4043c04" providerId="ADAL" clId="{92141329-D183-4FBC-A4C5-439AF6D228C3}" dt="2022-09-20T10:40:48.051" v="2815" actId="21"/>
          <ac:spMkLst>
            <pc:docMk/>
            <pc:sldMk cId="2581040809" sldId="341"/>
            <ac:spMk id="3" creationId="{7F4FF126-C435-AB22-FD5B-E474C9C7D677}"/>
          </ac:spMkLst>
        </pc:spChg>
        <pc:spChg chg="add del mod">
          <ac:chgData name="Sara Muneeb" userId="29b624b1-a719-43f5-9b52-388cd4043c04" providerId="ADAL" clId="{92141329-D183-4FBC-A4C5-439AF6D228C3}" dt="2022-09-20T10:40:48.051" v="2815" actId="21"/>
          <ac:spMkLst>
            <pc:docMk/>
            <pc:sldMk cId="2581040809" sldId="341"/>
            <ac:spMk id="6" creationId="{5B9B260E-0BC5-5957-1C7B-36FD95B9D008}"/>
          </ac:spMkLst>
        </pc:spChg>
        <pc:spChg chg="add del mod">
          <ac:chgData name="Sara Muneeb" userId="29b624b1-a719-43f5-9b52-388cd4043c04" providerId="ADAL" clId="{92141329-D183-4FBC-A4C5-439AF6D228C3}" dt="2022-09-20T10:40:55.145" v="2821"/>
          <ac:spMkLst>
            <pc:docMk/>
            <pc:sldMk cId="2581040809" sldId="341"/>
            <ac:spMk id="7" creationId="{B6A71F52-2370-BA1B-E7B1-34B603CEBFB2}"/>
          </ac:spMkLst>
        </pc:spChg>
        <pc:spChg chg="add mod">
          <ac:chgData name="Sara Muneeb" userId="29b624b1-a719-43f5-9b52-388cd4043c04" providerId="ADAL" clId="{92141329-D183-4FBC-A4C5-439AF6D228C3}" dt="2022-09-20T10:40:57.263" v="2822"/>
          <ac:spMkLst>
            <pc:docMk/>
            <pc:sldMk cId="2581040809" sldId="341"/>
            <ac:spMk id="9" creationId="{978A52FE-AAA0-45FD-107B-C7D71C61E607}"/>
          </ac:spMkLst>
        </pc:spChg>
        <pc:picChg chg="add del">
          <ac:chgData name="Sara Muneeb" userId="29b624b1-a719-43f5-9b52-388cd4043c04" providerId="ADAL" clId="{92141329-D183-4FBC-A4C5-439AF6D228C3}" dt="2022-09-20T10:35:44.243" v="2589" actId="21"/>
          <ac:picMkLst>
            <pc:docMk/>
            <pc:sldMk cId="2581040809" sldId="341"/>
            <ac:picMk id="5" creationId="{FC9E616A-244C-7EFD-2674-46B68F017A8A}"/>
          </ac:picMkLst>
        </pc:picChg>
        <pc:picChg chg="add del mod">
          <ac:chgData name="Sara Muneeb" userId="29b624b1-a719-43f5-9b52-388cd4043c04" providerId="ADAL" clId="{92141329-D183-4FBC-A4C5-439AF6D228C3}" dt="2022-09-20T10:40:55.145" v="2821"/>
          <ac:picMkLst>
            <pc:docMk/>
            <pc:sldMk cId="2581040809" sldId="341"/>
            <ac:picMk id="8" creationId="{1F482937-6B30-0703-7C0E-22390482D384}"/>
          </ac:picMkLst>
        </pc:picChg>
        <pc:picChg chg="add mod">
          <ac:chgData name="Sara Muneeb" userId="29b624b1-a719-43f5-9b52-388cd4043c04" providerId="ADAL" clId="{92141329-D183-4FBC-A4C5-439AF6D228C3}" dt="2022-09-20T10:42:48.313" v="2848" actId="1076"/>
          <ac:picMkLst>
            <pc:docMk/>
            <pc:sldMk cId="2581040809" sldId="341"/>
            <ac:picMk id="10" creationId="{E86B8B60-7FF3-9EC1-CF8C-9FB3CCAC8201}"/>
          </ac:picMkLst>
        </pc:picChg>
        <pc:picChg chg="add del mod">
          <ac:chgData name="Sara Muneeb" userId="29b624b1-a719-43f5-9b52-388cd4043c04" providerId="ADAL" clId="{92141329-D183-4FBC-A4C5-439AF6D228C3}" dt="2022-09-20T10:40:48.463" v="2816"/>
          <ac:picMkLst>
            <pc:docMk/>
            <pc:sldMk cId="2581040809" sldId="341"/>
            <ac:picMk id="7170" creationId="{42496330-70E0-E2ED-3F04-DFAB9B43E18F}"/>
          </ac:picMkLst>
        </pc:picChg>
        <pc:picChg chg="add mod">
          <ac:chgData name="Sara Muneeb" userId="29b624b1-a719-43f5-9b52-388cd4043c04" providerId="ADAL" clId="{92141329-D183-4FBC-A4C5-439AF6D228C3}" dt="2022-09-20T10:43:02.984" v="2854" actId="1076"/>
          <ac:picMkLst>
            <pc:docMk/>
            <pc:sldMk cId="2581040809" sldId="341"/>
            <ac:picMk id="7172" creationId="{C4D4E90F-22A2-2625-C88B-925EB8001657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49:37.469" v="2886" actId="404"/>
        <pc:sldMkLst>
          <pc:docMk/>
          <pc:sldMk cId="2671139842" sldId="342"/>
        </pc:sldMkLst>
        <pc:spChg chg="mod">
          <ac:chgData name="Sara Muneeb" userId="29b624b1-a719-43f5-9b52-388cd4043c04" providerId="ADAL" clId="{92141329-D183-4FBC-A4C5-439AF6D228C3}" dt="2022-09-20T10:45:45.701" v="2871" actId="27636"/>
          <ac:spMkLst>
            <pc:docMk/>
            <pc:sldMk cId="2671139842" sldId="342"/>
            <ac:spMk id="2" creationId="{BA180B9E-C388-6225-6835-1E59416B5C7F}"/>
          </ac:spMkLst>
        </pc:spChg>
        <pc:spChg chg="del">
          <ac:chgData name="Sara Muneeb" userId="29b624b1-a719-43f5-9b52-388cd4043c04" providerId="ADAL" clId="{92141329-D183-4FBC-A4C5-439AF6D228C3}" dt="2022-09-20T10:46:44.783" v="2872"/>
          <ac:spMkLst>
            <pc:docMk/>
            <pc:sldMk cId="2671139842" sldId="342"/>
            <ac:spMk id="3" creationId="{4B647F70-848F-0E62-FC6C-BB9134AED915}"/>
          </ac:spMkLst>
        </pc:spChg>
        <pc:spChg chg="add del mod">
          <ac:chgData name="Sara Muneeb" userId="29b624b1-a719-43f5-9b52-388cd4043c04" providerId="ADAL" clId="{92141329-D183-4FBC-A4C5-439AF6D228C3}" dt="2022-09-20T10:48:08.971" v="2874"/>
          <ac:spMkLst>
            <pc:docMk/>
            <pc:sldMk cId="2671139842" sldId="342"/>
            <ac:spMk id="4" creationId="{DE01DB80-5562-1853-0D35-2E660B33B3CA}"/>
          </ac:spMkLst>
        </pc:spChg>
        <pc:spChg chg="add del mod">
          <ac:chgData name="Sara Muneeb" userId="29b624b1-a719-43f5-9b52-388cd4043c04" providerId="ADAL" clId="{92141329-D183-4FBC-A4C5-439AF6D228C3}" dt="2022-09-20T10:49:03.510" v="2879" actId="478"/>
          <ac:spMkLst>
            <pc:docMk/>
            <pc:sldMk cId="2671139842" sldId="342"/>
            <ac:spMk id="5" creationId="{023E89DC-D282-8793-CE47-4CB68AD3D82B}"/>
          </ac:spMkLst>
        </pc:spChg>
        <pc:spChg chg="add del">
          <ac:chgData name="Sara Muneeb" userId="29b624b1-a719-43f5-9b52-388cd4043c04" providerId="ADAL" clId="{92141329-D183-4FBC-A4C5-439AF6D228C3}" dt="2022-09-20T10:49:03.117" v="2878" actId="22"/>
          <ac:spMkLst>
            <pc:docMk/>
            <pc:sldMk cId="2671139842" sldId="342"/>
            <ac:spMk id="7" creationId="{83416B2C-E0E4-BB4B-8076-08CFF0217B41}"/>
          </ac:spMkLst>
        </pc:spChg>
        <pc:spChg chg="add mod">
          <ac:chgData name="Sara Muneeb" userId="29b624b1-a719-43f5-9b52-388cd4043c04" providerId="ADAL" clId="{92141329-D183-4FBC-A4C5-439AF6D228C3}" dt="2022-09-20T10:49:37.469" v="2886" actId="404"/>
          <ac:spMkLst>
            <pc:docMk/>
            <pc:sldMk cId="2671139842" sldId="342"/>
            <ac:spMk id="9" creationId="{5EFB173D-CC78-5F33-52ED-B50F3D08118D}"/>
          </ac:spMkLst>
        </pc:spChg>
        <pc:picChg chg="add del mod">
          <ac:chgData name="Sara Muneeb" userId="29b624b1-a719-43f5-9b52-388cd4043c04" providerId="ADAL" clId="{92141329-D183-4FBC-A4C5-439AF6D228C3}" dt="2022-09-20T10:46:46.070" v="2873" actId="21"/>
          <ac:picMkLst>
            <pc:docMk/>
            <pc:sldMk cId="2671139842" sldId="342"/>
            <ac:picMk id="8194" creationId="{418BECA1-82A4-82A9-0763-5C55055698B8}"/>
          </ac:picMkLst>
        </pc:picChg>
        <pc:picChg chg="add del mod">
          <ac:chgData name="Sara Muneeb" userId="29b624b1-a719-43f5-9b52-388cd4043c04" providerId="ADAL" clId="{92141329-D183-4FBC-A4C5-439AF6D228C3}" dt="2022-09-20T10:49:11.578" v="2882" actId="1076"/>
          <ac:picMkLst>
            <pc:docMk/>
            <pc:sldMk cId="2671139842" sldId="342"/>
            <ac:picMk id="8196" creationId="{F093AB57-D074-932C-E318-8422878E71DA}"/>
          </ac:picMkLst>
        </pc:picChg>
      </pc:sldChg>
      <pc:sldChg chg="addSp delSp modSp new mod">
        <pc:chgData name="Sara Muneeb" userId="29b624b1-a719-43f5-9b52-388cd4043c04" providerId="ADAL" clId="{92141329-D183-4FBC-A4C5-439AF6D228C3}" dt="2022-09-20T10:53:06.948" v="3000" actId="1076"/>
        <pc:sldMkLst>
          <pc:docMk/>
          <pc:sldMk cId="3207177132" sldId="343"/>
        </pc:sldMkLst>
        <pc:spChg chg="mod">
          <ac:chgData name="Sara Muneeb" userId="29b624b1-a719-43f5-9b52-388cd4043c04" providerId="ADAL" clId="{92141329-D183-4FBC-A4C5-439AF6D228C3}" dt="2022-09-20T10:49:45.581" v="2898" actId="20577"/>
          <ac:spMkLst>
            <pc:docMk/>
            <pc:sldMk cId="3207177132" sldId="343"/>
            <ac:spMk id="2" creationId="{765FB04D-571F-5370-6EF5-2C6F4D4086F4}"/>
          </ac:spMkLst>
        </pc:spChg>
        <pc:spChg chg="del">
          <ac:chgData name="Sara Muneeb" userId="29b624b1-a719-43f5-9b52-388cd4043c04" providerId="ADAL" clId="{92141329-D183-4FBC-A4C5-439AF6D228C3}" dt="2022-09-20T10:50:27.797" v="2899"/>
          <ac:spMkLst>
            <pc:docMk/>
            <pc:sldMk cId="3207177132" sldId="343"/>
            <ac:spMk id="3" creationId="{D821E772-7D21-BDA7-A8BB-AE1B6E971CF2}"/>
          </ac:spMkLst>
        </pc:spChg>
        <pc:spChg chg="add mod">
          <ac:chgData name="Sara Muneeb" userId="29b624b1-a719-43f5-9b52-388cd4043c04" providerId="ADAL" clId="{92141329-D183-4FBC-A4C5-439AF6D228C3}" dt="2022-09-20T10:53:01.259" v="2999" actId="20577"/>
          <ac:spMkLst>
            <pc:docMk/>
            <pc:sldMk cId="3207177132" sldId="343"/>
            <ac:spMk id="4" creationId="{E635A779-07DF-18C8-5D5D-E424B3BA4CA0}"/>
          </ac:spMkLst>
        </pc:spChg>
        <pc:picChg chg="add mod">
          <ac:chgData name="Sara Muneeb" userId="29b624b1-a719-43f5-9b52-388cd4043c04" providerId="ADAL" clId="{92141329-D183-4FBC-A4C5-439AF6D228C3}" dt="2022-09-20T10:53:06.948" v="3000" actId="1076"/>
          <ac:picMkLst>
            <pc:docMk/>
            <pc:sldMk cId="3207177132" sldId="343"/>
            <ac:picMk id="9218" creationId="{F74EFAAB-B8B3-0725-60A1-9D1F625CF6FE}"/>
          </ac:picMkLst>
        </pc:picChg>
      </pc:sldChg>
      <pc:sldChg chg="modSp new mod">
        <pc:chgData name="Sara Muneeb" userId="29b624b1-a719-43f5-9b52-388cd4043c04" providerId="ADAL" clId="{92141329-D183-4FBC-A4C5-439AF6D228C3}" dt="2022-09-20T10:54:41.845" v="3159" actId="5793"/>
        <pc:sldMkLst>
          <pc:docMk/>
          <pc:sldMk cId="1403215134" sldId="344"/>
        </pc:sldMkLst>
        <pc:spChg chg="mod">
          <ac:chgData name="Sara Muneeb" userId="29b624b1-a719-43f5-9b52-388cd4043c04" providerId="ADAL" clId="{92141329-D183-4FBC-A4C5-439AF6D228C3}" dt="2022-09-20T10:53:26.462" v="3038" actId="20577"/>
          <ac:spMkLst>
            <pc:docMk/>
            <pc:sldMk cId="1403215134" sldId="344"/>
            <ac:spMk id="2" creationId="{28C3D7D2-EC1D-4F96-41EA-0BA3DCA3B1A3}"/>
          </ac:spMkLst>
        </pc:spChg>
        <pc:spChg chg="mod">
          <ac:chgData name="Sara Muneeb" userId="29b624b1-a719-43f5-9b52-388cd4043c04" providerId="ADAL" clId="{92141329-D183-4FBC-A4C5-439AF6D228C3}" dt="2022-09-20T10:54:41.845" v="3159" actId="5793"/>
          <ac:spMkLst>
            <pc:docMk/>
            <pc:sldMk cId="1403215134" sldId="344"/>
            <ac:spMk id="3" creationId="{DD4F4A8D-FBBB-33BC-4202-04AA8875C870}"/>
          </ac:spMkLst>
        </pc:spChg>
      </pc:sldChg>
    </pc:docChg>
  </pc:docChgLst>
  <pc:docChgLst>
    <pc:chgData name="Sara Muneeb" userId="29b624b1-a719-43f5-9b52-388cd4043c04" providerId="ADAL" clId="{A49AE03D-3AAE-4594-9CB6-6E2934BE998B}"/>
    <pc:docChg chg="undo custSel addSld delSld modSld">
      <pc:chgData name="Sara Muneeb" userId="29b624b1-a719-43f5-9b52-388cd4043c04" providerId="ADAL" clId="{A49AE03D-3AAE-4594-9CB6-6E2934BE998B}" dt="2022-12-30T08:04:47.203" v="906" actId="20577"/>
      <pc:docMkLst>
        <pc:docMk/>
      </pc:docMkLst>
      <pc:sldChg chg="addSp modSp new mod">
        <pc:chgData name="Sara Muneeb" userId="29b624b1-a719-43f5-9b52-388cd4043c04" providerId="ADAL" clId="{A49AE03D-3AAE-4594-9CB6-6E2934BE998B}" dt="2022-12-30T07:25:16.274" v="54" actId="1076"/>
        <pc:sldMkLst>
          <pc:docMk/>
          <pc:sldMk cId="404686728" sldId="257"/>
        </pc:sldMkLst>
        <pc:spChg chg="mod">
          <ac:chgData name="Sara Muneeb" userId="29b624b1-a719-43f5-9b52-388cd4043c04" providerId="ADAL" clId="{A49AE03D-3AAE-4594-9CB6-6E2934BE998B}" dt="2022-12-30T07:23:53.332" v="19" actId="20577"/>
          <ac:spMkLst>
            <pc:docMk/>
            <pc:sldMk cId="404686728" sldId="257"/>
            <ac:spMk id="2" creationId="{994E4BC6-E4CC-0088-21B8-4C8BF8DED54E}"/>
          </ac:spMkLst>
        </pc:spChg>
        <pc:spChg chg="mod">
          <ac:chgData name="Sara Muneeb" userId="29b624b1-a719-43f5-9b52-388cd4043c04" providerId="ADAL" clId="{A49AE03D-3AAE-4594-9CB6-6E2934BE998B}" dt="2022-12-30T07:25:09.942" v="51" actId="27636"/>
          <ac:spMkLst>
            <pc:docMk/>
            <pc:sldMk cId="404686728" sldId="257"/>
            <ac:spMk id="3" creationId="{907C5285-90BD-B383-E66A-A8E3CFB2BD8B}"/>
          </ac:spMkLst>
        </pc:spChg>
        <pc:picChg chg="add mod">
          <ac:chgData name="Sara Muneeb" userId="29b624b1-a719-43f5-9b52-388cd4043c04" providerId="ADAL" clId="{A49AE03D-3AAE-4594-9CB6-6E2934BE998B}" dt="2022-12-30T07:25:16.274" v="54" actId="1076"/>
          <ac:picMkLst>
            <pc:docMk/>
            <pc:sldMk cId="404686728" sldId="257"/>
            <ac:picMk id="5" creationId="{44D8C624-2864-11E4-02D0-1863B888E81E}"/>
          </ac:picMkLst>
        </pc:pic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3872513682" sldId="257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3912559793" sldId="258"/>
        </pc:sldMkLst>
      </pc:sldChg>
      <pc:sldChg chg="modSp new mod">
        <pc:chgData name="Sara Muneeb" userId="29b624b1-a719-43f5-9b52-388cd4043c04" providerId="ADAL" clId="{A49AE03D-3AAE-4594-9CB6-6E2934BE998B}" dt="2022-12-30T07:27:09.177" v="101" actId="12"/>
        <pc:sldMkLst>
          <pc:docMk/>
          <pc:sldMk cId="4271555146" sldId="258"/>
        </pc:sldMkLst>
        <pc:spChg chg="mod">
          <ac:chgData name="Sara Muneeb" userId="29b624b1-a719-43f5-9b52-388cd4043c04" providerId="ADAL" clId="{A49AE03D-3AAE-4594-9CB6-6E2934BE998B}" dt="2022-12-30T07:26:03.325" v="72" actId="20577"/>
          <ac:spMkLst>
            <pc:docMk/>
            <pc:sldMk cId="4271555146" sldId="258"/>
            <ac:spMk id="2" creationId="{C0991B76-3B29-AF22-0F6F-8173242D4080}"/>
          </ac:spMkLst>
        </pc:spChg>
        <pc:spChg chg="mod">
          <ac:chgData name="Sara Muneeb" userId="29b624b1-a719-43f5-9b52-388cd4043c04" providerId="ADAL" clId="{A49AE03D-3AAE-4594-9CB6-6E2934BE998B}" dt="2022-12-30T07:27:09.177" v="101" actId="12"/>
          <ac:spMkLst>
            <pc:docMk/>
            <pc:sldMk cId="4271555146" sldId="258"/>
            <ac:spMk id="3" creationId="{1FF21F49-E77B-8EFF-8C34-3CCD963570BA}"/>
          </ac:spMkLst>
        </pc:sp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449334044" sldId="259"/>
        </pc:sldMkLst>
      </pc:sldChg>
      <pc:sldChg chg="modSp new mod">
        <pc:chgData name="Sara Muneeb" userId="29b624b1-a719-43f5-9b52-388cd4043c04" providerId="ADAL" clId="{A49AE03D-3AAE-4594-9CB6-6E2934BE998B}" dt="2022-12-30T07:34:29.395" v="264" actId="27636"/>
        <pc:sldMkLst>
          <pc:docMk/>
          <pc:sldMk cId="2531725034" sldId="259"/>
        </pc:sldMkLst>
        <pc:spChg chg="mod">
          <ac:chgData name="Sara Muneeb" userId="29b624b1-a719-43f5-9b52-388cd4043c04" providerId="ADAL" clId="{A49AE03D-3AAE-4594-9CB6-6E2934BE998B}" dt="2022-12-30T07:27:38.207" v="148" actId="20577"/>
          <ac:spMkLst>
            <pc:docMk/>
            <pc:sldMk cId="2531725034" sldId="259"/>
            <ac:spMk id="2" creationId="{C8A300D0-8E5C-7F0D-3B2B-82FF35BA68E2}"/>
          </ac:spMkLst>
        </pc:spChg>
        <pc:spChg chg="mod">
          <ac:chgData name="Sara Muneeb" userId="29b624b1-a719-43f5-9b52-388cd4043c04" providerId="ADAL" clId="{A49AE03D-3AAE-4594-9CB6-6E2934BE998B}" dt="2022-12-30T07:34:29.395" v="264" actId="27636"/>
          <ac:spMkLst>
            <pc:docMk/>
            <pc:sldMk cId="2531725034" sldId="259"/>
            <ac:spMk id="3" creationId="{03DD0DC5-93AA-F6B7-A136-2703EA7BB8B4}"/>
          </ac:spMkLst>
        </pc:spChg>
      </pc:sldChg>
      <pc:sldChg chg="addSp delSp modSp new mod modAnim">
        <pc:chgData name="Sara Muneeb" userId="29b624b1-a719-43f5-9b52-388cd4043c04" providerId="ADAL" clId="{A49AE03D-3AAE-4594-9CB6-6E2934BE998B}" dt="2022-12-30T07:36:46.014" v="320" actId="20577"/>
        <pc:sldMkLst>
          <pc:docMk/>
          <pc:sldMk cId="1499584538" sldId="260"/>
        </pc:sldMkLst>
        <pc:spChg chg="mod">
          <ac:chgData name="Sara Muneeb" userId="29b624b1-a719-43f5-9b52-388cd4043c04" providerId="ADAL" clId="{A49AE03D-3AAE-4594-9CB6-6E2934BE998B}" dt="2022-12-30T07:36:46.014" v="320" actId="20577"/>
          <ac:spMkLst>
            <pc:docMk/>
            <pc:sldMk cId="1499584538" sldId="260"/>
            <ac:spMk id="2" creationId="{F35D3D66-B82D-19D4-6727-3FEE9BE4B86F}"/>
          </ac:spMkLst>
        </pc:spChg>
        <pc:spChg chg="del">
          <ac:chgData name="Sara Muneeb" userId="29b624b1-a719-43f5-9b52-388cd4043c04" providerId="ADAL" clId="{A49AE03D-3AAE-4594-9CB6-6E2934BE998B}" dt="2022-12-30T07:36:29.917" v="312"/>
          <ac:spMkLst>
            <pc:docMk/>
            <pc:sldMk cId="1499584538" sldId="260"/>
            <ac:spMk id="3" creationId="{E9591084-108C-F51C-A0AA-E7DD07388816}"/>
          </ac:spMkLst>
        </pc:spChg>
        <pc:picChg chg="add mod">
          <ac:chgData name="Sara Muneeb" userId="29b624b1-a719-43f5-9b52-388cd4043c04" providerId="ADAL" clId="{A49AE03D-3AAE-4594-9CB6-6E2934BE998B}" dt="2022-12-30T07:36:39.410" v="316" actId="1076"/>
          <ac:picMkLst>
            <pc:docMk/>
            <pc:sldMk cId="1499584538" sldId="260"/>
            <ac:picMk id="4" creationId="{A5DEAF55-8EC2-1AE2-F08D-08B05E6A9FC2}"/>
          </ac:picMkLst>
        </pc:pic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3263010827" sldId="260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574041938" sldId="261"/>
        </pc:sldMkLst>
      </pc:sldChg>
      <pc:sldChg chg="addSp delSp modSp new mod modAnim">
        <pc:chgData name="Sara Muneeb" userId="29b624b1-a719-43f5-9b52-388cd4043c04" providerId="ADAL" clId="{A49AE03D-3AAE-4594-9CB6-6E2934BE998B}" dt="2022-12-30T07:37:13.740" v="333" actId="20577"/>
        <pc:sldMkLst>
          <pc:docMk/>
          <pc:sldMk cId="1769930300" sldId="261"/>
        </pc:sldMkLst>
        <pc:spChg chg="mod">
          <ac:chgData name="Sara Muneeb" userId="29b624b1-a719-43f5-9b52-388cd4043c04" providerId="ADAL" clId="{A49AE03D-3AAE-4594-9CB6-6E2934BE998B}" dt="2022-12-30T07:37:13.740" v="333" actId="20577"/>
          <ac:spMkLst>
            <pc:docMk/>
            <pc:sldMk cId="1769930300" sldId="261"/>
            <ac:spMk id="2" creationId="{87A70414-8D38-FCC5-0913-BB16A28F568A}"/>
          </ac:spMkLst>
        </pc:spChg>
        <pc:spChg chg="del">
          <ac:chgData name="Sara Muneeb" userId="29b624b1-a719-43f5-9b52-388cd4043c04" providerId="ADAL" clId="{A49AE03D-3AAE-4594-9CB6-6E2934BE998B}" dt="2022-12-30T07:36:57.772" v="322"/>
          <ac:spMkLst>
            <pc:docMk/>
            <pc:sldMk cId="1769930300" sldId="261"/>
            <ac:spMk id="3" creationId="{4B88E2BE-9A19-16A9-7B2D-9F272817E0F8}"/>
          </ac:spMkLst>
        </pc:spChg>
        <pc:picChg chg="add mod">
          <ac:chgData name="Sara Muneeb" userId="29b624b1-a719-43f5-9b52-388cd4043c04" providerId="ADAL" clId="{A49AE03D-3AAE-4594-9CB6-6E2934BE998B}" dt="2022-12-30T07:37:02.284" v="324" actId="1076"/>
          <ac:picMkLst>
            <pc:docMk/>
            <pc:sldMk cId="1769930300" sldId="261"/>
            <ac:picMk id="4" creationId="{EF0A4F4D-774C-34A8-A2C6-EC58D0F8AF15}"/>
          </ac:picMkLst>
        </pc:picChg>
      </pc:sldChg>
      <pc:sldChg chg="modSp new mod">
        <pc:chgData name="Sara Muneeb" userId="29b624b1-a719-43f5-9b52-388cd4043c04" providerId="ADAL" clId="{A49AE03D-3AAE-4594-9CB6-6E2934BE998B}" dt="2022-12-30T07:43:09.873" v="414" actId="20577"/>
        <pc:sldMkLst>
          <pc:docMk/>
          <pc:sldMk cId="1897556788" sldId="262"/>
        </pc:sldMkLst>
        <pc:spChg chg="mod">
          <ac:chgData name="Sara Muneeb" userId="29b624b1-a719-43f5-9b52-388cd4043c04" providerId="ADAL" clId="{A49AE03D-3AAE-4594-9CB6-6E2934BE998B}" dt="2022-12-30T07:37:40.188" v="337"/>
          <ac:spMkLst>
            <pc:docMk/>
            <pc:sldMk cId="1897556788" sldId="262"/>
            <ac:spMk id="2" creationId="{41C1C17D-B203-3FD8-C43D-6FC08E373674}"/>
          </ac:spMkLst>
        </pc:spChg>
        <pc:spChg chg="mod">
          <ac:chgData name="Sara Muneeb" userId="29b624b1-a719-43f5-9b52-388cd4043c04" providerId="ADAL" clId="{A49AE03D-3AAE-4594-9CB6-6E2934BE998B}" dt="2022-12-30T07:43:09.873" v="414" actId="20577"/>
          <ac:spMkLst>
            <pc:docMk/>
            <pc:sldMk cId="1897556788" sldId="262"/>
            <ac:spMk id="3" creationId="{BCC3EAA1-F92D-98FB-7A94-D8E886C4038E}"/>
          </ac:spMkLst>
        </pc:sp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2561146051" sldId="262"/>
        </pc:sldMkLst>
      </pc:sldChg>
      <pc:sldChg chg="addSp delSp modSp new mod modAnim">
        <pc:chgData name="Sara Muneeb" userId="29b624b1-a719-43f5-9b52-388cd4043c04" providerId="ADAL" clId="{A49AE03D-3AAE-4594-9CB6-6E2934BE998B}" dt="2022-12-30T07:38:48.720" v="354" actId="1076"/>
        <pc:sldMkLst>
          <pc:docMk/>
          <pc:sldMk cId="300473667" sldId="263"/>
        </pc:sldMkLst>
        <pc:spChg chg="mod">
          <ac:chgData name="Sara Muneeb" userId="29b624b1-a719-43f5-9b52-388cd4043c04" providerId="ADAL" clId="{A49AE03D-3AAE-4594-9CB6-6E2934BE998B}" dt="2022-12-30T07:38:29.850" v="350" actId="20577"/>
          <ac:spMkLst>
            <pc:docMk/>
            <pc:sldMk cId="300473667" sldId="263"/>
            <ac:spMk id="2" creationId="{0CFE5F1C-D3AC-1B8F-894A-E312287FF1E2}"/>
          </ac:spMkLst>
        </pc:spChg>
        <pc:spChg chg="del">
          <ac:chgData name="Sara Muneeb" userId="29b624b1-a719-43f5-9b52-388cd4043c04" providerId="ADAL" clId="{A49AE03D-3AAE-4594-9CB6-6E2934BE998B}" dt="2022-12-30T07:38:37.939" v="351"/>
          <ac:spMkLst>
            <pc:docMk/>
            <pc:sldMk cId="300473667" sldId="263"/>
            <ac:spMk id="3" creationId="{8D30B1F6-1F2E-F87D-5823-3470F35E9B29}"/>
          </ac:spMkLst>
        </pc:spChg>
        <pc:picChg chg="add mod">
          <ac:chgData name="Sara Muneeb" userId="29b624b1-a719-43f5-9b52-388cd4043c04" providerId="ADAL" clId="{A49AE03D-3AAE-4594-9CB6-6E2934BE998B}" dt="2022-12-30T07:38:48.720" v="354" actId="1076"/>
          <ac:picMkLst>
            <pc:docMk/>
            <pc:sldMk cId="300473667" sldId="263"/>
            <ac:picMk id="4" creationId="{320AD926-A295-BAC1-F0D7-886EC86CFF0D}"/>
          </ac:picMkLst>
        </pc:pic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2829144824" sldId="263"/>
        </pc:sldMkLst>
      </pc:sldChg>
      <pc:sldChg chg="addSp delSp modSp new mod modAnim">
        <pc:chgData name="Sara Muneeb" userId="29b624b1-a719-43f5-9b52-388cd4043c04" providerId="ADAL" clId="{A49AE03D-3AAE-4594-9CB6-6E2934BE998B}" dt="2022-12-30T07:39:12.578" v="363" actId="1076"/>
        <pc:sldMkLst>
          <pc:docMk/>
          <pc:sldMk cId="1278688064" sldId="264"/>
        </pc:sldMkLst>
        <pc:spChg chg="mod">
          <ac:chgData name="Sara Muneeb" userId="29b624b1-a719-43f5-9b52-388cd4043c04" providerId="ADAL" clId="{A49AE03D-3AAE-4594-9CB6-6E2934BE998B}" dt="2022-12-30T07:39:01.113" v="360" actId="20577"/>
          <ac:spMkLst>
            <pc:docMk/>
            <pc:sldMk cId="1278688064" sldId="264"/>
            <ac:spMk id="2" creationId="{A76BDC07-FCB2-B6EA-20AE-87ACFEEE3210}"/>
          </ac:spMkLst>
        </pc:spChg>
        <pc:spChg chg="del">
          <ac:chgData name="Sara Muneeb" userId="29b624b1-a719-43f5-9b52-388cd4043c04" providerId="ADAL" clId="{A49AE03D-3AAE-4594-9CB6-6E2934BE998B}" dt="2022-12-30T07:39:07.629" v="361"/>
          <ac:spMkLst>
            <pc:docMk/>
            <pc:sldMk cId="1278688064" sldId="264"/>
            <ac:spMk id="3" creationId="{DBFE3241-B593-B99A-8B09-75BDD74C3931}"/>
          </ac:spMkLst>
        </pc:spChg>
        <pc:picChg chg="add del mod">
          <ac:chgData name="Sara Muneeb" userId="29b624b1-a719-43f5-9b52-388cd4043c04" providerId="ADAL" clId="{A49AE03D-3AAE-4594-9CB6-6E2934BE998B}" dt="2022-12-30T07:38:52.943" v="357"/>
          <ac:picMkLst>
            <pc:docMk/>
            <pc:sldMk cId="1278688064" sldId="264"/>
            <ac:picMk id="4" creationId="{2ECF34B2-0D6F-2E56-E7B9-94685B39CA3D}"/>
          </ac:picMkLst>
        </pc:picChg>
        <pc:picChg chg="add mod">
          <ac:chgData name="Sara Muneeb" userId="29b624b1-a719-43f5-9b52-388cd4043c04" providerId="ADAL" clId="{A49AE03D-3AAE-4594-9CB6-6E2934BE998B}" dt="2022-12-30T07:39:12.578" v="363" actId="1076"/>
          <ac:picMkLst>
            <pc:docMk/>
            <pc:sldMk cId="1278688064" sldId="264"/>
            <ac:picMk id="5" creationId="{811C9F28-8A77-F885-CF41-64CBB841022C}"/>
          </ac:picMkLst>
        </pc:pic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3828198647" sldId="264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223673058" sldId="265"/>
        </pc:sldMkLst>
      </pc:sldChg>
      <pc:sldChg chg="addSp delSp modSp new mod">
        <pc:chgData name="Sara Muneeb" userId="29b624b1-a719-43f5-9b52-388cd4043c04" providerId="ADAL" clId="{A49AE03D-3AAE-4594-9CB6-6E2934BE998B}" dt="2022-12-30T07:39:58.210" v="384" actId="1076"/>
        <pc:sldMkLst>
          <pc:docMk/>
          <pc:sldMk cId="2514192597" sldId="265"/>
        </pc:sldMkLst>
        <pc:spChg chg="mod">
          <ac:chgData name="Sara Muneeb" userId="29b624b1-a719-43f5-9b52-388cd4043c04" providerId="ADAL" clId="{A49AE03D-3AAE-4594-9CB6-6E2934BE998B}" dt="2022-12-30T07:39:26.846" v="380" actId="20577"/>
          <ac:spMkLst>
            <pc:docMk/>
            <pc:sldMk cId="2514192597" sldId="265"/>
            <ac:spMk id="2" creationId="{51C91F84-93A7-350C-B3DA-4F19AE9E4733}"/>
          </ac:spMkLst>
        </pc:spChg>
        <pc:spChg chg="del">
          <ac:chgData name="Sara Muneeb" userId="29b624b1-a719-43f5-9b52-388cd4043c04" providerId="ADAL" clId="{A49AE03D-3AAE-4594-9CB6-6E2934BE998B}" dt="2022-12-30T07:39:50.717" v="381" actId="22"/>
          <ac:spMkLst>
            <pc:docMk/>
            <pc:sldMk cId="2514192597" sldId="265"/>
            <ac:spMk id="3" creationId="{97401749-21F5-4C8D-775E-AEA61DB3DBD0}"/>
          </ac:spMkLst>
        </pc:spChg>
        <pc:picChg chg="add mod ord">
          <ac:chgData name="Sara Muneeb" userId="29b624b1-a719-43f5-9b52-388cd4043c04" providerId="ADAL" clId="{A49AE03D-3AAE-4594-9CB6-6E2934BE998B}" dt="2022-12-30T07:39:58.210" v="384" actId="1076"/>
          <ac:picMkLst>
            <pc:docMk/>
            <pc:sldMk cId="2514192597" sldId="265"/>
            <ac:picMk id="5" creationId="{B735FEB3-565A-BBCC-5CB6-F637790625D4}"/>
          </ac:picMkLst>
        </pc:picChg>
      </pc:sldChg>
      <pc:sldChg chg="addSp delSp modSp new mod">
        <pc:chgData name="Sara Muneeb" userId="29b624b1-a719-43f5-9b52-388cd4043c04" providerId="ADAL" clId="{A49AE03D-3AAE-4594-9CB6-6E2934BE998B}" dt="2022-12-30T07:41:12.710" v="389"/>
        <pc:sldMkLst>
          <pc:docMk/>
          <pc:sldMk cId="862115340" sldId="266"/>
        </pc:sldMkLst>
        <pc:spChg chg="mod">
          <ac:chgData name="Sara Muneeb" userId="29b624b1-a719-43f5-9b52-388cd4043c04" providerId="ADAL" clId="{A49AE03D-3AAE-4594-9CB6-6E2934BE998B}" dt="2022-12-30T07:41:12.710" v="389"/>
          <ac:spMkLst>
            <pc:docMk/>
            <pc:sldMk cId="862115340" sldId="266"/>
            <ac:spMk id="2" creationId="{7C0556DE-2738-F3AC-D92D-35940B56A3CB}"/>
          </ac:spMkLst>
        </pc:spChg>
        <pc:spChg chg="del">
          <ac:chgData name="Sara Muneeb" userId="29b624b1-a719-43f5-9b52-388cd4043c04" providerId="ADAL" clId="{A49AE03D-3AAE-4594-9CB6-6E2934BE998B}" dt="2022-12-30T07:41:02.362" v="386"/>
          <ac:spMkLst>
            <pc:docMk/>
            <pc:sldMk cId="862115340" sldId="266"/>
            <ac:spMk id="3" creationId="{73B555AE-BD04-43DC-C56B-47BCB25010D4}"/>
          </ac:spMkLst>
        </pc:spChg>
        <pc:picChg chg="add mod">
          <ac:chgData name="Sara Muneeb" userId="29b624b1-a719-43f5-9b52-388cd4043c04" providerId="ADAL" clId="{A49AE03D-3AAE-4594-9CB6-6E2934BE998B}" dt="2022-12-30T07:41:07.448" v="388" actId="1076"/>
          <ac:picMkLst>
            <pc:docMk/>
            <pc:sldMk cId="862115340" sldId="266"/>
            <ac:picMk id="1026" creationId="{A7E8F261-2656-6C78-8CC9-99AC4678FD07}"/>
          </ac:picMkLst>
        </pc:pic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1311706883" sldId="266"/>
        </pc:sldMkLst>
      </pc:sldChg>
      <pc:sldChg chg="modSp new mod">
        <pc:chgData name="Sara Muneeb" userId="29b624b1-a719-43f5-9b52-388cd4043c04" providerId="ADAL" clId="{A49AE03D-3AAE-4594-9CB6-6E2934BE998B}" dt="2022-12-30T07:47:21.387" v="517" actId="12"/>
        <pc:sldMkLst>
          <pc:docMk/>
          <pc:sldMk cId="10896767" sldId="267"/>
        </pc:sldMkLst>
        <pc:spChg chg="mod">
          <ac:chgData name="Sara Muneeb" userId="29b624b1-a719-43f5-9b52-388cd4043c04" providerId="ADAL" clId="{A49AE03D-3AAE-4594-9CB6-6E2934BE998B}" dt="2022-12-30T07:44:41.216" v="419" actId="20577"/>
          <ac:spMkLst>
            <pc:docMk/>
            <pc:sldMk cId="10896767" sldId="267"/>
            <ac:spMk id="2" creationId="{ED71797B-6B1C-873F-1844-4F26C0739D94}"/>
          </ac:spMkLst>
        </pc:spChg>
        <pc:spChg chg="mod">
          <ac:chgData name="Sara Muneeb" userId="29b624b1-a719-43f5-9b52-388cd4043c04" providerId="ADAL" clId="{A49AE03D-3AAE-4594-9CB6-6E2934BE998B}" dt="2022-12-30T07:47:21.387" v="517" actId="12"/>
          <ac:spMkLst>
            <pc:docMk/>
            <pc:sldMk cId="10896767" sldId="267"/>
            <ac:spMk id="3" creationId="{4D8088BE-664F-DEBF-BEC9-2FD15162B336}"/>
          </ac:spMkLst>
        </pc:sp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958988072" sldId="267"/>
        </pc:sldMkLst>
      </pc:sldChg>
      <pc:sldChg chg="new del">
        <pc:chgData name="Sara Muneeb" userId="29b624b1-a719-43f5-9b52-388cd4043c04" providerId="ADAL" clId="{A49AE03D-3AAE-4594-9CB6-6E2934BE998B}" dt="2022-12-30T07:44:21.971" v="416" actId="680"/>
        <pc:sldMkLst>
          <pc:docMk/>
          <pc:sldMk cId="4015490436" sldId="267"/>
        </pc:sldMkLst>
      </pc:sldChg>
      <pc:sldChg chg="modSp new mod">
        <pc:chgData name="Sara Muneeb" userId="29b624b1-a719-43f5-9b52-388cd4043c04" providerId="ADAL" clId="{A49AE03D-3AAE-4594-9CB6-6E2934BE998B}" dt="2022-12-30T07:54:52.567" v="585" actId="20577"/>
        <pc:sldMkLst>
          <pc:docMk/>
          <pc:sldMk cId="2208728032" sldId="268"/>
        </pc:sldMkLst>
        <pc:spChg chg="mod">
          <ac:chgData name="Sara Muneeb" userId="29b624b1-a719-43f5-9b52-388cd4043c04" providerId="ADAL" clId="{A49AE03D-3AAE-4594-9CB6-6E2934BE998B}" dt="2022-12-30T07:54:52.567" v="585" actId="20577"/>
          <ac:spMkLst>
            <pc:docMk/>
            <pc:sldMk cId="2208728032" sldId="268"/>
            <ac:spMk id="2" creationId="{FC2B5793-EABC-9B32-314F-7A01FBE3F5FA}"/>
          </ac:spMkLst>
        </pc:spChg>
        <pc:spChg chg="mod">
          <ac:chgData name="Sara Muneeb" userId="29b624b1-a719-43f5-9b52-388cd4043c04" providerId="ADAL" clId="{A49AE03D-3AAE-4594-9CB6-6E2934BE998B}" dt="2022-12-30T07:53:12.062" v="578" actId="404"/>
          <ac:spMkLst>
            <pc:docMk/>
            <pc:sldMk cId="2208728032" sldId="268"/>
            <ac:spMk id="3" creationId="{CF99995A-CD19-3886-946E-7E4C7C7B3468}"/>
          </ac:spMkLst>
        </pc:sp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2570797110" sldId="268"/>
        </pc:sldMkLst>
      </pc:sldChg>
      <pc:sldChg chg="modSp new mod">
        <pc:chgData name="Sara Muneeb" userId="29b624b1-a719-43f5-9b52-388cd4043c04" providerId="ADAL" clId="{A49AE03D-3AAE-4594-9CB6-6E2934BE998B}" dt="2022-12-30T07:57:22.884" v="696" actId="27636"/>
        <pc:sldMkLst>
          <pc:docMk/>
          <pc:sldMk cId="2017886564" sldId="269"/>
        </pc:sldMkLst>
        <pc:spChg chg="mod">
          <ac:chgData name="Sara Muneeb" userId="29b624b1-a719-43f5-9b52-388cd4043c04" providerId="ADAL" clId="{A49AE03D-3AAE-4594-9CB6-6E2934BE998B}" dt="2022-12-30T07:55:01.483" v="605" actId="20577"/>
          <ac:spMkLst>
            <pc:docMk/>
            <pc:sldMk cId="2017886564" sldId="269"/>
            <ac:spMk id="2" creationId="{62F58EF8-92BA-BEB8-408D-664FBBE90A6F}"/>
          </ac:spMkLst>
        </pc:spChg>
        <pc:spChg chg="mod">
          <ac:chgData name="Sara Muneeb" userId="29b624b1-a719-43f5-9b52-388cd4043c04" providerId="ADAL" clId="{A49AE03D-3AAE-4594-9CB6-6E2934BE998B}" dt="2022-12-30T07:57:22.884" v="696" actId="27636"/>
          <ac:spMkLst>
            <pc:docMk/>
            <pc:sldMk cId="2017886564" sldId="269"/>
            <ac:spMk id="3" creationId="{FD33EF11-8E1F-933E-3168-7899E9586FA0}"/>
          </ac:spMkLst>
        </pc:sp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2520262136" sldId="269"/>
        </pc:sldMkLst>
      </pc:sldChg>
      <pc:sldChg chg="modSp new mod">
        <pc:chgData name="Sara Muneeb" userId="29b624b1-a719-43f5-9b52-388cd4043c04" providerId="ADAL" clId="{A49AE03D-3AAE-4594-9CB6-6E2934BE998B}" dt="2022-12-30T08:03:52.981" v="884" actId="20577"/>
        <pc:sldMkLst>
          <pc:docMk/>
          <pc:sldMk cId="91709149" sldId="270"/>
        </pc:sldMkLst>
        <pc:spChg chg="mod">
          <ac:chgData name="Sara Muneeb" userId="29b624b1-a719-43f5-9b52-388cd4043c04" providerId="ADAL" clId="{A49AE03D-3AAE-4594-9CB6-6E2934BE998B}" dt="2022-12-30T07:57:45.532" v="714" actId="313"/>
          <ac:spMkLst>
            <pc:docMk/>
            <pc:sldMk cId="91709149" sldId="270"/>
            <ac:spMk id="2" creationId="{93452FD4-4466-ADEE-B664-CFC3FF5FDAF0}"/>
          </ac:spMkLst>
        </pc:spChg>
        <pc:spChg chg="mod">
          <ac:chgData name="Sara Muneeb" userId="29b624b1-a719-43f5-9b52-388cd4043c04" providerId="ADAL" clId="{A49AE03D-3AAE-4594-9CB6-6E2934BE998B}" dt="2022-12-30T08:03:52.981" v="884" actId="20577"/>
          <ac:spMkLst>
            <pc:docMk/>
            <pc:sldMk cId="91709149" sldId="270"/>
            <ac:spMk id="3" creationId="{FFCF6362-412C-1E9C-5618-099655A74B88}"/>
          </ac:spMkLst>
        </pc:sp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1030473748" sldId="270"/>
        </pc:sldMkLst>
      </pc:sldChg>
      <pc:sldChg chg="modSp new mod">
        <pc:chgData name="Sara Muneeb" userId="29b624b1-a719-43f5-9b52-388cd4043c04" providerId="ADAL" clId="{A49AE03D-3AAE-4594-9CB6-6E2934BE998B}" dt="2022-12-30T08:04:47.203" v="906" actId="20577"/>
        <pc:sldMkLst>
          <pc:docMk/>
          <pc:sldMk cId="1266660894" sldId="271"/>
        </pc:sldMkLst>
        <pc:spChg chg="mod">
          <ac:chgData name="Sara Muneeb" userId="29b624b1-a719-43f5-9b52-388cd4043c04" providerId="ADAL" clId="{A49AE03D-3AAE-4594-9CB6-6E2934BE998B}" dt="2022-12-30T08:04:47.203" v="906" actId="20577"/>
          <ac:spMkLst>
            <pc:docMk/>
            <pc:sldMk cId="1266660894" sldId="271"/>
            <ac:spMk id="2" creationId="{BD1844B1-DD95-37A2-5DF6-97328BE05EA6}"/>
          </ac:spMkLst>
        </pc:spChg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4043093711" sldId="271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1019714335" sldId="272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1909736192" sldId="273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1794818362" sldId="274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2703633291" sldId="275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497707744" sldId="276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2965756389" sldId="277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1525516791" sldId="278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3363254883" sldId="279"/>
        </pc:sldMkLst>
      </pc:sldChg>
      <pc:sldChg chg="del">
        <pc:chgData name="Sara Muneeb" userId="29b624b1-a719-43f5-9b52-388cd4043c04" providerId="ADAL" clId="{A49AE03D-3AAE-4594-9CB6-6E2934BE998B}" dt="2022-12-30T07:13:57.171" v="0" actId="47"/>
        <pc:sldMkLst>
          <pc:docMk/>
          <pc:sldMk cId="223111386" sldId="280"/>
        </pc:sldMkLst>
      </pc:sldChg>
    </pc:docChg>
  </pc:docChgLst>
  <pc:docChgLst>
    <pc:chgData name="Sara Muneeb" userId="29b624b1-a719-43f5-9b52-388cd4043c04" providerId="ADAL" clId="{07B87C65-7BF0-4289-BFF5-6A43FACCF6DC}"/>
    <pc:docChg chg="undo custSel addSld delSld modSld sldOrd">
      <pc:chgData name="Sara Muneeb" userId="29b624b1-a719-43f5-9b52-388cd4043c04" providerId="ADAL" clId="{07B87C65-7BF0-4289-BFF5-6A43FACCF6DC}" dt="2022-12-06T04:47:21.753" v="3609" actId="313"/>
      <pc:docMkLst>
        <pc:docMk/>
      </pc:docMkLst>
      <pc:sldChg chg="modSp mod">
        <pc:chgData name="Sara Muneeb" userId="29b624b1-a719-43f5-9b52-388cd4043c04" providerId="ADAL" clId="{07B87C65-7BF0-4289-BFF5-6A43FACCF6DC}" dt="2022-11-25T04:27:15.196" v="57" actId="20577"/>
        <pc:sldMkLst>
          <pc:docMk/>
          <pc:sldMk cId="2984185032" sldId="256"/>
        </pc:sldMkLst>
        <pc:spChg chg="mod">
          <ac:chgData name="Sara Muneeb" userId="29b624b1-a719-43f5-9b52-388cd4043c04" providerId="ADAL" clId="{07B87C65-7BF0-4289-BFF5-6A43FACCF6DC}" dt="2022-11-25T04:27:15.196" v="57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231384248" sldId="257"/>
        </pc:sldMkLst>
      </pc:sldChg>
      <pc:sldChg chg="modSp new mod">
        <pc:chgData name="Sara Muneeb" userId="29b624b1-a719-43f5-9b52-388cd4043c04" providerId="ADAL" clId="{07B87C65-7BF0-4289-BFF5-6A43FACCF6DC}" dt="2022-11-28T09:13:19.759" v="330" actId="20577"/>
        <pc:sldMkLst>
          <pc:docMk/>
          <pc:sldMk cId="4052696622" sldId="257"/>
        </pc:sldMkLst>
        <pc:spChg chg="mod">
          <ac:chgData name="Sara Muneeb" userId="29b624b1-a719-43f5-9b52-388cd4043c04" providerId="ADAL" clId="{07B87C65-7BF0-4289-BFF5-6A43FACCF6DC}" dt="2022-11-28T09:12:24.147" v="315" actId="20577"/>
          <ac:spMkLst>
            <pc:docMk/>
            <pc:sldMk cId="4052696622" sldId="257"/>
            <ac:spMk id="2" creationId="{605A284A-6EAD-D9E5-121D-7190C5C5F6DC}"/>
          </ac:spMkLst>
        </pc:spChg>
        <pc:spChg chg="mod">
          <ac:chgData name="Sara Muneeb" userId="29b624b1-a719-43f5-9b52-388cd4043c04" providerId="ADAL" clId="{07B87C65-7BF0-4289-BFF5-6A43FACCF6DC}" dt="2022-11-28T09:13:19.759" v="330" actId="20577"/>
          <ac:spMkLst>
            <pc:docMk/>
            <pc:sldMk cId="4052696622" sldId="257"/>
            <ac:spMk id="3" creationId="{3AAF61C5-C0AB-856C-C03F-AA8037EE74A2}"/>
          </ac:spMkLst>
        </pc:spChg>
      </pc:sldChg>
      <pc:sldChg chg="modSp new mod">
        <pc:chgData name="Sara Muneeb" userId="29b624b1-a719-43f5-9b52-388cd4043c04" providerId="ADAL" clId="{07B87C65-7BF0-4289-BFF5-6A43FACCF6DC}" dt="2022-11-28T08:58:55.154" v="293" actId="20577"/>
        <pc:sldMkLst>
          <pc:docMk/>
          <pc:sldMk cId="1361134221" sldId="258"/>
        </pc:sldMkLst>
        <pc:spChg chg="mod">
          <ac:chgData name="Sara Muneeb" userId="29b624b1-a719-43f5-9b52-388cd4043c04" providerId="ADAL" clId="{07B87C65-7BF0-4289-BFF5-6A43FACCF6DC}" dt="2022-11-28T07:49:11.415" v="73" actId="20577"/>
          <ac:spMkLst>
            <pc:docMk/>
            <pc:sldMk cId="1361134221" sldId="258"/>
            <ac:spMk id="2" creationId="{1C188CF2-0564-3A20-372A-AE243A9F5DD2}"/>
          </ac:spMkLst>
        </pc:spChg>
        <pc:spChg chg="mod">
          <ac:chgData name="Sara Muneeb" userId="29b624b1-a719-43f5-9b52-388cd4043c04" providerId="ADAL" clId="{07B87C65-7BF0-4289-BFF5-6A43FACCF6DC}" dt="2022-11-28T08:58:55.154" v="293" actId="20577"/>
          <ac:spMkLst>
            <pc:docMk/>
            <pc:sldMk cId="1361134221" sldId="258"/>
            <ac:spMk id="3" creationId="{C788ECBF-C509-42ED-9D7D-A0AD5C1043DD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741597001" sldId="259"/>
        </pc:sldMkLst>
      </pc:sldChg>
      <pc:sldChg chg="modSp new mod">
        <pc:chgData name="Sara Muneeb" userId="29b624b1-a719-43f5-9b52-388cd4043c04" providerId="ADAL" clId="{07B87C65-7BF0-4289-BFF5-6A43FACCF6DC}" dt="2022-11-28T09:15:04.754" v="379" actId="20577"/>
        <pc:sldMkLst>
          <pc:docMk/>
          <pc:sldMk cId="4265269636" sldId="259"/>
        </pc:sldMkLst>
        <pc:spChg chg="mod">
          <ac:chgData name="Sara Muneeb" userId="29b624b1-a719-43f5-9b52-388cd4043c04" providerId="ADAL" clId="{07B87C65-7BF0-4289-BFF5-6A43FACCF6DC}" dt="2022-11-28T09:13:30.460" v="358" actId="20577"/>
          <ac:spMkLst>
            <pc:docMk/>
            <pc:sldMk cId="4265269636" sldId="259"/>
            <ac:spMk id="2" creationId="{6A9359AB-2089-CDD9-3C5C-6C127216FB6E}"/>
          </ac:spMkLst>
        </pc:spChg>
        <pc:spChg chg="mod">
          <ac:chgData name="Sara Muneeb" userId="29b624b1-a719-43f5-9b52-388cd4043c04" providerId="ADAL" clId="{07B87C65-7BF0-4289-BFF5-6A43FACCF6DC}" dt="2022-11-28T09:15:04.754" v="379" actId="20577"/>
          <ac:spMkLst>
            <pc:docMk/>
            <pc:sldMk cId="4265269636" sldId="259"/>
            <ac:spMk id="3" creationId="{5FC31DFC-EC75-4865-B5E9-3F0E3FF8BDCA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600276571" sldId="260"/>
        </pc:sldMkLst>
      </pc:sldChg>
      <pc:sldChg chg="addSp delSp modSp new mod">
        <pc:chgData name="Sara Muneeb" userId="29b624b1-a719-43f5-9b52-388cd4043c04" providerId="ADAL" clId="{07B87C65-7BF0-4289-BFF5-6A43FACCF6DC}" dt="2022-11-28T09:16:09.242" v="409" actId="22"/>
        <pc:sldMkLst>
          <pc:docMk/>
          <pc:sldMk cId="3053092613" sldId="260"/>
        </pc:sldMkLst>
        <pc:spChg chg="mod">
          <ac:chgData name="Sara Muneeb" userId="29b624b1-a719-43f5-9b52-388cd4043c04" providerId="ADAL" clId="{07B87C65-7BF0-4289-BFF5-6A43FACCF6DC}" dt="2022-11-28T09:15:47.999" v="408" actId="20577"/>
          <ac:spMkLst>
            <pc:docMk/>
            <pc:sldMk cId="3053092613" sldId="260"/>
            <ac:spMk id="2" creationId="{68FEAE9E-AD7D-92B7-4A13-D87C8C1CC399}"/>
          </ac:spMkLst>
        </pc:spChg>
        <pc:spChg chg="del">
          <ac:chgData name="Sara Muneeb" userId="29b624b1-a719-43f5-9b52-388cd4043c04" providerId="ADAL" clId="{07B87C65-7BF0-4289-BFF5-6A43FACCF6DC}" dt="2022-11-28T09:16:09.242" v="409" actId="22"/>
          <ac:spMkLst>
            <pc:docMk/>
            <pc:sldMk cId="3053092613" sldId="260"/>
            <ac:spMk id="3" creationId="{497C2FE3-5E55-1AC7-5D6D-80575406B5F8}"/>
          </ac:spMkLst>
        </pc:spChg>
        <pc:picChg chg="add mod ord">
          <ac:chgData name="Sara Muneeb" userId="29b624b1-a719-43f5-9b52-388cd4043c04" providerId="ADAL" clId="{07B87C65-7BF0-4289-BFF5-6A43FACCF6DC}" dt="2022-11-28T09:16:09.242" v="409" actId="22"/>
          <ac:picMkLst>
            <pc:docMk/>
            <pc:sldMk cId="3053092613" sldId="260"/>
            <ac:picMk id="5" creationId="{43B55A1C-152E-2A37-CF03-23AFC8E16CEC}"/>
          </ac:picMkLst>
        </pc:picChg>
      </pc:sldChg>
      <pc:sldChg chg="modSp new mod">
        <pc:chgData name="Sara Muneeb" userId="29b624b1-a719-43f5-9b52-388cd4043c04" providerId="ADAL" clId="{07B87C65-7BF0-4289-BFF5-6A43FACCF6DC}" dt="2022-11-29T07:31:58.307" v="507" actId="113"/>
        <pc:sldMkLst>
          <pc:docMk/>
          <pc:sldMk cId="148806529" sldId="261"/>
        </pc:sldMkLst>
        <pc:spChg chg="mod">
          <ac:chgData name="Sara Muneeb" userId="29b624b1-a719-43f5-9b52-388cd4043c04" providerId="ADAL" clId="{07B87C65-7BF0-4289-BFF5-6A43FACCF6DC}" dt="2022-11-28T10:18:16.079" v="445" actId="20577"/>
          <ac:spMkLst>
            <pc:docMk/>
            <pc:sldMk cId="148806529" sldId="261"/>
            <ac:spMk id="2" creationId="{6EB53279-B1E6-E8CE-D724-5006DC985BA2}"/>
          </ac:spMkLst>
        </pc:spChg>
        <pc:spChg chg="mod">
          <ac:chgData name="Sara Muneeb" userId="29b624b1-a719-43f5-9b52-388cd4043c04" providerId="ADAL" clId="{07B87C65-7BF0-4289-BFF5-6A43FACCF6DC}" dt="2022-11-29T07:31:58.307" v="507" actId="113"/>
          <ac:spMkLst>
            <pc:docMk/>
            <pc:sldMk cId="148806529" sldId="261"/>
            <ac:spMk id="3" creationId="{F120CFDE-1724-1B54-E2DA-5486F8C81118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302378807" sldId="261"/>
        </pc:sldMkLst>
      </pc:sldChg>
      <pc:sldChg chg="addSp delSp modSp new mod">
        <pc:chgData name="Sara Muneeb" userId="29b624b1-a719-43f5-9b52-388cd4043c04" providerId="ADAL" clId="{07B87C65-7BF0-4289-BFF5-6A43FACCF6DC}" dt="2022-11-29T07:50:05.931" v="531" actId="1076"/>
        <pc:sldMkLst>
          <pc:docMk/>
          <pc:sldMk cId="2076603548" sldId="262"/>
        </pc:sldMkLst>
        <pc:spChg chg="mod">
          <ac:chgData name="Sara Muneeb" userId="29b624b1-a719-43f5-9b52-388cd4043c04" providerId="ADAL" clId="{07B87C65-7BF0-4289-BFF5-6A43FACCF6DC}" dt="2022-11-29T07:48:47.763" v="511" actId="20577"/>
          <ac:spMkLst>
            <pc:docMk/>
            <pc:sldMk cId="2076603548" sldId="262"/>
            <ac:spMk id="2" creationId="{F3785345-9836-C81A-8C43-B254A70CD2C5}"/>
          </ac:spMkLst>
        </pc:spChg>
        <pc:spChg chg="del">
          <ac:chgData name="Sara Muneeb" userId="29b624b1-a719-43f5-9b52-388cd4043c04" providerId="ADAL" clId="{07B87C65-7BF0-4289-BFF5-6A43FACCF6DC}" dt="2022-11-29T07:49:12.743" v="512" actId="22"/>
          <ac:spMkLst>
            <pc:docMk/>
            <pc:sldMk cId="2076603548" sldId="262"/>
            <ac:spMk id="3" creationId="{8AC7FDA9-411B-4E31-CB67-182247C44DC8}"/>
          </ac:spMkLst>
        </pc:spChg>
        <pc:spChg chg="add mod">
          <ac:chgData name="Sara Muneeb" userId="29b624b1-a719-43f5-9b52-388cd4043c04" providerId="ADAL" clId="{07B87C65-7BF0-4289-BFF5-6A43FACCF6DC}" dt="2022-11-29T07:50:02.514" v="530"/>
          <ac:spMkLst>
            <pc:docMk/>
            <pc:sldMk cId="2076603548" sldId="262"/>
            <ac:spMk id="7" creationId="{15F9C096-6822-8F54-8D7A-3910E101A2E2}"/>
          </ac:spMkLst>
        </pc:spChg>
        <pc:picChg chg="add del mod ord">
          <ac:chgData name="Sara Muneeb" userId="29b624b1-a719-43f5-9b52-388cd4043c04" providerId="ADAL" clId="{07B87C65-7BF0-4289-BFF5-6A43FACCF6DC}" dt="2022-11-29T07:49:18.791" v="514" actId="21"/>
          <ac:picMkLst>
            <pc:docMk/>
            <pc:sldMk cId="2076603548" sldId="262"/>
            <ac:picMk id="5" creationId="{4A14F249-C638-D630-C27C-BF3814884256}"/>
          </ac:picMkLst>
        </pc:picChg>
        <pc:picChg chg="add mod">
          <ac:chgData name="Sara Muneeb" userId="29b624b1-a719-43f5-9b52-388cd4043c04" providerId="ADAL" clId="{07B87C65-7BF0-4289-BFF5-6A43FACCF6DC}" dt="2022-11-29T07:50:05.931" v="531" actId="1076"/>
          <ac:picMkLst>
            <pc:docMk/>
            <pc:sldMk cId="2076603548" sldId="262"/>
            <ac:picMk id="8" creationId="{C1D63230-9C36-E8E1-81D1-0411475521F0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153897923" sldId="262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549192520" sldId="263"/>
        </pc:sldMkLst>
      </pc:sldChg>
      <pc:sldChg chg="modSp new mod">
        <pc:chgData name="Sara Muneeb" userId="29b624b1-a719-43f5-9b52-388cd4043c04" providerId="ADAL" clId="{07B87C65-7BF0-4289-BFF5-6A43FACCF6DC}" dt="2022-11-29T07:52:26.693" v="613" actId="27636"/>
        <pc:sldMkLst>
          <pc:docMk/>
          <pc:sldMk cId="1694070568" sldId="263"/>
        </pc:sldMkLst>
        <pc:spChg chg="mod">
          <ac:chgData name="Sara Muneeb" userId="29b624b1-a719-43f5-9b52-388cd4043c04" providerId="ADAL" clId="{07B87C65-7BF0-4289-BFF5-6A43FACCF6DC}" dt="2022-11-29T07:50:16.468" v="534" actId="27636"/>
          <ac:spMkLst>
            <pc:docMk/>
            <pc:sldMk cId="1694070568" sldId="263"/>
            <ac:spMk id="2" creationId="{48FB18CF-CEE8-E867-3852-C8F63BB3E30F}"/>
          </ac:spMkLst>
        </pc:spChg>
        <pc:spChg chg="mod">
          <ac:chgData name="Sara Muneeb" userId="29b624b1-a719-43f5-9b52-388cd4043c04" providerId="ADAL" clId="{07B87C65-7BF0-4289-BFF5-6A43FACCF6DC}" dt="2022-11-29T07:52:26.693" v="613" actId="27636"/>
          <ac:spMkLst>
            <pc:docMk/>
            <pc:sldMk cId="1694070568" sldId="263"/>
            <ac:spMk id="3" creationId="{99F183BB-C036-3B0B-5546-C112AA1D206D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65336695" sldId="264"/>
        </pc:sldMkLst>
      </pc:sldChg>
      <pc:sldChg chg="addSp delSp modSp new mod">
        <pc:chgData name="Sara Muneeb" userId="29b624b1-a719-43f5-9b52-388cd4043c04" providerId="ADAL" clId="{07B87C65-7BF0-4289-BFF5-6A43FACCF6DC}" dt="2022-11-29T07:55:35.208" v="668" actId="20577"/>
        <pc:sldMkLst>
          <pc:docMk/>
          <pc:sldMk cId="588564377" sldId="264"/>
        </pc:sldMkLst>
        <pc:spChg chg="mod">
          <ac:chgData name="Sara Muneeb" userId="29b624b1-a719-43f5-9b52-388cd4043c04" providerId="ADAL" clId="{07B87C65-7BF0-4289-BFF5-6A43FACCF6DC}" dt="2022-11-29T07:52:58.224" v="617" actId="27636"/>
          <ac:spMkLst>
            <pc:docMk/>
            <pc:sldMk cId="588564377" sldId="264"/>
            <ac:spMk id="2" creationId="{B1ABD304-B4C0-5476-67EE-75E27ED46C4A}"/>
          </ac:spMkLst>
        </pc:spChg>
        <pc:spChg chg="del">
          <ac:chgData name="Sara Muneeb" userId="29b624b1-a719-43f5-9b52-388cd4043c04" providerId="ADAL" clId="{07B87C65-7BF0-4289-BFF5-6A43FACCF6DC}" dt="2022-11-29T07:52:49.073" v="615" actId="22"/>
          <ac:spMkLst>
            <pc:docMk/>
            <pc:sldMk cId="588564377" sldId="264"/>
            <ac:spMk id="3" creationId="{6AC37CC5-B942-070B-F4CD-DDCB71A088AE}"/>
          </ac:spMkLst>
        </pc:spChg>
        <pc:spChg chg="add del mod">
          <ac:chgData name="Sara Muneeb" userId="29b624b1-a719-43f5-9b52-388cd4043c04" providerId="ADAL" clId="{07B87C65-7BF0-4289-BFF5-6A43FACCF6DC}" dt="2022-11-29T07:53:19.460" v="621"/>
          <ac:spMkLst>
            <pc:docMk/>
            <pc:sldMk cId="588564377" sldId="264"/>
            <ac:spMk id="7" creationId="{4711964E-5778-B5DA-45D3-8A9EB1673AF2}"/>
          </ac:spMkLst>
        </pc:spChg>
        <pc:spChg chg="add mod">
          <ac:chgData name="Sara Muneeb" userId="29b624b1-a719-43f5-9b52-388cd4043c04" providerId="ADAL" clId="{07B87C65-7BF0-4289-BFF5-6A43FACCF6DC}" dt="2022-11-29T07:53:57.471" v="631" actId="20577"/>
          <ac:spMkLst>
            <pc:docMk/>
            <pc:sldMk cId="588564377" sldId="264"/>
            <ac:spMk id="11" creationId="{0E5E5843-45B8-8455-5511-C0D3A6A9CCFF}"/>
          </ac:spMkLst>
        </pc:spChg>
        <pc:spChg chg="add mod">
          <ac:chgData name="Sara Muneeb" userId="29b624b1-a719-43f5-9b52-388cd4043c04" providerId="ADAL" clId="{07B87C65-7BF0-4289-BFF5-6A43FACCF6DC}" dt="2022-11-29T07:55:35.208" v="668" actId="20577"/>
          <ac:spMkLst>
            <pc:docMk/>
            <pc:sldMk cId="588564377" sldId="264"/>
            <ac:spMk id="13" creationId="{F48BCAEB-802E-2B3E-3F2B-31314851D28F}"/>
          </ac:spMkLst>
        </pc:spChg>
        <pc:picChg chg="add del mod ord">
          <ac:chgData name="Sara Muneeb" userId="29b624b1-a719-43f5-9b52-388cd4043c04" providerId="ADAL" clId="{07B87C65-7BF0-4289-BFF5-6A43FACCF6DC}" dt="2022-11-29T07:53:14.867" v="618" actId="21"/>
          <ac:picMkLst>
            <pc:docMk/>
            <pc:sldMk cId="588564377" sldId="264"/>
            <ac:picMk id="5" creationId="{31C5C8D7-BD16-C51E-46C5-BE0339527AC7}"/>
          </ac:picMkLst>
        </pc:picChg>
        <pc:picChg chg="add del mod">
          <ac:chgData name="Sara Muneeb" userId="29b624b1-a719-43f5-9b52-388cd4043c04" providerId="ADAL" clId="{07B87C65-7BF0-4289-BFF5-6A43FACCF6DC}" dt="2022-11-29T07:53:17.727" v="620"/>
          <ac:picMkLst>
            <pc:docMk/>
            <pc:sldMk cId="588564377" sldId="264"/>
            <ac:picMk id="8" creationId="{56793790-D8F3-371D-0A20-4BE2F81CCBBF}"/>
          </ac:picMkLst>
        </pc:picChg>
        <pc:picChg chg="add mod">
          <ac:chgData name="Sara Muneeb" userId="29b624b1-a719-43f5-9b52-388cd4043c04" providerId="ADAL" clId="{07B87C65-7BF0-4289-BFF5-6A43FACCF6DC}" dt="2022-11-29T07:54:26.747" v="632" actId="1076"/>
          <ac:picMkLst>
            <pc:docMk/>
            <pc:sldMk cId="588564377" sldId="264"/>
            <ac:picMk id="9" creationId="{D5895A0E-C046-FCDC-344F-B4794F5612C5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696826166" sldId="265"/>
        </pc:sldMkLst>
      </pc:sldChg>
      <pc:sldChg chg="addSp modSp new mod">
        <pc:chgData name="Sara Muneeb" userId="29b624b1-a719-43f5-9b52-388cd4043c04" providerId="ADAL" clId="{07B87C65-7BF0-4289-BFF5-6A43FACCF6DC}" dt="2022-11-29T07:57:54.787" v="692" actId="113"/>
        <pc:sldMkLst>
          <pc:docMk/>
          <pc:sldMk cId="920584413" sldId="265"/>
        </pc:sldMkLst>
        <pc:spChg chg="mod">
          <ac:chgData name="Sara Muneeb" userId="29b624b1-a719-43f5-9b52-388cd4043c04" providerId="ADAL" clId="{07B87C65-7BF0-4289-BFF5-6A43FACCF6DC}" dt="2022-11-29T07:55:55.988" v="671" actId="27636"/>
          <ac:spMkLst>
            <pc:docMk/>
            <pc:sldMk cId="920584413" sldId="265"/>
            <ac:spMk id="2" creationId="{55A387FB-BA6D-1A53-26B1-232A9A538C8F}"/>
          </ac:spMkLst>
        </pc:spChg>
        <pc:spChg chg="mod">
          <ac:chgData name="Sara Muneeb" userId="29b624b1-a719-43f5-9b52-388cd4043c04" providerId="ADAL" clId="{07B87C65-7BF0-4289-BFF5-6A43FACCF6DC}" dt="2022-11-29T07:57:54.787" v="692" actId="113"/>
          <ac:spMkLst>
            <pc:docMk/>
            <pc:sldMk cId="920584413" sldId="265"/>
            <ac:spMk id="3" creationId="{75E70F34-49A5-0390-AAA7-861E241AE01D}"/>
          </ac:spMkLst>
        </pc:spChg>
        <pc:picChg chg="add mod">
          <ac:chgData name="Sara Muneeb" userId="29b624b1-a719-43f5-9b52-388cd4043c04" providerId="ADAL" clId="{07B87C65-7BF0-4289-BFF5-6A43FACCF6DC}" dt="2022-11-29T07:57:43.801" v="689" actId="1038"/>
          <ac:picMkLst>
            <pc:docMk/>
            <pc:sldMk cId="920584413" sldId="265"/>
            <ac:picMk id="5" creationId="{EEF9386D-5A1C-134C-37B3-67300E28828C}"/>
          </ac:picMkLst>
        </pc:picChg>
      </pc:sldChg>
      <pc:sldChg chg="modSp new mod">
        <pc:chgData name="Sara Muneeb" userId="29b624b1-a719-43f5-9b52-388cd4043c04" providerId="ADAL" clId="{07B87C65-7BF0-4289-BFF5-6A43FACCF6DC}" dt="2022-11-29T08:07:39.622" v="826" actId="15"/>
        <pc:sldMkLst>
          <pc:docMk/>
          <pc:sldMk cId="480505665" sldId="266"/>
        </pc:sldMkLst>
        <pc:spChg chg="mod">
          <ac:chgData name="Sara Muneeb" userId="29b624b1-a719-43f5-9b52-388cd4043c04" providerId="ADAL" clId="{07B87C65-7BF0-4289-BFF5-6A43FACCF6DC}" dt="2022-11-29T08:01:25.846" v="762" actId="20577"/>
          <ac:spMkLst>
            <pc:docMk/>
            <pc:sldMk cId="480505665" sldId="266"/>
            <ac:spMk id="2" creationId="{F87C91DA-CDDA-10E7-254B-C9F11A90D94F}"/>
          </ac:spMkLst>
        </pc:spChg>
        <pc:spChg chg="mod">
          <ac:chgData name="Sara Muneeb" userId="29b624b1-a719-43f5-9b52-388cd4043c04" providerId="ADAL" clId="{07B87C65-7BF0-4289-BFF5-6A43FACCF6DC}" dt="2022-11-29T08:07:39.622" v="826" actId="15"/>
          <ac:spMkLst>
            <pc:docMk/>
            <pc:sldMk cId="480505665" sldId="266"/>
            <ac:spMk id="3" creationId="{B3D98B26-ED18-2AD7-2E13-DC5AEB001770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922512695" sldId="266"/>
        </pc:sldMkLst>
      </pc:sldChg>
      <pc:sldChg chg="modSp new mod">
        <pc:chgData name="Sara Muneeb" userId="29b624b1-a719-43f5-9b52-388cd4043c04" providerId="ADAL" clId="{07B87C65-7BF0-4289-BFF5-6A43FACCF6DC}" dt="2022-11-29T08:10:54.056" v="881" actId="20577"/>
        <pc:sldMkLst>
          <pc:docMk/>
          <pc:sldMk cId="814825275" sldId="267"/>
        </pc:sldMkLst>
        <pc:spChg chg="mod">
          <ac:chgData name="Sara Muneeb" userId="29b624b1-a719-43f5-9b52-388cd4043c04" providerId="ADAL" clId="{07B87C65-7BF0-4289-BFF5-6A43FACCF6DC}" dt="2022-11-29T08:09:30.695" v="835" actId="20577"/>
          <ac:spMkLst>
            <pc:docMk/>
            <pc:sldMk cId="814825275" sldId="267"/>
            <ac:spMk id="2" creationId="{9DD101A9-675F-B073-0FCF-69CCACAA4509}"/>
          </ac:spMkLst>
        </pc:spChg>
        <pc:spChg chg="mod">
          <ac:chgData name="Sara Muneeb" userId="29b624b1-a719-43f5-9b52-388cd4043c04" providerId="ADAL" clId="{07B87C65-7BF0-4289-BFF5-6A43FACCF6DC}" dt="2022-11-29T08:10:54.056" v="881" actId="20577"/>
          <ac:spMkLst>
            <pc:docMk/>
            <pc:sldMk cId="814825275" sldId="267"/>
            <ac:spMk id="3" creationId="{CAF53B9D-DE20-BE50-D0FE-318EBDD60E08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171506608" sldId="267"/>
        </pc:sldMkLst>
      </pc:sldChg>
      <pc:sldChg chg="addSp delSp modSp new mod">
        <pc:chgData name="Sara Muneeb" userId="29b624b1-a719-43f5-9b52-388cd4043c04" providerId="ADAL" clId="{07B87C65-7BF0-4289-BFF5-6A43FACCF6DC}" dt="2022-11-29T08:15:01.445" v="944" actId="20577"/>
        <pc:sldMkLst>
          <pc:docMk/>
          <pc:sldMk cId="793564404" sldId="268"/>
        </pc:sldMkLst>
        <pc:spChg chg="mod">
          <ac:chgData name="Sara Muneeb" userId="29b624b1-a719-43f5-9b52-388cd4043c04" providerId="ADAL" clId="{07B87C65-7BF0-4289-BFF5-6A43FACCF6DC}" dt="2022-11-29T08:15:01.445" v="944" actId="20577"/>
          <ac:spMkLst>
            <pc:docMk/>
            <pc:sldMk cId="793564404" sldId="268"/>
            <ac:spMk id="2" creationId="{E26AC86E-A5C8-6B45-D4B0-F1DD6A181F56}"/>
          </ac:spMkLst>
        </pc:spChg>
        <pc:spChg chg="del">
          <ac:chgData name="Sara Muneeb" userId="29b624b1-a719-43f5-9b52-388cd4043c04" providerId="ADAL" clId="{07B87C65-7BF0-4289-BFF5-6A43FACCF6DC}" dt="2022-11-29T08:12:47.301" v="918" actId="22"/>
          <ac:spMkLst>
            <pc:docMk/>
            <pc:sldMk cId="793564404" sldId="268"/>
            <ac:spMk id="3" creationId="{B7A91D8B-19E1-1478-079B-5DCF3872C373}"/>
          </ac:spMkLst>
        </pc:spChg>
        <pc:spChg chg="add mod">
          <ac:chgData name="Sara Muneeb" userId="29b624b1-a719-43f5-9b52-388cd4043c04" providerId="ADAL" clId="{07B87C65-7BF0-4289-BFF5-6A43FACCF6DC}" dt="2022-11-29T08:13:31.767" v="938" actId="20577"/>
          <ac:spMkLst>
            <pc:docMk/>
            <pc:sldMk cId="793564404" sldId="268"/>
            <ac:spMk id="7" creationId="{945C77B3-6FA1-3FDF-7B7E-1C5E743D52E6}"/>
          </ac:spMkLst>
        </pc:spChg>
        <pc:picChg chg="add mod ord">
          <ac:chgData name="Sara Muneeb" userId="29b624b1-a719-43f5-9b52-388cd4043c04" providerId="ADAL" clId="{07B87C65-7BF0-4289-BFF5-6A43FACCF6DC}" dt="2022-11-29T08:12:50.359" v="919" actId="1076"/>
          <ac:picMkLst>
            <pc:docMk/>
            <pc:sldMk cId="793564404" sldId="268"/>
            <ac:picMk id="5" creationId="{29E05507-6C91-2A3B-D391-21CA998F7235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311259099" sldId="268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027124531" sldId="269"/>
        </pc:sldMkLst>
      </pc:sldChg>
      <pc:sldChg chg="addSp delSp modSp new mod">
        <pc:chgData name="Sara Muneeb" userId="29b624b1-a719-43f5-9b52-388cd4043c04" providerId="ADAL" clId="{07B87C65-7BF0-4289-BFF5-6A43FACCF6DC}" dt="2022-11-29T08:15:09.432" v="959" actId="20577"/>
        <pc:sldMkLst>
          <pc:docMk/>
          <pc:sldMk cId="3179164803" sldId="269"/>
        </pc:sldMkLst>
        <pc:spChg chg="mod">
          <ac:chgData name="Sara Muneeb" userId="29b624b1-a719-43f5-9b52-388cd4043c04" providerId="ADAL" clId="{07B87C65-7BF0-4289-BFF5-6A43FACCF6DC}" dt="2022-11-29T08:15:09.432" v="959" actId="20577"/>
          <ac:spMkLst>
            <pc:docMk/>
            <pc:sldMk cId="3179164803" sldId="269"/>
            <ac:spMk id="2" creationId="{1D97CD13-E0C4-2982-F017-A2F4563742E6}"/>
          </ac:spMkLst>
        </pc:spChg>
        <pc:spChg chg="del">
          <ac:chgData name="Sara Muneeb" userId="29b624b1-a719-43f5-9b52-388cd4043c04" providerId="ADAL" clId="{07B87C65-7BF0-4289-BFF5-6A43FACCF6DC}" dt="2022-11-29T08:14:49.877" v="940" actId="22"/>
          <ac:spMkLst>
            <pc:docMk/>
            <pc:sldMk cId="3179164803" sldId="269"/>
            <ac:spMk id="3" creationId="{8CDBDA02-E953-9A98-51CF-7413A2B497EF}"/>
          </ac:spMkLst>
        </pc:spChg>
        <pc:picChg chg="add mod ord">
          <ac:chgData name="Sara Muneeb" userId="29b624b1-a719-43f5-9b52-388cd4043c04" providerId="ADAL" clId="{07B87C65-7BF0-4289-BFF5-6A43FACCF6DC}" dt="2022-11-29T08:14:49.877" v="940" actId="22"/>
          <ac:picMkLst>
            <pc:docMk/>
            <pc:sldMk cId="3179164803" sldId="269"/>
            <ac:picMk id="5" creationId="{2D056AF0-4B09-2295-772D-391C386EBACE}"/>
          </ac:picMkLst>
        </pc:picChg>
      </pc:sldChg>
      <pc:sldChg chg="addSp delSp modSp new mod">
        <pc:chgData name="Sara Muneeb" userId="29b624b1-a719-43f5-9b52-388cd4043c04" providerId="ADAL" clId="{07B87C65-7BF0-4289-BFF5-6A43FACCF6DC}" dt="2022-11-29T08:15:30.731" v="974" actId="22"/>
        <pc:sldMkLst>
          <pc:docMk/>
          <pc:sldMk cId="1469265427" sldId="270"/>
        </pc:sldMkLst>
        <pc:spChg chg="mod">
          <ac:chgData name="Sara Muneeb" userId="29b624b1-a719-43f5-9b52-388cd4043c04" providerId="ADAL" clId="{07B87C65-7BF0-4289-BFF5-6A43FACCF6DC}" dt="2022-11-29T08:15:28.284" v="973" actId="20577"/>
          <ac:spMkLst>
            <pc:docMk/>
            <pc:sldMk cId="1469265427" sldId="270"/>
            <ac:spMk id="2" creationId="{560AB7A3-7D9C-4835-C5CF-29EFE68DCAB7}"/>
          </ac:spMkLst>
        </pc:spChg>
        <pc:spChg chg="del">
          <ac:chgData name="Sara Muneeb" userId="29b624b1-a719-43f5-9b52-388cd4043c04" providerId="ADAL" clId="{07B87C65-7BF0-4289-BFF5-6A43FACCF6DC}" dt="2022-11-29T08:15:30.731" v="974" actId="22"/>
          <ac:spMkLst>
            <pc:docMk/>
            <pc:sldMk cId="1469265427" sldId="270"/>
            <ac:spMk id="3" creationId="{984402B9-F4B0-5D55-41A4-9ADFA28C5E1F}"/>
          </ac:spMkLst>
        </pc:spChg>
        <pc:picChg chg="add mod ord">
          <ac:chgData name="Sara Muneeb" userId="29b624b1-a719-43f5-9b52-388cd4043c04" providerId="ADAL" clId="{07B87C65-7BF0-4289-BFF5-6A43FACCF6DC}" dt="2022-11-29T08:15:30.731" v="974" actId="22"/>
          <ac:picMkLst>
            <pc:docMk/>
            <pc:sldMk cId="1469265427" sldId="270"/>
            <ac:picMk id="5" creationId="{AA3A4857-EF54-D2A6-2DF0-68E4FF6BE937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4065404976" sldId="270"/>
        </pc:sldMkLst>
      </pc:sldChg>
      <pc:sldChg chg="addSp delSp modSp new mod">
        <pc:chgData name="Sara Muneeb" userId="29b624b1-a719-43f5-9b52-388cd4043c04" providerId="ADAL" clId="{07B87C65-7BF0-4289-BFF5-6A43FACCF6DC}" dt="2022-11-29T08:16:57.616" v="992" actId="14100"/>
        <pc:sldMkLst>
          <pc:docMk/>
          <pc:sldMk cId="3856423633" sldId="271"/>
        </pc:sldMkLst>
        <pc:spChg chg="mod">
          <ac:chgData name="Sara Muneeb" userId="29b624b1-a719-43f5-9b52-388cd4043c04" providerId="ADAL" clId="{07B87C65-7BF0-4289-BFF5-6A43FACCF6DC}" dt="2022-11-29T08:16:42.539" v="989" actId="20577"/>
          <ac:spMkLst>
            <pc:docMk/>
            <pc:sldMk cId="3856423633" sldId="271"/>
            <ac:spMk id="2" creationId="{A0F64CB3-843D-9F4E-5594-21FDA5E05DA2}"/>
          </ac:spMkLst>
        </pc:spChg>
        <pc:spChg chg="del">
          <ac:chgData name="Sara Muneeb" userId="29b624b1-a719-43f5-9b52-388cd4043c04" providerId="ADAL" clId="{07B87C65-7BF0-4289-BFF5-6A43FACCF6DC}" dt="2022-11-29T08:16:35.935" v="976" actId="22"/>
          <ac:spMkLst>
            <pc:docMk/>
            <pc:sldMk cId="3856423633" sldId="271"/>
            <ac:spMk id="3" creationId="{7EF17957-3D7B-D327-A2A2-C955BF68DBBC}"/>
          </ac:spMkLst>
        </pc:spChg>
        <pc:spChg chg="add mod">
          <ac:chgData name="Sara Muneeb" userId="29b624b1-a719-43f5-9b52-388cd4043c04" providerId="ADAL" clId="{07B87C65-7BF0-4289-BFF5-6A43FACCF6DC}" dt="2022-11-29T08:16:57.616" v="992" actId="14100"/>
          <ac:spMkLst>
            <pc:docMk/>
            <pc:sldMk cId="3856423633" sldId="271"/>
            <ac:spMk id="7" creationId="{F180F789-D42C-49BF-B849-C1035DF2E2EE}"/>
          </ac:spMkLst>
        </pc:spChg>
        <pc:picChg chg="add mod ord">
          <ac:chgData name="Sara Muneeb" userId="29b624b1-a719-43f5-9b52-388cd4043c04" providerId="ADAL" clId="{07B87C65-7BF0-4289-BFF5-6A43FACCF6DC}" dt="2022-11-29T08:16:35.935" v="976" actId="22"/>
          <ac:picMkLst>
            <pc:docMk/>
            <pc:sldMk cId="3856423633" sldId="271"/>
            <ac:picMk id="5" creationId="{91913426-7371-9E7F-528F-D90DB59A1FA9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4199156068" sldId="271"/>
        </pc:sldMkLst>
      </pc:sldChg>
      <pc:sldChg chg="addSp modSp new mod">
        <pc:chgData name="Sara Muneeb" userId="29b624b1-a719-43f5-9b52-388cd4043c04" providerId="ADAL" clId="{07B87C65-7BF0-4289-BFF5-6A43FACCF6DC}" dt="2022-11-29T08:36:37.703" v="1298" actId="20577"/>
        <pc:sldMkLst>
          <pc:docMk/>
          <pc:sldMk cId="1763966239" sldId="272"/>
        </pc:sldMkLst>
        <pc:spChg chg="mod">
          <ac:chgData name="Sara Muneeb" userId="29b624b1-a719-43f5-9b52-388cd4043c04" providerId="ADAL" clId="{07B87C65-7BF0-4289-BFF5-6A43FACCF6DC}" dt="2022-11-29T08:36:37.703" v="1298" actId="20577"/>
          <ac:spMkLst>
            <pc:docMk/>
            <pc:sldMk cId="1763966239" sldId="272"/>
            <ac:spMk id="2" creationId="{0EFABA8F-AEDC-4298-66B0-95A31E9E4D1C}"/>
          </ac:spMkLst>
        </pc:spChg>
        <pc:spChg chg="mod">
          <ac:chgData name="Sara Muneeb" userId="29b624b1-a719-43f5-9b52-388cd4043c04" providerId="ADAL" clId="{07B87C65-7BF0-4289-BFF5-6A43FACCF6DC}" dt="2022-11-29T08:32:57.662" v="1190" actId="20577"/>
          <ac:spMkLst>
            <pc:docMk/>
            <pc:sldMk cId="1763966239" sldId="272"/>
            <ac:spMk id="3" creationId="{93C5E084-5FA3-9105-9E29-426351B0CE7D}"/>
          </ac:spMkLst>
        </pc:spChg>
        <pc:graphicFrameChg chg="add mod modGraphic">
          <ac:chgData name="Sara Muneeb" userId="29b624b1-a719-43f5-9b52-388cd4043c04" providerId="ADAL" clId="{07B87C65-7BF0-4289-BFF5-6A43FACCF6DC}" dt="2022-11-29T08:33:33.481" v="1200" actId="14734"/>
          <ac:graphicFrameMkLst>
            <pc:docMk/>
            <pc:sldMk cId="1763966239" sldId="272"/>
            <ac:graphicFrameMk id="4" creationId="{BCA46073-627B-4C73-4D9D-428566E4A9AA}"/>
          </ac:graphicFrameMkLst>
        </pc:graphicFrame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475071258" sldId="272"/>
        </pc:sldMkLst>
      </pc:sldChg>
      <pc:sldChg chg="addSp delSp modSp new mod">
        <pc:chgData name="Sara Muneeb" userId="29b624b1-a719-43f5-9b52-388cd4043c04" providerId="ADAL" clId="{07B87C65-7BF0-4289-BFF5-6A43FACCF6DC}" dt="2022-11-29T08:36:45.976" v="1309" actId="20577"/>
        <pc:sldMkLst>
          <pc:docMk/>
          <pc:sldMk cId="1205803140" sldId="273"/>
        </pc:sldMkLst>
        <pc:spChg chg="mod">
          <ac:chgData name="Sara Muneeb" userId="29b624b1-a719-43f5-9b52-388cd4043c04" providerId="ADAL" clId="{07B87C65-7BF0-4289-BFF5-6A43FACCF6DC}" dt="2022-11-29T08:36:45.976" v="1309" actId="20577"/>
          <ac:spMkLst>
            <pc:docMk/>
            <pc:sldMk cId="1205803140" sldId="273"/>
            <ac:spMk id="2" creationId="{D03637D0-2AB2-8227-573D-0D36001F8875}"/>
          </ac:spMkLst>
        </pc:spChg>
        <pc:spChg chg="del">
          <ac:chgData name="Sara Muneeb" userId="29b624b1-a719-43f5-9b52-388cd4043c04" providerId="ADAL" clId="{07B87C65-7BF0-4289-BFF5-6A43FACCF6DC}" dt="2022-11-29T08:34:29.471" v="1202" actId="22"/>
          <ac:spMkLst>
            <pc:docMk/>
            <pc:sldMk cId="1205803140" sldId="273"/>
            <ac:spMk id="3" creationId="{38582C34-C804-BBE5-002C-E4D9A9E1E98D}"/>
          </ac:spMkLst>
        </pc:spChg>
        <pc:spChg chg="add del mod">
          <ac:chgData name="Sara Muneeb" userId="29b624b1-a719-43f5-9b52-388cd4043c04" providerId="ADAL" clId="{07B87C65-7BF0-4289-BFF5-6A43FACCF6DC}" dt="2022-11-29T08:35:39.069" v="1243" actId="21"/>
          <ac:spMkLst>
            <pc:docMk/>
            <pc:sldMk cId="1205803140" sldId="273"/>
            <ac:spMk id="7" creationId="{710C18A3-5D88-4117-0B0F-B6EE6716CCA7}"/>
          </ac:spMkLst>
        </pc:spChg>
        <pc:picChg chg="add mod ord">
          <ac:chgData name="Sara Muneeb" userId="29b624b1-a719-43f5-9b52-388cd4043c04" providerId="ADAL" clId="{07B87C65-7BF0-4289-BFF5-6A43FACCF6DC}" dt="2022-11-29T08:34:29.471" v="1202" actId="22"/>
          <ac:picMkLst>
            <pc:docMk/>
            <pc:sldMk cId="1205803140" sldId="273"/>
            <ac:picMk id="5" creationId="{22C765FF-56C4-5A30-8AC3-564FF69B7411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256280144" sldId="273"/>
        </pc:sldMkLst>
      </pc:sldChg>
      <pc:sldChg chg="addSp delSp modSp new mod">
        <pc:chgData name="Sara Muneeb" userId="29b624b1-a719-43f5-9b52-388cd4043c04" providerId="ADAL" clId="{07B87C65-7BF0-4289-BFF5-6A43FACCF6DC}" dt="2022-11-29T08:36:59.374" v="1315" actId="20577"/>
        <pc:sldMkLst>
          <pc:docMk/>
          <pc:sldMk cId="1972697422" sldId="274"/>
        </pc:sldMkLst>
        <pc:spChg chg="mod">
          <ac:chgData name="Sara Muneeb" userId="29b624b1-a719-43f5-9b52-388cd4043c04" providerId="ADAL" clId="{07B87C65-7BF0-4289-BFF5-6A43FACCF6DC}" dt="2022-11-29T08:36:59.374" v="1315" actId="20577"/>
          <ac:spMkLst>
            <pc:docMk/>
            <pc:sldMk cId="1972697422" sldId="274"/>
            <ac:spMk id="2" creationId="{440FF1F6-3A89-C0C5-FD6C-4559D1235B65}"/>
          </ac:spMkLst>
        </pc:spChg>
        <pc:spChg chg="del">
          <ac:chgData name="Sara Muneeb" userId="29b624b1-a719-43f5-9b52-388cd4043c04" providerId="ADAL" clId="{07B87C65-7BF0-4289-BFF5-6A43FACCF6DC}" dt="2022-11-29T08:34:51.113" v="1204" actId="22"/>
          <ac:spMkLst>
            <pc:docMk/>
            <pc:sldMk cId="1972697422" sldId="274"/>
            <ac:spMk id="3" creationId="{80D1A473-A26B-2AB1-C873-B62F65754999}"/>
          </ac:spMkLst>
        </pc:spChg>
        <pc:picChg chg="add mod ord">
          <ac:chgData name="Sara Muneeb" userId="29b624b1-a719-43f5-9b52-388cd4043c04" providerId="ADAL" clId="{07B87C65-7BF0-4289-BFF5-6A43FACCF6DC}" dt="2022-11-29T08:34:51.113" v="1204" actId="22"/>
          <ac:picMkLst>
            <pc:docMk/>
            <pc:sldMk cId="1972697422" sldId="274"/>
            <ac:picMk id="5" creationId="{0534981D-3462-4712-2B16-CEB1266643E4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120313278" sldId="274"/>
        </pc:sldMkLst>
      </pc:sldChg>
      <pc:sldChg chg="addSp modSp new mod">
        <pc:chgData name="Sara Muneeb" userId="29b624b1-a719-43f5-9b52-388cd4043c04" providerId="ADAL" clId="{07B87C65-7BF0-4289-BFF5-6A43FACCF6DC}" dt="2022-11-29T08:38:23.757" v="1343" actId="1076"/>
        <pc:sldMkLst>
          <pc:docMk/>
          <pc:sldMk cId="709167848" sldId="275"/>
        </pc:sldMkLst>
        <pc:spChg chg="mod">
          <ac:chgData name="Sara Muneeb" userId="29b624b1-a719-43f5-9b52-388cd4043c04" providerId="ADAL" clId="{07B87C65-7BF0-4289-BFF5-6A43FACCF6DC}" dt="2022-11-29T08:37:04.136" v="1324" actId="20577"/>
          <ac:spMkLst>
            <pc:docMk/>
            <pc:sldMk cId="709167848" sldId="275"/>
            <ac:spMk id="2" creationId="{BFF9D3F2-0B1B-074B-3109-FAE922FF2D0A}"/>
          </ac:spMkLst>
        </pc:spChg>
        <pc:spChg chg="mod">
          <ac:chgData name="Sara Muneeb" userId="29b624b1-a719-43f5-9b52-388cd4043c04" providerId="ADAL" clId="{07B87C65-7BF0-4289-BFF5-6A43FACCF6DC}" dt="2022-11-29T08:38:16.139" v="1340" actId="404"/>
          <ac:spMkLst>
            <pc:docMk/>
            <pc:sldMk cId="709167848" sldId="275"/>
            <ac:spMk id="3" creationId="{8808EE11-1509-F5BE-B64A-BA71406F16EC}"/>
          </ac:spMkLst>
        </pc:spChg>
        <pc:picChg chg="add mod">
          <ac:chgData name="Sara Muneeb" userId="29b624b1-a719-43f5-9b52-388cd4043c04" providerId="ADAL" clId="{07B87C65-7BF0-4289-BFF5-6A43FACCF6DC}" dt="2022-11-29T08:38:23.757" v="1343" actId="1076"/>
          <ac:picMkLst>
            <pc:docMk/>
            <pc:sldMk cId="709167848" sldId="275"/>
            <ac:picMk id="5" creationId="{3EB1779E-6616-6B00-1604-EADA9A3BC209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670279967" sldId="275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201384780" sldId="276"/>
        </pc:sldMkLst>
      </pc:sldChg>
      <pc:sldChg chg="addSp delSp modSp new mod">
        <pc:chgData name="Sara Muneeb" userId="29b624b1-a719-43f5-9b52-388cd4043c04" providerId="ADAL" clId="{07B87C65-7BF0-4289-BFF5-6A43FACCF6DC}" dt="2022-11-29T08:38:50.440" v="1369" actId="22"/>
        <pc:sldMkLst>
          <pc:docMk/>
          <pc:sldMk cId="3316731035" sldId="276"/>
        </pc:sldMkLst>
        <pc:spChg chg="mod">
          <ac:chgData name="Sara Muneeb" userId="29b624b1-a719-43f5-9b52-388cd4043c04" providerId="ADAL" clId="{07B87C65-7BF0-4289-BFF5-6A43FACCF6DC}" dt="2022-11-29T08:38:49.025" v="1368" actId="20577"/>
          <ac:spMkLst>
            <pc:docMk/>
            <pc:sldMk cId="3316731035" sldId="276"/>
            <ac:spMk id="2" creationId="{DDD21BE6-6601-DAB8-A99B-88AD59AA14FA}"/>
          </ac:spMkLst>
        </pc:spChg>
        <pc:spChg chg="del">
          <ac:chgData name="Sara Muneeb" userId="29b624b1-a719-43f5-9b52-388cd4043c04" providerId="ADAL" clId="{07B87C65-7BF0-4289-BFF5-6A43FACCF6DC}" dt="2022-11-29T08:38:50.440" v="1369" actId="22"/>
          <ac:spMkLst>
            <pc:docMk/>
            <pc:sldMk cId="3316731035" sldId="276"/>
            <ac:spMk id="3" creationId="{9A02462D-A768-80BE-271B-60D8C458D4D8}"/>
          </ac:spMkLst>
        </pc:spChg>
        <pc:picChg chg="add mod ord">
          <ac:chgData name="Sara Muneeb" userId="29b624b1-a719-43f5-9b52-388cd4043c04" providerId="ADAL" clId="{07B87C65-7BF0-4289-BFF5-6A43FACCF6DC}" dt="2022-11-29T08:38:50.440" v="1369" actId="22"/>
          <ac:picMkLst>
            <pc:docMk/>
            <pc:sldMk cId="3316731035" sldId="276"/>
            <ac:picMk id="5" creationId="{87C019E9-A20A-FE9F-7402-416CC8E98C84}"/>
          </ac:picMkLst>
        </pc:picChg>
      </pc:sldChg>
      <pc:sldChg chg="addSp delSp modSp new mod">
        <pc:chgData name="Sara Muneeb" userId="29b624b1-a719-43f5-9b52-388cd4043c04" providerId="ADAL" clId="{07B87C65-7BF0-4289-BFF5-6A43FACCF6DC}" dt="2022-11-29T08:39:18.928" v="1391" actId="22"/>
        <pc:sldMkLst>
          <pc:docMk/>
          <pc:sldMk cId="312312546" sldId="277"/>
        </pc:sldMkLst>
        <pc:spChg chg="mod">
          <ac:chgData name="Sara Muneeb" userId="29b624b1-a719-43f5-9b52-388cd4043c04" providerId="ADAL" clId="{07B87C65-7BF0-4289-BFF5-6A43FACCF6DC}" dt="2022-11-29T08:39:06.134" v="1390" actId="20577"/>
          <ac:spMkLst>
            <pc:docMk/>
            <pc:sldMk cId="312312546" sldId="277"/>
            <ac:spMk id="2" creationId="{6307FF82-B7C7-3F05-A81B-122B549E1FBE}"/>
          </ac:spMkLst>
        </pc:spChg>
        <pc:spChg chg="del">
          <ac:chgData name="Sara Muneeb" userId="29b624b1-a719-43f5-9b52-388cd4043c04" providerId="ADAL" clId="{07B87C65-7BF0-4289-BFF5-6A43FACCF6DC}" dt="2022-11-29T08:39:18.928" v="1391" actId="22"/>
          <ac:spMkLst>
            <pc:docMk/>
            <pc:sldMk cId="312312546" sldId="277"/>
            <ac:spMk id="3" creationId="{C9689D3C-DC3E-53D0-83A6-24DD42F423C5}"/>
          </ac:spMkLst>
        </pc:spChg>
        <pc:picChg chg="add mod ord">
          <ac:chgData name="Sara Muneeb" userId="29b624b1-a719-43f5-9b52-388cd4043c04" providerId="ADAL" clId="{07B87C65-7BF0-4289-BFF5-6A43FACCF6DC}" dt="2022-11-29T08:39:18.928" v="1391" actId="22"/>
          <ac:picMkLst>
            <pc:docMk/>
            <pc:sldMk cId="312312546" sldId="277"/>
            <ac:picMk id="5" creationId="{F5BBE050-DE0A-0271-C01C-57C4036F0E4C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823172309" sldId="277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42086703" sldId="278"/>
        </pc:sldMkLst>
      </pc:sldChg>
      <pc:sldChg chg="addSp delSp modSp new mod">
        <pc:chgData name="Sara Muneeb" userId="29b624b1-a719-43f5-9b52-388cd4043c04" providerId="ADAL" clId="{07B87C65-7BF0-4289-BFF5-6A43FACCF6DC}" dt="2022-11-29T08:40:47.778" v="1459" actId="20577"/>
        <pc:sldMkLst>
          <pc:docMk/>
          <pc:sldMk cId="255357008" sldId="278"/>
        </pc:sldMkLst>
        <pc:spChg chg="mod">
          <ac:chgData name="Sara Muneeb" userId="29b624b1-a719-43f5-9b52-388cd4043c04" providerId="ADAL" clId="{07B87C65-7BF0-4289-BFF5-6A43FACCF6DC}" dt="2022-11-29T08:40:22.146" v="1453" actId="20577"/>
          <ac:spMkLst>
            <pc:docMk/>
            <pc:sldMk cId="255357008" sldId="278"/>
            <ac:spMk id="2" creationId="{EF3B071B-43A1-AF33-7304-03C646545978}"/>
          </ac:spMkLst>
        </pc:spChg>
        <pc:spChg chg="del">
          <ac:chgData name="Sara Muneeb" userId="29b624b1-a719-43f5-9b52-388cd4043c04" providerId="ADAL" clId="{07B87C65-7BF0-4289-BFF5-6A43FACCF6DC}" dt="2022-11-29T08:40:02.332" v="1393" actId="22"/>
          <ac:spMkLst>
            <pc:docMk/>
            <pc:sldMk cId="255357008" sldId="278"/>
            <ac:spMk id="3" creationId="{AF6671FC-030F-8A1D-3AE0-CBABE5E9DF2F}"/>
          </ac:spMkLst>
        </pc:spChg>
        <pc:spChg chg="add mod">
          <ac:chgData name="Sara Muneeb" userId="29b624b1-a719-43f5-9b52-388cd4043c04" providerId="ADAL" clId="{07B87C65-7BF0-4289-BFF5-6A43FACCF6DC}" dt="2022-11-29T08:40:47.778" v="1459" actId="20577"/>
          <ac:spMkLst>
            <pc:docMk/>
            <pc:sldMk cId="255357008" sldId="278"/>
            <ac:spMk id="7" creationId="{46C6F546-B13F-366D-24B3-C848829294BB}"/>
          </ac:spMkLst>
        </pc:spChg>
        <pc:picChg chg="add mod ord">
          <ac:chgData name="Sara Muneeb" userId="29b624b1-a719-43f5-9b52-388cd4043c04" providerId="ADAL" clId="{07B87C65-7BF0-4289-BFF5-6A43FACCF6DC}" dt="2022-11-29T08:40:02.332" v="1393" actId="22"/>
          <ac:picMkLst>
            <pc:docMk/>
            <pc:sldMk cId="255357008" sldId="278"/>
            <ac:picMk id="5" creationId="{000FDB27-B96B-9DF3-1D77-7586EFB5C1B1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607249761" sldId="279"/>
        </pc:sldMkLst>
      </pc:sldChg>
      <pc:sldChg chg="modSp new mod">
        <pc:chgData name="Sara Muneeb" userId="29b624b1-a719-43f5-9b52-388cd4043c04" providerId="ADAL" clId="{07B87C65-7BF0-4289-BFF5-6A43FACCF6DC}" dt="2022-11-29T08:46:51.670" v="1505" actId="5793"/>
        <pc:sldMkLst>
          <pc:docMk/>
          <pc:sldMk cId="1358696121" sldId="279"/>
        </pc:sldMkLst>
        <pc:spChg chg="mod">
          <ac:chgData name="Sara Muneeb" userId="29b624b1-a719-43f5-9b52-388cd4043c04" providerId="ADAL" clId="{07B87C65-7BF0-4289-BFF5-6A43FACCF6DC}" dt="2022-11-29T08:44:36.898" v="1483" actId="20577"/>
          <ac:spMkLst>
            <pc:docMk/>
            <pc:sldMk cId="1358696121" sldId="279"/>
            <ac:spMk id="2" creationId="{0AC444B3-CEC8-2562-5F25-0E7D03AD0226}"/>
          </ac:spMkLst>
        </pc:spChg>
        <pc:spChg chg="mod">
          <ac:chgData name="Sara Muneeb" userId="29b624b1-a719-43f5-9b52-388cd4043c04" providerId="ADAL" clId="{07B87C65-7BF0-4289-BFF5-6A43FACCF6DC}" dt="2022-11-29T08:46:51.670" v="1505" actId="5793"/>
          <ac:spMkLst>
            <pc:docMk/>
            <pc:sldMk cId="1358696121" sldId="279"/>
            <ac:spMk id="3" creationId="{E2D86466-CD8F-B261-B016-6D61855687AC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915487802" sldId="280"/>
        </pc:sldMkLst>
      </pc:sldChg>
      <pc:sldChg chg="modSp new mod ord">
        <pc:chgData name="Sara Muneeb" userId="29b624b1-a719-43f5-9b52-388cd4043c04" providerId="ADAL" clId="{07B87C65-7BF0-4289-BFF5-6A43FACCF6DC}" dt="2022-11-29T11:25:44.196" v="2666"/>
        <pc:sldMkLst>
          <pc:docMk/>
          <pc:sldMk cId="2517784485" sldId="280"/>
        </pc:sldMkLst>
        <pc:spChg chg="mod">
          <ac:chgData name="Sara Muneeb" userId="29b624b1-a719-43f5-9b52-388cd4043c04" providerId="ADAL" clId="{07B87C65-7BF0-4289-BFF5-6A43FACCF6DC}" dt="2022-11-29T08:47:36.775" v="1526" actId="20577"/>
          <ac:spMkLst>
            <pc:docMk/>
            <pc:sldMk cId="2517784485" sldId="280"/>
            <ac:spMk id="2" creationId="{39FA079D-7B41-B4C7-D776-EA71FE7D9226}"/>
          </ac:spMkLst>
        </pc:spChg>
        <pc:spChg chg="mod">
          <ac:chgData name="Sara Muneeb" userId="29b624b1-a719-43f5-9b52-388cd4043c04" providerId="ADAL" clId="{07B87C65-7BF0-4289-BFF5-6A43FACCF6DC}" dt="2022-11-29T09:13:12.395" v="1546" actId="20577"/>
          <ac:spMkLst>
            <pc:docMk/>
            <pc:sldMk cId="2517784485" sldId="280"/>
            <ac:spMk id="3" creationId="{BFAF7095-93AA-FC88-CA00-086F34A6F5DB}"/>
          </ac:spMkLst>
        </pc:spChg>
      </pc:sldChg>
      <pc:sldChg chg="addSp delSp modSp new mod">
        <pc:chgData name="Sara Muneeb" userId="29b624b1-a719-43f5-9b52-388cd4043c04" providerId="ADAL" clId="{07B87C65-7BF0-4289-BFF5-6A43FACCF6DC}" dt="2022-11-29T11:25:19.531" v="2663" actId="20577"/>
        <pc:sldMkLst>
          <pc:docMk/>
          <pc:sldMk cId="2369126632" sldId="281"/>
        </pc:sldMkLst>
        <pc:spChg chg="mod">
          <ac:chgData name="Sara Muneeb" userId="29b624b1-a719-43f5-9b52-388cd4043c04" providerId="ADAL" clId="{07B87C65-7BF0-4289-BFF5-6A43FACCF6DC}" dt="2022-11-29T11:25:19.531" v="2663" actId="20577"/>
          <ac:spMkLst>
            <pc:docMk/>
            <pc:sldMk cId="2369126632" sldId="281"/>
            <ac:spMk id="2" creationId="{7E28A6A1-DD59-FC39-3A17-A548CE73C800}"/>
          </ac:spMkLst>
        </pc:spChg>
        <pc:spChg chg="del mod">
          <ac:chgData name="Sara Muneeb" userId="29b624b1-a719-43f5-9b52-388cd4043c04" providerId="ADAL" clId="{07B87C65-7BF0-4289-BFF5-6A43FACCF6DC}" dt="2022-11-29T09:27:23.796" v="1643"/>
          <ac:spMkLst>
            <pc:docMk/>
            <pc:sldMk cId="2369126632" sldId="281"/>
            <ac:spMk id="3" creationId="{0DB19D48-5A32-4006-5F22-CF4990FCA0B3}"/>
          </ac:spMkLst>
        </pc:spChg>
        <pc:spChg chg="add mod">
          <ac:chgData name="Sara Muneeb" userId="29b624b1-a719-43f5-9b52-388cd4043c04" providerId="ADAL" clId="{07B87C65-7BF0-4289-BFF5-6A43FACCF6DC}" dt="2022-11-29T09:31:48.234" v="1825" actId="20577"/>
          <ac:spMkLst>
            <pc:docMk/>
            <pc:sldMk cId="2369126632" sldId="281"/>
            <ac:spMk id="4" creationId="{599628CE-9B8F-99C5-1CE2-055D98535E98}"/>
          </ac:spMkLst>
        </pc:spChg>
        <pc:picChg chg="add del mod">
          <ac:chgData name="Sara Muneeb" userId="29b624b1-a719-43f5-9b52-388cd4043c04" providerId="ADAL" clId="{07B87C65-7BF0-4289-BFF5-6A43FACCF6DC}" dt="2022-11-29T09:30:00.537" v="1648" actId="478"/>
          <ac:picMkLst>
            <pc:docMk/>
            <pc:sldMk cId="2369126632" sldId="281"/>
            <ac:picMk id="1026" creationId="{0067553B-466B-F9DF-E16D-7255EC40F64E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190139180" sldId="281"/>
        </pc:sldMkLst>
      </pc:sldChg>
      <pc:sldChg chg="modSp new mod ord">
        <pc:chgData name="Sara Muneeb" userId="29b624b1-a719-43f5-9b52-388cd4043c04" providerId="ADAL" clId="{07B87C65-7BF0-4289-BFF5-6A43FACCF6DC}" dt="2022-11-29T11:25:24.632" v="2664"/>
        <pc:sldMkLst>
          <pc:docMk/>
          <pc:sldMk cId="2392264234" sldId="282"/>
        </pc:sldMkLst>
        <pc:spChg chg="mod">
          <ac:chgData name="Sara Muneeb" userId="29b624b1-a719-43f5-9b52-388cd4043c04" providerId="ADAL" clId="{07B87C65-7BF0-4289-BFF5-6A43FACCF6DC}" dt="2022-11-29T11:25:24.632" v="2664"/>
          <ac:spMkLst>
            <pc:docMk/>
            <pc:sldMk cId="2392264234" sldId="282"/>
            <ac:spMk id="2" creationId="{17557D2D-1682-02E7-4908-A91756A1B878}"/>
          </ac:spMkLst>
        </pc:spChg>
        <pc:spChg chg="mod">
          <ac:chgData name="Sara Muneeb" userId="29b624b1-a719-43f5-9b52-388cd4043c04" providerId="ADAL" clId="{07B87C65-7BF0-4289-BFF5-6A43FACCF6DC}" dt="2022-11-29T09:36:38.540" v="1983" actId="20577"/>
          <ac:spMkLst>
            <pc:docMk/>
            <pc:sldMk cId="2392264234" sldId="282"/>
            <ac:spMk id="3" creationId="{CD034C90-F797-E818-8131-91E382ACE961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415073261" sldId="282"/>
        </pc:sldMkLst>
      </pc:sldChg>
      <pc:sldChg chg="modSp new mod ord">
        <pc:chgData name="Sara Muneeb" userId="29b624b1-a719-43f5-9b52-388cd4043c04" providerId="ADAL" clId="{07B87C65-7BF0-4289-BFF5-6A43FACCF6DC}" dt="2022-11-29T11:24:52.583" v="2646"/>
        <pc:sldMkLst>
          <pc:docMk/>
          <pc:sldMk cId="2561454925" sldId="283"/>
        </pc:sldMkLst>
        <pc:spChg chg="mod">
          <ac:chgData name="Sara Muneeb" userId="29b624b1-a719-43f5-9b52-388cd4043c04" providerId="ADAL" clId="{07B87C65-7BF0-4289-BFF5-6A43FACCF6DC}" dt="2022-11-29T09:40:37.774" v="2001" actId="20577"/>
          <ac:spMkLst>
            <pc:docMk/>
            <pc:sldMk cId="2561454925" sldId="283"/>
            <ac:spMk id="2" creationId="{E036136D-D5CA-6B80-32CB-D1AABFAF2705}"/>
          </ac:spMkLst>
        </pc:spChg>
        <pc:spChg chg="mod">
          <ac:chgData name="Sara Muneeb" userId="29b624b1-a719-43f5-9b52-388cd4043c04" providerId="ADAL" clId="{07B87C65-7BF0-4289-BFF5-6A43FACCF6DC}" dt="2022-11-29T10:44:51.078" v="2097" actId="20577"/>
          <ac:spMkLst>
            <pc:docMk/>
            <pc:sldMk cId="2561454925" sldId="283"/>
            <ac:spMk id="3" creationId="{8257ED5A-40DC-CC92-7BDA-C75BA13ADFB1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214258101" sldId="283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598223408" sldId="284"/>
        </pc:sldMkLst>
      </pc:sldChg>
      <pc:sldChg chg="addSp delSp modSp new mod">
        <pc:chgData name="Sara Muneeb" userId="29b624b1-a719-43f5-9b52-388cd4043c04" providerId="ADAL" clId="{07B87C65-7BF0-4289-BFF5-6A43FACCF6DC}" dt="2022-11-29T11:26:50.100" v="2696" actId="20577"/>
        <pc:sldMkLst>
          <pc:docMk/>
          <pc:sldMk cId="3142686621" sldId="284"/>
        </pc:sldMkLst>
        <pc:spChg chg="mod">
          <ac:chgData name="Sara Muneeb" userId="29b624b1-a719-43f5-9b52-388cd4043c04" providerId="ADAL" clId="{07B87C65-7BF0-4289-BFF5-6A43FACCF6DC}" dt="2022-11-29T11:26:50.100" v="2696" actId="20577"/>
          <ac:spMkLst>
            <pc:docMk/>
            <pc:sldMk cId="3142686621" sldId="284"/>
            <ac:spMk id="2" creationId="{74117765-1FD5-FAA9-A764-A434AFD4928A}"/>
          </ac:spMkLst>
        </pc:spChg>
        <pc:spChg chg="del">
          <ac:chgData name="Sara Muneeb" userId="29b624b1-a719-43f5-9b52-388cd4043c04" providerId="ADAL" clId="{07B87C65-7BF0-4289-BFF5-6A43FACCF6DC}" dt="2022-11-29T11:14:16.888" v="2505" actId="22"/>
          <ac:spMkLst>
            <pc:docMk/>
            <pc:sldMk cId="3142686621" sldId="284"/>
            <ac:spMk id="3" creationId="{53AE8B04-5B04-101B-B82B-C156A44C51D5}"/>
          </ac:spMkLst>
        </pc:spChg>
        <pc:spChg chg="add mod">
          <ac:chgData name="Sara Muneeb" userId="29b624b1-a719-43f5-9b52-388cd4043c04" providerId="ADAL" clId="{07B87C65-7BF0-4289-BFF5-6A43FACCF6DC}" dt="2022-11-29T11:14:57.358" v="2512" actId="20577"/>
          <ac:spMkLst>
            <pc:docMk/>
            <pc:sldMk cId="3142686621" sldId="284"/>
            <ac:spMk id="7" creationId="{FD406F00-5ED0-A147-5F22-31FA3D8A95F0}"/>
          </ac:spMkLst>
        </pc:spChg>
        <pc:picChg chg="add mod ord">
          <ac:chgData name="Sara Muneeb" userId="29b624b1-a719-43f5-9b52-388cd4043c04" providerId="ADAL" clId="{07B87C65-7BF0-4289-BFF5-6A43FACCF6DC}" dt="2022-11-29T11:15:11.673" v="2514" actId="1076"/>
          <ac:picMkLst>
            <pc:docMk/>
            <pc:sldMk cId="3142686621" sldId="284"/>
            <ac:picMk id="5" creationId="{DCEE26BA-8BAD-D1FD-CCBB-DB5E5FAD6285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163340828" sldId="285"/>
        </pc:sldMkLst>
      </pc:sldChg>
      <pc:sldChg chg="modSp new mod">
        <pc:chgData name="Sara Muneeb" userId="29b624b1-a719-43f5-9b52-388cd4043c04" providerId="ADAL" clId="{07B87C65-7BF0-4289-BFF5-6A43FACCF6DC}" dt="2022-11-29T11:25:57.800" v="2674" actId="20577"/>
        <pc:sldMkLst>
          <pc:docMk/>
          <pc:sldMk cId="1885256380" sldId="285"/>
        </pc:sldMkLst>
        <pc:spChg chg="mod">
          <ac:chgData name="Sara Muneeb" userId="29b624b1-a719-43f5-9b52-388cd4043c04" providerId="ADAL" clId="{07B87C65-7BF0-4289-BFF5-6A43FACCF6DC}" dt="2022-11-29T11:25:57.800" v="2674" actId="20577"/>
          <ac:spMkLst>
            <pc:docMk/>
            <pc:sldMk cId="1885256380" sldId="285"/>
            <ac:spMk id="2" creationId="{669A6618-CED7-C31D-FC22-6F7BB9CA64DD}"/>
          </ac:spMkLst>
        </pc:spChg>
        <pc:spChg chg="mod">
          <ac:chgData name="Sara Muneeb" userId="29b624b1-a719-43f5-9b52-388cd4043c04" providerId="ADAL" clId="{07B87C65-7BF0-4289-BFF5-6A43FACCF6DC}" dt="2022-11-29T10:59:12.436" v="2283" actId="5793"/>
          <ac:spMkLst>
            <pc:docMk/>
            <pc:sldMk cId="1885256380" sldId="285"/>
            <ac:spMk id="3" creationId="{44CCEE1F-4C9A-E669-373A-F73A8BEFC6AB}"/>
          </ac:spMkLst>
        </pc:spChg>
      </pc:sldChg>
      <pc:sldChg chg="addSp modSp new mod">
        <pc:chgData name="Sara Muneeb" userId="29b624b1-a719-43f5-9b52-388cd4043c04" providerId="ADAL" clId="{07B87C65-7BF0-4289-BFF5-6A43FACCF6DC}" dt="2022-11-29T11:04:29.199" v="2444" actId="123"/>
        <pc:sldMkLst>
          <pc:docMk/>
          <pc:sldMk cId="3176274497" sldId="286"/>
        </pc:sldMkLst>
        <pc:spChg chg="mod">
          <ac:chgData name="Sara Muneeb" userId="29b624b1-a719-43f5-9b52-388cd4043c04" providerId="ADAL" clId="{07B87C65-7BF0-4289-BFF5-6A43FACCF6DC}" dt="2022-11-29T11:02:07.060" v="2303" actId="20577"/>
          <ac:spMkLst>
            <pc:docMk/>
            <pc:sldMk cId="3176274497" sldId="286"/>
            <ac:spMk id="2" creationId="{F609F421-FABD-2DC4-A9CF-DFA524163C8A}"/>
          </ac:spMkLst>
        </pc:spChg>
        <pc:spChg chg="mod">
          <ac:chgData name="Sara Muneeb" userId="29b624b1-a719-43f5-9b52-388cd4043c04" providerId="ADAL" clId="{07B87C65-7BF0-4289-BFF5-6A43FACCF6DC}" dt="2022-11-29T11:04:29.199" v="2444" actId="123"/>
          <ac:spMkLst>
            <pc:docMk/>
            <pc:sldMk cId="3176274497" sldId="286"/>
            <ac:spMk id="3" creationId="{ED570677-F200-ACEB-DF90-6F9261439FE0}"/>
          </ac:spMkLst>
        </pc:spChg>
        <pc:picChg chg="add mod">
          <ac:chgData name="Sara Muneeb" userId="29b624b1-a719-43f5-9b52-388cd4043c04" providerId="ADAL" clId="{07B87C65-7BF0-4289-BFF5-6A43FACCF6DC}" dt="2022-11-29T11:04:23.264" v="2443" actId="1076"/>
          <ac:picMkLst>
            <pc:docMk/>
            <pc:sldMk cId="3176274497" sldId="286"/>
            <ac:picMk id="5" creationId="{C4949DA2-4E8C-08B4-80BE-003ACAAF81CF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764304900" sldId="286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610554424" sldId="287"/>
        </pc:sldMkLst>
      </pc:sldChg>
      <pc:sldChg chg="addSp delSp modSp new mod">
        <pc:chgData name="Sara Muneeb" userId="29b624b1-a719-43f5-9b52-388cd4043c04" providerId="ADAL" clId="{07B87C65-7BF0-4289-BFF5-6A43FACCF6DC}" dt="2022-11-29T11:18:03.399" v="2633" actId="20577"/>
        <pc:sldMkLst>
          <pc:docMk/>
          <pc:sldMk cId="957256394" sldId="287"/>
        </pc:sldMkLst>
        <pc:spChg chg="mod">
          <ac:chgData name="Sara Muneeb" userId="29b624b1-a719-43f5-9b52-388cd4043c04" providerId="ADAL" clId="{07B87C65-7BF0-4289-BFF5-6A43FACCF6DC}" dt="2022-11-29T11:18:03.399" v="2633" actId="20577"/>
          <ac:spMkLst>
            <pc:docMk/>
            <pc:sldMk cId="957256394" sldId="287"/>
            <ac:spMk id="2" creationId="{476E1F84-7DB8-78A2-F113-374714747B10}"/>
          </ac:spMkLst>
        </pc:spChg>
        <pc:spChg chg="del">
          <ac:chgData name="Sara Muneeb" userId="29b624b1-a719-43f5-9b52-388cd4043c04" providerId="ADAL" clId="{07B87C65-7BF0-4289-BFF5-6A43FACCF6DC}" dt="2022-11-29T11:15:33.173" v="2516" actId="22"/>
          <ac:spMkLst>
            <pc:docMk/>
            <pc:sldMk cId="957256394" sldId="287"/>
            <ac:spMk id="3" creationId="{25D8C5BD-5260-E044-E3D8-3BBCB89A6D4D}"/>
          </ac:spMkLst>
        </pc:spChg>
        <pc:spChg chg="add mod">
          <ac:chgData name="Sara Muneeb" userId="29b624b1-a719-43f5-9b52-388cd4043c04" providerId="ADAL" clId="{07B87C65-7BF0-4289-BFF5-6A43FACCF6DC}" dt="2022-11-29T11:15:59.920" v="2525" actId="1036"/>
          <ac:spMkLst>
            <pc:docMk/>
            <pc:sldMk cId="957256394" sldId="287"/>
            <ac:spMk id="7" creationId="{D131E308-2B61-DDCD-31BA-B3467F85EA57}"/>
          </ac:spMkLst>
        </pc:spChg>
        <pc:picChg chg="add mod ord">
          <ac:chgData name="Sara Muneeb" userId="29b624b1-a719-43f5-9b52-388cd4043c04" providerId="ADAL" clId="{07B87C65-7BF0-4289-BFF5-6A43FACCF6DC}" dt="2022-11-29T11:16:05.019" v="2530" actId="1037"/>
          <ac:picMkLst>
            <pc:docMk/>
            <pc:sldMk cId="957256394" sldId="287"/>
            <ac:picMk id="5" creationId="{0303B0A9-A161-5381-EFD5-5FAC6D5FDCFD}"/>
          </ac:picMkLst>
        </pc:picChg>
      </pc:sldChg>
      <pc:sldChg chg="addSp delSp modSp new mod">
        <pc:chgData name="Sara Muneeb" userId="29b624b1-a719-43f5-9b52-388cd4043c04" providerId="ADAL" clId="{07B87C65-7BF0-4289-BFF5-6A43FACCF6DC}" dt="2022-11-29T11:20:53.590" v="2642" actId="1076"/>
        <pc:sldMkLst>
          <pc:docMk/>
          <pc:sldMk cId="927710118" sldId="288"/>
        </pc:sldMkLst>
        <pc:spChg chg="mod">
          <ac:chgData name="Sara Muneeb" userId="29b624b1-a719-43f5-9b52-388cd4043c04" providerId="ADAL" clId="{07B87C65-7BF0-4289-BFF5-6A43FACCF6DC}" dt="2022-11-29T11:20:41.871" v="2640" actId="20577"/>
          <ac:spMkLst>
            <pc:docMk/>
            <pc:sldMk cId="927710118" sldId="288"/>
            <ac:spMk id="2" creationId="{DB52FACB-75BA-A7AB-3AA4-842CDD8A7E3F}"/>
          </ac:spMkLst>
        </pc:spChg>
        <pc:spChg chg="del">
          <ac:chgData name="Sara Muneeb" userId="29b624b1-a719-43f5-9b52-388cd4043c04" providerId="ADAL" clId="{07B87C65-7BF0-4289-BFF5-6A43FACCF6DC}" dt="2022-11-29T11:16:51.904" v="2532" actId="22"/>
          <ac:spMkLst>
            <pc:docMk/>
            <pc:sldMk cId="927710118" sldId="288"/>
            <ac:spMk id="3" creationId="{3548B374-4C18-7363-2801-010C1A1AAB20}"/>
          </ac:spMkLst>
        </pc:spChg>
        <pc:spChg chg="add mod">
          <ac:chgData name="Sara Muneeb" userId="29b624b1-a719-43f5-9b52-388cd4043c04" providerId="ADAL" clId="{07B87C65-7BF0-4289-BFF5-6A43FACCF6DC}" dt="2022-11-29T11:17:57.874" v="2626" actId="1076"/>
          <ac:spMkLst>
            <pc:docMk/>
            <pc:sldMk cId="927710118" sldId="288"/>
            <ac:spMk id="8" creationId="{7DABC08A-4031-F839-EC45-62FF3A0DD116}"/>
          </ac:spMkLst>
        </pc:spChg>
        <pc:picChg chg="add mod ord">
          <ac:chgData name="Sara Muneeb" userId="29b624b1-a719-43f5-9b52-388cd4043c04" providerId="ADAL" clId="{07B87C65-7BF0-4289-BFF5-6A43FACCF6DC}" dt="2022-11-29T11:20:53.590" v="2642" actId="1076"/>
          <ac:picMkLst>
            <pc:docMk/>
            <pc:sldMk cId="927710118" sldId="288"/>
            <ac:picMk id="5" creationId="{1A3C4100-CD8F-FE69-91DF-75AC87737D0C}"/>
          </ac:picMkLst>
        </pc:picChg>
        <pc:picChg chg="add mod">
          <ac:chgData name="Sara Muneeb" userId="29b624b1-a719-43f5-9b52-388cd4043c04" providerId="ADAL" clId="{07B87C65-7BF0-4289-BFF5-6A43FACCF6DC}" dt="2022-11-29T11:17:03.385" v="2534" actId="571"/>
          <ac:picMkLst>
            <pc:docMk/>
            <pc:sldMk cId="927710118" sldId="288"/>
            <ac:picMk id="6" creationId="{9D137113-722F-DA2C-2BAA-8FEC6FECF4AE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020482031" sldId="288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5240944" sldId="289"/>
        </pc:sldMkLst>
      </pc:sldChg>
      <pc:sldChg chg="modSp new mod">
        <pc:chgData name="Sara Muneeb" userId="29b624b1-a719-43f5-9b52-388cd4043c04" providerId="ADAL" clId="{07B87C65-7BF0-4289-BFF5-6A43FACCF6DC}" dt="2022-11-29T11:34:15.723" v="2762" actId="20577"/>
        <pc:sldMkLst>
          <pc:docMk/>
          <pc:sldMk cId="3407071435" sldId="289"/>
        </pc:sldMkLst>
        <pc:spChg chg="mod">
          <ac:chgData name="Sara Muneeb" userId="29b624b1-a719-43f5-9b52-388cd4043c04" providerId="ADAL" clId="{07B87C65-7BF0-4289-BFF5-6A43FACCF6DC}" dt="2022-11-29T11:28:36.147" v="2726" actId="20577"/>
          <ac:spMkLst>
            <pc:docMk/>
            <pc:sldMk cId="3407071435" sldId="289"/>
            <ac:spMk id="2" creationId="{D2E5623C-D4C2-E389-A25D-D4D07CE0D85B}"/>
          </ac:spMkLst>
        </pc:spChg>
        <pc:spChg chg="mod">
          <ac:chgData name="Sara Muneeb" userId="29b624b1-a719-43f5-9b52-388cd4043c04" providerId="ADAL" clId="{07B87C65-7BF0-4289-BFF5-6A43FACCF6DC}" dt="2022-11-29T11:34:15.723" v="2762" actId="20577"/>
          <ac:spMkLst>
            <pc:docMk/>
            <pc:sldMk cId="3407071435" sldId="289"/>
            <ac:spMk id="3" creationId="{47C376BF-7C97-832F-EA94-30F6672F5B6F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249725786" sldId="290"/>
        </pc:sldMkLst>
      </pc:sldChg>
      <pc:sldChg chg="modSp new mod">
        <pc:chgData name="Sara Muneeb" userId="29b624b1-a719-43f5-9b52-388cd4043c04" providerId="ADAL" clId="{07B87C65-7BF0-4289-BFF5-6A43FACCF6DC}" dt="2022-11-29T11:28:11.711" v="2723"/>
        <pc:sldMkLst>
          <pc:docMk/>
          <pc:sldMk cId="2531843012" sldId="290"/>
        </pc:sldMkLst>
        <pc:spChg chg="mod">
          <ac:chgData name="Sara Muneeb" userId="29b624b1-a719-43f5-9b52-388cd4043c04" providerId="ADAL" clId="{07B87C65-7BF0-4289-BFF5-6A43FACCF6DC}" dt="2022-11-29T11:26:56.876" v="2698"/>
          <ac:spMkLst>
            <pc:docMk/>
            <pc:sldMk cId="2531843012" sldId="290"/>
            <ac:spMk id="2" creationId="{E42D7C93-6859-A3C0-85DF-07EE3EB0D51B}"/>
          </ac:spMkLst>
        </pc:spChg>
        <pc:spChg chg="mod">
          <ac:chgData name="Sara Muneeb" userId="29b624b1-a719-43f5-9b52-388cd4043c04" providerId="ADAL" clId="{07B87C65-7BF0-4289-BFF5-6A43FACCF6DC}" dt="2022-11-29T11:28:11.711" v="2723"/>
          <ac:spMkLst>
            <pc:docMk/>
            <pc:sldMk cId="2531843012" sldId="290"/>
            <ac:spMk id="3" creationId="{1B394C12-627F-A0C6-6B91-25D8641D5311}"/>
          </ac:spMkLst>
        </pc:spChg>
      </pc:sldChg>
      <pc:sldChg chg="modSp new mod">
        <pc:chgData name="Sara Muneeb" userId="29b624b1-a719-43f5-9b52-388cd4043c04" providerId="ADAL" clId="{07B87C65-7BF0-4289-BFF5-6A43FACCF6DC}" dt="2022-11-29T11:42:45.521" v="2771" actId="123"/>
        <pc:sldMkLst>
          <pc:docMk/>
          <pc:sldMk cId="86561532" sldId="291"/>
        </pc:sldMkLst>
        <pc:spChg chg="mod">
          <ac:chgData name="Sara Muneeb" userId="29b624b1-a719-43f5-9b52-388cd4043c04" providerId="ADAL" clId="{07B87C65-7BF0-4289-BFF5-6A43FACCF6DC}" dt="2022-11-29T11:35:33.419" v="2764"/>
          <ac:spMkLst>
            <pc:docMk/>
            <pc:sldMk cId="86561532" sldId="291"/>
            <ac:spMk id="2" creationId="{50AF3626-0B7A-8E58-8059-7315E2D5F4D6}"/>
          </ac:spMkLst>
        </pc:spChg>
        <pc:spChg chg="mod">
          <ac:chgData name="Sara Muneeb" userId="29b624b1-a719-43f5-9b52-388cd4043c04" providerId="ADAL" clId="{07B87C65-7BF0-4289-BFF5-6A43FACCF6DC}" dt="2022-11-29T11:42:45.521" v="2771" actId="123"/>
          <ac:spMkLst>
            <pc:docMk/>
            <pc:sldMk cId="86561532" sldId="291"/>
            <ac:spMk id="3" creationId="{1DA344A0-0273-7FBC-0C27-BFE1398E5277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610408976" sldId="291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92924341" sldId="292"/>
        </pc:sldMkLst>
      </pc:sldChg>
      <pc:sldChg chg="addSp delSp modSp new mod">
        <pc:chgData name="Sara Muneeb" userId="29b624b1-a719-43f5-9b52-388cd4043c04" providerId="ADAL" clId="{07B87C65-7BF0-4289-BFF5-6A43FACCF6DC}" dt="2022-11-29T11:45:20.243" v="2790" actId="1035"/>
        <pc:sldMkLst>
          <pc:docMk/>
          <pc:sldMk cId="1372548100" sldId="292"/>
        </pc:sldMkLst>
        <pc:spChg chg="mod">
          <ac:chgData name="Sara Muneeb" userId="29b624b1-a719-43f5-9b52-388cd4043c04" providerId="ADAL" clId="{07B87C65-7BF0-4289-BFF5-6A43FACCF6DC}" dt="2022-11-29T11:43:42.642" v="2775" actId="20577"/>
          <ac:spMkLst>
            <pc:docMk/>
            <pc:sldMk cId="1372548100" sldId="292"/>
            <ac:spMk id="2" creationId="{897DCEC5-A4CA-1A35-FFB9-CEB4FA7745D0}"/>
          </ac:spMkLst>
        </pc:spChg>
        <pc:spChg chg="del">
          <ac:chgData name="Sara Muneeb" userId="29b624b1-a719-43f5-9b52-388cd4043c04" providerId="ADAL" clId="{07B87C65-7BF0-4289-BFF5-6A43FACCF6DC}" dt="2022-11-29T11:44:46.150" v="2776" actId="22"/>
          <ac:spMkLst>
            <pc:docMk/>
            <pc:sldMk cId="1372548100" sldId="292"/>
            <ac:spMk id="3" creationId="{8F76EA25-8077-4704-1F7C-18BAE8207F10}"/>
          </ac:spMkLst>
        </pc:spChg>
        <pc:spChg chg="add mod">
          <ac:chgData name="Sara Muneeb" userId="29b624b1-a719-43f5-9b52-388cd4043c04" providerId="ADAL" clId="{07B87C65-7BF0-4289-BFF5-6A43FACCF6DC}" dt="2022-11-29T11:45:20.243" v="2790" actId="1035"/>
          <ac:spMkLst>
            <pc:docMk/>
            <pc:sldMk cId="1372548100" sldId="292"/>
            <ac:spMk id="7" creationId="{A0F71DF1-5FB7-8367-4AF9-6471CE300FBF}"/>
          </ac:spMkLst>
        </pc:spChg>
        <pc:picChg chg="add mod ord">
          <ac:chgData name="Sara Muneeb" userId="29b624b1-a719-43f5-9b52-388cd4043c04" providerId="ADAL" clId="{07B87C65-7BF0-4289-BFF5-6A43FACCF6DC}" dt="2022-11-29T11:45:14.933" v="2789" actId="1038"/>
          <ac:picMkLst>
            <pc:docMk/>
            <pc:sldMk cId="1372548100" sldId="292"/>
            <ac:picMk id="5" creationId="{7A0C6368-596F-BB5F-A5F0-3650B7F64D5D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012698245" sldId="293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4002966167" sldId="294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954718911" sldId="295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279228112" sldId="296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713014717" sldId="297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079184309" sldId="298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554821673" sldId="299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411595474" sldId="300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7699154" sldId="301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4157430830" sldId="302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213821226" sldId="303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05969955" sldId="304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459373187" sldId="305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4049550503" sldId="306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508365302" sldId="307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4222737946" sldId="308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547706082" sldId="309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21608399" sldId="310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90341570" sldId="311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394940076" sldId="312"/>
        </pc:sldMkLst>
      </pc:sldChg>
      <pc:sldChg chg="modSp mod">
        <pc:chgData name="Sara Muneeb" userId="29b624b1-a719-43f5-9b52-388cd4043c04" providerId="ADAL" clId="{07B87C65-7BF0-4289-BFF5-6A43FACCF6DC}" dt="2022-12-06T04:04:56.169" v="2988" actId="27636"/>
        <pc:sldMkLst>
          <pc:docMk/>
          <pc:sldMk cId="2877534449" sldId="312"/>
        </pc:sldMkLst>
        <pc:spChg chg="mod">
          <ac:chgData name="Sara Muneeb" userId="29b624b1-a719-43f5-9b52-388cd4043c04" providerId="ADAL" clId="{07B87C65-7BF0-4289-BFF5-6A43FACCF6DC}" dt="2022-12-06T04:04:56.169" v="2988" actId="27636"/>
          <ac:spMkLst>
            <pc:docMk/>
            <pc:sldMk cId="2877534449" sldId="312"/>
            <ac:spMk id="3" creationId="{FCCD0A07-289D-85C2-1087-F1A4570E8380}"/>
          </ac:spMkLst>
        </pc:spChg>
      </pc:sldChg>
      <pc:sldChg chg="new del">
        <pc:chgData name="Sara Muneeb" userId="29b624b1-a719-43f5-9b52-388cd4043c04" providerId="ADAL" clId="{07B87C65-7BF0-4289-BFF5-6A43FACCF6DC}" dt="2022-12-06T04:47:16.707" v="3608" actId="47"/>
        <pc:sldMkLst>
          <pc:docMk/>
          <pc:sldMk cId="597740062" sldId="313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759940775" sldId="313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2269165914" sldId="314"/>
        </pc:sldMkLst>
      </pc:sldChg>
      <pc:sldChg chg="modSp new mod">
        <pc:chgData name="Sara Muneeb" userId="29b624b1-a719-43f5-9b52-388cd4043c04" providerId="ADAL" clId="{07B87C65-7BF0-4289-BFF5-6A43FACCF6DC}" dt="2022-12-06T04:30:50.123" v="3060" actId="5793"/>
        <pc:sldMkLst>
          <pc:docMk/>
          <pc:sldMk cId="3347304787" sldId="314"/>
        </pc:sldMkLst>
        <pc:spChg chg="mod">
          <ac:chgData name="Sara Muneeb" userId="29b624b1-a719-43f5-9b52-388cd4043c04" providerId="ADAL" clId="{07B87C65-7BF0-4289-BFF5-6A43FACCF6DC}" dt="2022-12-06T04:05:24.419" v="3019" actId="20577"/>
          <ac:spMkLst>
            <pc:docMk/>
            <pc:sldMk cId="3347304787" sldId="314"/>
            <ac:spMk id="2" creationId="{07A518C9-3CA1-6356-CDAA-C0D10987064D}"/>
          </ac:spMkLst>
        </pc:spChg>
        <pc:spChg chg="mod">
          <ac:chgData name="Sara Muneeb" userId="29b624b1-a719-43f5-9b52-388cd4043c04" providerId="ADAL" clId="{07B87C65-7BF0-4289-BFF5-6A43FACCF6DC}" dt="2022-12-06T04:30:50.123" v="3060" actId="5793"/>
          <ac:spMkLst>
            <pc:docMk/>
            <pc:sldMk cId="3347304787" sldId="314"/>
            <ac:spMk id="3" creationId="{56F3B97D-F19B-E175-4023-F27DEAACAA77}"/>
          </ac:spMkLst>
        </pc:spChg>
      </pc:sldChg>
      <pc:sldChg chg="addSp delSp modSp new mod">
        <pc:chgData name="Sara Muneeb" userId="29b624b1-a719-43f5-9b52-388cd4043c04" providerId="ADAL" clId="{07B87C65-7BF0-4289-BFF5-6A43FACCF6DC}" dt="2022-12-06T04:32:25.212" v="3103" actId="1076"/>
        <pc:sldMkLst>
          <pc:docMk/>
          <pc:sldMk cId="1401089230" sldId="315"/>
        </pc:sldMkLst>
        <pc:spChg chg="mod">
          <ac:chgData name="Sara Muneeb" userId="29b624b1-a719-43f5-9b52-388cd4043c04" providerId="ADAL" clId="{07B87C65-7BF0-4289-BFF5-6A43FACCF6DC}" dt="2022-12-06T04:31:31.106" v="3083" actId="20577"/>
          <ac:spMkLst>
            <pc:docMk/>
            <pc:sldMk cId="1401089230" sldId="315"/>
            <ac:spMk id="2" creationId="{006433C3-B2C6-39DC-C62C-A571019231E1}"/>
          </ac:spMkLst>
        </pc:spChg>
        <pc:spChg chg="del">
          <ac:chgData name="Sara Muneeb" userId="29b624b1-a719-43f5-9b52-388cd4043c04" providerId="ADAL" clId="{07B87C65-7BF0-4289-BFF5-6A43FACCF6DC}" dt="2022-12-06T04:31:26.209" v="3069"/>
          <ac:spMkLst>
            <pc:docMk/>
            <pc:sldMk cId="1401089230" sldId="315"/>
            <ac:spMk id="3" creationId="{DFB44034-6310-85E8-25A0-4882FC913531}"/>
          </ac:spMkLst>
        </pc:spChg>
        <pc:picChg chg="add mod">
          <ac:chgData name="Sara Muneeb" userId="29b624b1-a719-43f5-9b52-388cd4043c04" providerId="ADAL" clId="{07B87C65-7BF0-4289-BFF5-6A43FACCF6DC}" dt="2022-12-06T04:32:25.212" v="3103" actId="1076"/>
          <ac:picMkLst>
            <pc:docMk/>
            <pc:sldMk cId="1401089230" sldId="315"/>
            <ac:picMk id="1026" creationId="{D58A4EC9-0780-1EF8-30A8-118929C0C116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574604444" sldId="315"/>
        </pc:sldMkLst>
      </pc:sldChg>
      <pc:sldChg chg="addSp delSp modSp new mod">
        <pc:chgData name="Sara Muneeb" userId="29b624b1-a719-43f5-9b52-388cd4043c04" providerId="ADAL" clId="{07B87C65-7BF0-4289-BFF5-6A43FACCF6DC}" dt="2022-12-06T04:34:49.307" v="3116" actId="1076"/>
        <pc:sldMkLst>
          <pc:docMk/>
          <pc:sldMk cId="2929702152" sldId="316"/>
        </pc:sldMkLst>
        <pc:spChg chg="mod">
          <ac:chgData name="Sara Muneeb" userId="29b624b1-a719-43f5-9b52-388cd4043c04" providerId="ADAL" clId="{07B87C65-7BF0-4289-BFF5-6A43FACCF6DC}" dt="2022-12-06T04:31:37.363" v="3099" actId="5793"/>
          <ac:spMkLst>
            <pc:docMk/>
            <pc:sldMk cId="2929702152" sldId="316"/>
            <ac:spMk id="2" creationId="{FA709AF4-A790-41F4-E656-E39D6FB07DF1}"/>
          </ac:spMkLst>
        </pc:spChg>
        <pc:spChg chg="del">
          <ac:chgData name="Sara Muneeb" userId="29b624b1-a719-43f5-9b52-388cd4043c04" providerId="ADAL" clId="{07B87C65-7BF0-4289-BFF5-6A43FACCF6DC}" dt="2022-12-06T04:32:13.143" v="3100"/>
          <ac:spMkLst>
            <pc:docMk/>
            <pc:sldMk cId="2929702152" sldId="316"/>
            <ac:spMk id="3" creationId="{AA877C5E-E468-D837-369A-25D4EE92AE9E}"/>
          </ac:spMkLst>
        </pc:spChg>
        <pc:spChg chg="add del mod">
          <ac:chgData name="Sara Muneeb" userId="29b624b1-a719-43f5-9b52-388cd4043c04" providerId="ADAL" clId="{07B87C65-7BF0-4289-BFF5-6A43FACCF6DC}" dt="2022-12-06T04:33:27.759" v="3111" actId="478"/>
          <ac:spMkLst>
            <pc:docMk/>
            <pc:sldMk cId="2929702152" sldId="316"/>
            <ac:spMk id="4" creationId="{AB2D90F0-CF23-7059-8EBD-2CB5BE35251A}"/>
          </ac:spMkLst>
        </pc:spChg>
        <pc:spChg chg="add mod">
          <ac:chgData name="Sara Muneeb" userId="29b624b1-a719-43f5-9b52-388cd4043c04" providerId="ADAL" clId="{07B87C65-7BF0-4289-BFF5-6A43FACCF6DC}" dt="2022-12-06T04:34:40.615" v="3112" actId="478"/>
          <ac:spMkLst>
            <pc:docMk/>
            <pc:sldMk cId="2929702152" sldId="316"/>
            <ac:spMk id="5" creationId="{5A52007E-C1E7-05EB-3805-980316459094}"/>
          </ac:spMkLst>
        </pc:spChg>
        <pc:picChg chg="add del mod">
          <ac:chgData name="Sara Muneeb" userId="29b624b1-a719-43f5-9b52-388cd4043c04" providerId="ADAL" clId="{07B87C65-7BF0-4289-BFF5-6A43FACCF6DC}" dt="2022-12-06T04:34:40.615" v="3112" actId="478"/>
          <ac:picMkLst>
            <pc:docMk/>
            <pc:sldMk cId="2929702152" sldId="316"/>
            <ac:picMk id="2050" creationId="{C223B538-C532-7D2E-27ED-79A38174B04D}"/>
          </ac:picMkLst>
        </pc:picChg>
        <pc:picChg chg="add del mod">
          <ac:chgData name="Sara Muneeb" userId="29b624b1-a719-43f5-9b52-388cd4043c04" providerId="ADAL" clId="{07B87C65-7BF0-4289-BFF5-6A43FACCF6DC}" dt="2022-12-06T04:33:27.332" v="3110"/>
          <ac:picMkLst>
            <pc:docMk/>
            <pc:sldMk cId="2929702152" sldId="316"/>
            <ac:picMk id="2052" creationId="{47E13A5E-6662-BCAA-1A50-211BD5F311DC}"/>
          </ac:picMkLst>
        </pc:picChg>
        <pc:picChg chg="add mod">
          <ac:chgData name="Sara Muneeb" userId="29b624b1-a719-43f5-9b52-388cd4043c04" providerId="ADAL" clId="{07B87C65-7BF0-4289-BFF5-6A43FACCF6DC}" dt="2022-12-06T04:34:49.307" v="3116" actId="1076"/>
          <ac:picMkLst>
            <pc:docMk/>
            <pc:sldMk cId="2929702152" sldId="316"/>
            <ac:picMk id="2054" creationId="{C38A788A-8AE3-E5AA-D8A6-87EE714449DE}"/>
          </ac:picMkLst>
        </pc:pic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3785957644" sldId="316"/>
        </pc:sldMkLst>
      </pc:sldChg>
      <pc:sldChg chg="modSp new mod">
        <pc:chgData name="Sara Muneeb" userId="29b624b1-a719-43f5-9b52-388cd4043c04" providerId="ADAL" clId="{07B87C65-7BF0-4289-BFF5-6A43FACCF6DC}" dt="2022-12-06T04:41:02.838" v="3173" actId="20577"/>
        <pc:sldMkLst>
          <pc:docMk/>
          <pc:sldMk cId="207355886" sldId="317"/>
        </pc:sldMkLst>
        <pc:spChg chg="mod">
          <ac:chgData name="Sara Muneeb" userId="29b624b1-a719-43f5-9b52-388cd4043c04" providerId="ADAL" clId="{07B87C65-7BF0-4289-BFF5-6A43FACCF6DC}" dt="2022-12-06T04:35:55.411" v="3152" actId="5793"/>
          <ac:spMkLst>
            <pc:docMk/>
            <pc:sldMk cId="207355886" sldId="317"/>
            <ac:spMk id="2" creationId="{0AED4CBA-FA3D-2C1E-275E-36C488978C9D}"/>
          </ac:spMkLst>
        </pc:spChg>
        <pc:spChg chg="mod">
          <ac:chgData name="Sara Muneeb" userId="29b624b1-a719-43f5-9b52-388cd4043c04" providerId="ADAL" clId="{07B87C65-7BF0-4289-BFF5-6A43FACCF6DC}" dt="2022-12-06T04:41:02.838" v="3173" actId="20577"/>
          <ac:spMkLst>
            <pc:docMk/>
            <pc:sldMk cId="207355886" sldId="317"/>
            <ac:spMk id="3" creationId="{57599E7F-2088-53D3-280B-FDAD066380DB}"/>
          </ac:spMkLst>
        </pc:spChg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996644715" sldId="317"/>
        </pc:sldMkLst>
      </pc:sldChg>
      <pc:sldChg chg="del">
        <pc:chgData name="Sara Muneeb" userId="29b624b1-a719-43f5-9b52-388cd4043c04" providerId="ADAL" clId="{07B87C65-7BF0-4289-BFF5-6A43FACCF6DC}" dt="2022-11-25T04:26:49.041" v="0" actId="47"/>
        <pc:sldMkLst>
          <pc:docMk/>
          <pc:sldMk cId="1545905496" sldId="318"/>
        </pc:sldMkLst>
      </pc:sldChg>
      <pc:sldChg chg="modSp new mod">
        <pc:chgData name="Sara Muneeb" userId="29b624b1-a719-43f5-9b52-388cd4043c04" providerId="ADAL" clId="{07B87C65-7BF0-4289-BFF5-6A43FACCF6DC}" dt="2022-12-06T04:44:34.103" v="3385" actId="20577"/>
        <pc:sldMkLst>
          <pc:docMk/>
          <pc:sldMk cId="3253479535" sldId="318"/>
        </pc:sldMkLst>
        <pc:spChg chg="mod">
          <ac:chgData name="Sara Muneeb" userId="29b624b1-a719-43f5-9b52-388cd4043c04" providerId="ADAL" clId="{07B87C65-7BF0-4289-BFF5-6A43FACCF6DC}" dt="2022-12-06T04:41:46.186" v="3200" actId="313"/>
          <ac:spMkLst>
            <pc:docMk/>
            <pc:sldMk cId="3253479535" sldId="318"/>
            <ac:spMk id="2" creationId="{566F3255-E094-8C40-D68F-0EDAA9B7F434}"/>
          </ac:spMkLst>
        </pc:spChg>
        <pc:spChg chg="mod">
          <ac:chgData name="Sara Muneeb" userId="29b624b1-a719-43f5-9b52-388cd4043c04" providerId="ADAL" clId="{07B87C65-7BF0-4289-BFF5-6A43FACCF6DC}" dt="2022-12-06T04:44:34.103" v="3385" actId="20577"/>
          <ac:spMkLst>
            <pc:docMk/>
            <pc:sldMk cId="3253479535" sldId="318"/>
            <ac:spMk id="3" creationId="{B99DA845-C627-B6FB-CEEC-ADAA9AFA0385}"/>
          </ac:spMkLst>
        </pc:spChg>
      </pc:sldChg>
      <pc:sldChg chg="modSp new mod">
        <pc:chgData name="Sara Muneeb" userId="29b624b1-a719-43f5-9b52-388cd4043c04" providerId="ADAL" clId="{07B87C65-7BF0-4289-BFF5-6A43FACCF6DC}" dt="2022-12-06T04:47:21.753" v="3609" actId="313"/>
        <pc:sldMkLst>
          <pc:docMk/>
          <pc:sldMk cId="3258948435" sldId="319"/>
        </pc:sldMkLst>
        <pc:spChg chg="mod">
          <ac:chgData name="Sara Muneeb" userId="29b624b1-a719-43f5-9b52-388cd4043c04" providerId="ADAL" clId="{07B87C65-7BF0-4289-BFF5-6A43FACCF6DC}" dt="2022-12-06T04:47:21.753" v="3609" actId="313"/>
          <ac:spMkLst>
            <pc:docMk/>
            <pc:sldMk cId="3258948435" sldId="319"/>
            <ac:spMk id="2" creationId="{83495DE6-22E5-D63D-EEAD-AE7DF5EE3560}"/>
          </ac:spMkLst>
        </pc:spChg>
        <pc:spChg chg="mod">
          <ac:chgData name="Sara Muneeb" userId="29b624b1-a719-43f5-9b52-388cd4043c04" providerId="ADAL" clId="{07B87C65-7BF0-4289-BFF5-6A43FACCF6DC}" dt="2022-12-06T04:47:11.039" v="3607" actId="20577"/>
          <ac:spMkLst>
            <pc:docMk/>
            <pc:sldMk cId="3258948435" sldId="319"/>
            <ac:spMk id="3" creationId="{CB41A3DD-CFB2-EEC0-1AE9-C9556D65C8B4}"/>
          </ac:spMkLst>
        </pc:spChg>
      </pc:sldChg>
    </pc:docChg>
  </pc:docChgLst>
  <pc:docChgLst>
    <pc:chgData name="Sara Muneeb" userId="29b624b1-a719-43f5-9b52-388cd4043c04" providerId="ADAL" clId="{626D58DD-CAD1-41FD-B346-5DA3667E10E3}"/>
    <pc:docChg chg="undo custSel addSld delSld modSld">
      <pc:chgData name="Sara Muneeb" userId="29b624b1-a719-43f5-9b52-388cd4043c04" providerId="ADAL" clId="{626D58DD-CAD1-41FD-B346-5DA3667E10E3}" dt="2022-12-07T12:11:28.684" v="3033" actId="47"/>
      <pc:docMkLst>
        <pc:docMk/>
      </pc:docMkLst>
      <pc:sldChg chg="modSp mod">
        <pc:chgData name="Sara Muneeb" userId="29b624b1-a719-43f5-9b52-388cd4043c04" providerId="ADAL" clId="{626D58DD-CAD1-41FD-B346-5DA3667E10E3}" dt="2022-12-06T04:54:01.538" v="8" actId="20577"/>
        <pc:sldMkLst>
          <pc:docMk/>
          <pc:sldMk cId="2984185032" sldId="256"/>
        </pc:sldMkLst>
        <pc:spChg chg="mod">
          <ac:chgData name="Sara Muneeb" userId="29b624b1-a719-43f5-9b52-388cd4043c04" providerId="ADAL" clId="{626D58DD-CAD1-41FD-B346-5DA3667E10E3}" dt="2022-12-06T04:54:01.538" v="8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addSp delSp modSp new mod">
        <pc:chgData name="Sara Muneeb" userId="29b624b1-a719-43f5-9b52-388cd4043c04" providerId="ADAL" clId="{626D58DD-CAD1-41FD-B346-5DA3667E10E3}" dt="2022-12-07T09:25:18.194" v="711" actId="167"/>
        <pc:sldMkLst>
          <pc:docMk/>
          <pc:sldMk cId="1746396122" sldId="257"/>
        </pc:sldMkLst>
        <pc:spChg chg="mod">
          <ac:chgData name="Sara Muneeb" userId="29b624b1-a719-43f5-9b52-388cd4043c04" providerId="ADAL" clId="{626D58DD-CAD1-41FD-B346-5DA3667E10E3}" dt="2022-12-06T04:54:14.566" v="21" actId="20577"/>
          <ac:spMkLst>
            <pc:docMk/>
            <pc:sldMk cId="1746396122" sldId="257"/>
            <ac:spMk id="2" creationId="{2D6D919B-68BD-4476-86FD-F0566FCA1E72}"/>
          </ac:spMkLst>
        </pc:spChg>
        <pc:spChg chg="mod">
          <ac:chgData name="Sara Muneeb" userId="29b624b1-a719-43f5-9b52-388cd4043c04" providerId="ADAL" clId="{626D58DD-CAD1-41FD-B346-5DA3667E10E3}" dt="2022-12-07T09:25:05.410" v="708" actId="404"/>
          <ac:spMkLst>
            <pc:docMk/>
            <pc:sldMk cId="1746396122" sldId="257"/>
            <ac:spMk id="3" creationId="{90AF1FA9-BC96-9025-809A-CB7FBD0773E0}"/>
          </ac:spMkLst>
        </pc:spChg>
        <pc:picChg chg="add del mod">
          <ac:chgData name="Sara Muneeb" userId="29b624b1-a719-43f5-9b52-388cd4043c04" providerId="ADAL" clId="{626D58DD-CAD1-41FD-B346-5DA3667E10E3}" dt="2022-12-07T09:24:33.307" v="699" actId="478"/>
          <ac:picMkLst>
            <pc:docMk/>
            <pc:sldMk cId="1746396122" sldId="257"/>
            <ac:picMk id="3074" creationId="{81585607-DC9C-A10B-C0C0-FA37C76C10B6}"/>
          </ac:picMkLst>
        </pc:picChg>
        <pc:picChg chg="add mod">
          <ac:chgData name="Sara Muneeb" userId="29b624b1-a719-43f5-9b52-388cd4043c04" providerId="ADAL" clId="{626D58DD-CAD1-41FD-B346-5DA3667E10E3}" dt="2022-12-07T09:25:18.194" v="711" actId="167"/>
          <ac:picMkLst>
            <pc:docMk/>
            <pc:sldMk cId="1746396122" sldId="257"/>
            <ac:picMk id="3076" creationId="{F43BF084-CDA6-DF22-5CA0-76703CDC2900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4052696622" sldId="257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361134221" sldId="258"/>
        </pc:sldMkLst>
      </pc:sldChg>
      <pc:sldChg chg="addSp modSp new mod">
        <pc:chgData name="Sara Muneeb" userId="29b624b1-a719-43f5-9b52-388cd4043c04" providerId="ADAL" clId="{626D58DD-CAD1-41FD-B346-5DA3667E10E3}" dt="2022-12-07T09:26:50.867" v="739" actId="1076"/>
        <pc:sldMkLst>
          <pc:docMk/>
          <pc:sldMk cId="3860371570" sldId="258"/>
        </pc:sldMkLst>
        <pc:spChg chg="mod">
          <ac:chgData name="Sara Muneeb" userId="29b624b1-a719-43f5-9b52-388cd4043c04" providerId="ADAL" clId="{626D58DD-CAD1-41FD-B346-5DA3667E10E3}" dt="2022-12-07T06:32:34.700" v="100" actId="20577"/>
          <ac:spMkLst>
            <pc:docMk/>
            <pc:sldMk cId="3860371570" sldId="258"/>
            <ac:spMk id="2" creationId="{C3560AE7-E8D9-D0FC-3E1F-23C3C7057DB6}"/>
          </ac:spMkLst>
        </pc:spChg>
        <pc:spChg chg="mod">
          <ac:chgData name="Sara Muneeb" userId="29b624b1-a719-43f5-9b52-388cd4043c04" providerId="ADAL" clId="{626D58DD-CAD1-41FD-B346-5DA3667E10E3}" dt="2022-12-07T09:26:42.060" v="736" actId="21"/>
          <ac:spMkLst>
            <pc:docMk/>
            <pc:sldMk cId="3860371570" sldId="258"/>
            <ac:spMk id="3" creationId="{C43F6602-D41C-1E60-8D60-EA0206CAFCDB}"/>
          </ac:spMkLst>
        </pc:spChg>
        <pc:picChg chg="add mod">
          <ac:chgData name="Sara Muneeb" userId="29b624b1-a719-43f5-9b52-388cd4043c04" providerId="ADAL" clId="{626D58DD-CAD1-41FD-B346-5DA3667E10E3}" dt="2022-12-07T09:26:50.867" v="739" actId="1076"/>
          <ac:picMkLst>
            <pc:docMk/>
            <pc:sldMk cId="3860371570" sldId="258"/>
            <ac:picMk id="4098" creationId="{DD73AAF0-86FF-9B2D-14CB-33E8EBE2ED85}"/>
          </ac:picMkLst>
        </pc:picChg>
      </pc:sldChg>
      <pc:sldChg chg="addSp modSp new mod">
        <pc:chgData name="Sara Muneeb" userId="29b624b1-a719-43f5-9b52-388cd4043c04" providerId="ADAL" clId="{626D58DD-CAD1-41FD-B346-5DA3667E10E3}" dt="2022-12-07T09:11:33.123" v="438" actId="1076"/>
        <pc:sldMkLst>
          <pc:docMk/>
          <pc:sldMk cId="2060412909" sldId="259"/>
        </pc:sldMkLst>
        <pc:spChg chg="mod">
          <ac:chgData name="Sara Muneeb" userId="29b624b1-a719-43f5-9b52-388cd4043c04" providerId="ADAL" clId="{626D58DD-CAD1-41FD-B346-5DA3667E10E3}" dt="2022-12-07T09:06:41.045" v="359" actId="27636"/>
          <ac:spMkLst>
            <pc:docMk/>
            <pc:sldMk cId="2060412909" sldId="259"/>
            <ac:spMk id="2" creationId="{BC618433-BF47-7878-9478-00B34BE787A0}"/>
          </ac:spMkLst>
        </pc:spChg>
        <pc:spChg chg="mod">
          <ac:chgData name="Sara Muneeb" userId="29b624b1-a719-43f5-9b52-388cd4043c04" providerId="ADAL" clId="{626D58DD-CAD1-41FD-B346-5DA3667E10E3}" dt="2022-12-07T09:11:17.056" v="435" actId="404"/>
          <ac:spMkLst>
            <pc:docMk/>
            <pc:sldMk cId="2060412909" sldId="259"/>
            <ac:spMk id="3" creationId="{48507441-FF76-03B6-2E1A-3AEF5105983A}"/>
          </ac:spMkLst>
        </pc:spChg>
        <pc:picChg chg="add mod">
          <ac:chgData name="Sara Muneeb" userId="29b624b1-a719-43f5-9b52-388cd4043c04" providerId="ADAL" clId="{626D58DD-CAD1-41FD-B346-5DA3667E10E3}" dt="2022-12-07T09:11:33.123" v="438" actId="1076"/>
          <ac:picMkLst>
            <pc:docMk/>
            <pc:sldMk cId="2060412909" sldId="259"/>
            <ac:picMk id="1026" creationId="{457EFE12-53E1-317F-BA94-7398E4966D0B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4265269636" sldId="259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053092613" sldId="260"/>
        </pc:sldMkLst>
      </pc:sldChg>
      <pc:sldChg chg="modSp new mod">
        <pc:chgData name="Sara Muneeb" userId="29b624b1-a719-43f5-9b52-388cd4043c04" providerId="ADAL" clId="{626D58DD-CAD1-41FD-B346-5DA3667E10E3}" dt="2022-12-07T09:25:58.324" v="724" actId="20577"/>
        <pc:sldMkLst>
          <pc:docMk/>
          <pc:sldMk cId="3321054555" sldId="260"/>
        </pc:sldMkLst>
        <pc:spChg chg="mod">
          <ac:chgData name="Sara Muneeb" userId="29b624b1-a719-43f5-9b52-388cd4043c04" providerId="ADAL" clId="{626D58DD-CAD1-41FD-B346-5DA3667E10E3}" dt="2022-12-07T09:25:58.324" v="724" actId="20577"/>
          <ac:spMkLst>
            <pc:docMk/>
            <pc:sldMk cId="3321054555" sldId="260"/>
            <ac:spMk id="2" creationId="{C866CABA-CA83-CBBA-2F53-AC06F966E641}"/>
          </ac:spMkLst>
        </pc:spChg>
        <pc:spChg chg="mod">
          <ac:chgData name="Sara Muneeb" userId="29b624b1-a719-43f5-9b52-388cd4043c04" providerId="ADAL" clId="{626D58DD-CAD1-41FD-B346-5DA3667E10E3}" dt="2022-12-07T09:02:14.454" v="355" actId="20577"/>
          <ac:spMkLst>
            <pc:docMk/>
            <pc:sldMk cId="3321054555" sldId="260"/>
            <ac:spMk id="3" creationId="{0C9C6AC8-E212-7E96-4848-B255D7EB7AE3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48806529" sldId="261"/>
        </pc:sldMkLst>
      </pc:sldChg>
      <pc:sldChg chg="addSp modSp new mod">
        <pc:chgData name="Sara Muneeb" userId="29b624b1-a719-43f5-9b52-388cd4043c04" providerId="ADAL" clId="{626D58DD-CAD1-41FD-B346-5DA3667E10E3}" dt="2022-12-07T09:21:47.993" v="691" actId="114"/>
        <pc:sldMkLst>
          <pc:docMk/>
          <pc:sldMk cId="1632207964" sldId="261"/>
        </pc:sldMkLst>
        <pc:spChg chg="mod">
          <ac:chgData name="Sara Muneeb" userId="29b624b1-a719-43f5-9b52-388cd4043c04" providerId="ADAL" clId="{626D58DD-CAD1-41FD-B346-5DA3667E10E3}" dt="2022-12-07T09:11:45.065" v="439"/>
          <ac:spMkLst>
            <pc:docMk/>
            <pc:sldMk cId="1632207964" sldId="261"/>
            <ac:spMk id="2" creationId="{07932193-8A40-2A47-8ED9-D44350C2BC32}"/>
          </ac:spMkLst>
        </pc:spChg>
        <pc:spChg chg="mod">
          <ac:chgData name="Sara Muneeb" userId="29b624b1-a719-43f5-9b52-388cd4043c04" providerId="ADAL" clId="{626D58DD-CAD1-41FD-B346-5DA3667E10E3}" dt="2022-12-07T09:21:47.993" v="691" actId="114"/>
          <ac:spMkLst>
            <pc:docMk/>
            <pc:sldMk cId="1632207964" sldId="261"/>
            <ac:spMk id="3" creationId="{40826A6F-3E45-8940-48F0-0A569DA89FE4}"/>
          </ac:spMkLst>
        </pc:spChg>
        <pc:picChg chg="add mod">
          <ac:chgData name="Sara Muneeb" userId="29b624b1-a719-43f5-9b52-388cd4043c04" providerId="ADAL" clId="{626D58DD-CAD1-41FD-B346-5DA3667E10E3}" dt="2022-12-07T09:20:55.081" v="664" actId="14100"/>
          <ac:picMkLst>
            <pc:docMk/>
            <pc:sldMk cId="1632207964" sldId="261"/>
            <ac:picMk id="2050" creationId="{C406DF67-BC20-6968-257C-889FD9A71601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076603548" sldId="262"/>
        </pc:sldMkLst>
      </pc:sldChg>
      <pc:sldChg chg="modSp new mod">
        <pc:chgData name="Sara Muneeb" userId="29b624b1-a719-43f5-9b52-388cd4043c04" providerId="ADAL" clId="{626D58DD-CAD1-41FD-B346-5DA3667E10E3}" dt="2022-12-07T10:05:52.351" v="1413" actId="20577"/>
        <pc:sldMkLst>
          <pc:docMk/>
          <pc:sldMk cId="3110555305" sldId="262"/>
        </pc:sldMkLst>
        <pc:spChg chg="mod">
          <ac:chgData name="Sara Muneeb" userId="29b624b1-a719-43f5-9b52-388cd4043c04" providerId="ADAL" clId="{626D58DD-CAD1-41FD-B346-5DA3667E10E3}" dt="2022-12-07T09:17:11.555" v="644"/>
          <ac:spMkLst>
            <pc:docMk/>
            <pc:sldMk cId="3110555305" sldId="262"/>
            <ac:spMk id="2" creationId="{73057CAC-EC86-4C16-8229-91360890C803}"/>
          </ac:spMkLst>
        </pc:spChg>
        <pc:spChg chg="mod">
          <ac:chgData name="Sara Muneeb" userId="29b624b1-a719-43f5-9b52-388cd4043c04" providerId="ADAL" clId="{626D58DD-CAD1-41FD-B346-5DA3667E10E3}" dt="2022-12-07T10:05:52.351" v="1413" actId="20577"/>
          <ac:spMkLst>
            <pc:docMk/>
            <pc:sldMk cId="3110555305" sldId="262"/>
            <ac:spMk id="3" creationId="{42E557E4-7D36-DEC3-6240-1B15850D4CA8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694070568" sldId="263"/>
        </pc:sldMkLst>
      </pc:sldChg>
      <pc:sldChg chg="modSp new mod">
        <pc:chgData name="Sara Muneeb" userId="29b624b1-a719-43f5-9b52-388cd4043c04" providerId="ADAL" clId="{626D58DD-CAD1-41FD-B346-5DA3667E10E3}" dt="2022-12-07T10:05:15.901" v="1402" actId="20577"/>
        <pc:sldMkLst>
          <pc:docMk/>
          <pc:sldMk cId="2084209913" sldId="263"/>
        </pc:sldMkLst>
        <pc:spChg chg="mod">
          <ac:chgData name="Sara Muneeb" userId="29b624b1-a719-43f5-9b52-388cd4043c04" providerId="ADAL" clId="{626D58DD-CAD1-41FD-B346-5DA3667E10E3}" dt="2022-12-07T10:05:15.901" v="1402" actId="20577"/>
          <ac:spMkLst>
            <pc:docMk/>
            <pc:sldMk cId="2084209913" sldId="263"/>
            <ac:spMk id="2" creationId="{6CD0638C-23D9-4086-4665-113A5CBDEB05}"/>
          </ac:spMkLst>
        </pc:spChg>
        <pc:spChg chg="mod">
          <ac:chgData name="Sara Muneeb" userId="29b624b1-a719-43f5-9b52-388cd4043c04" providerId="ADAL" clId="{626D58DD-CAD1-41FD-B346-5DA3667E10E3}" dt="2022-12-07T10:05:03.371" v="1383" actId="27636"/>
          <ac:spMkLst>
            <pc:docMk/>
            <pc:sldMk cId="2084209913" sldId="263"/>
            <ac:spMk id="3" creationId="{71FFDB5D-541C-F5EE-B426-EC9D8161D9A8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588564377" sldId="264"/>
        </pc:sldMkLst>
      </pc:sldChg>
      <pc:sldChg chg="addSp delSp modSp new mod">
        <pc:chgData name="Sara Muneeb" userId="29b624b1-a719-43f5-9b52-388cd4043c04" providerId="ADAL" clId="{626D58DD-CAD1-41FD-B346-5DA3667E10E3}" dt="2022-12-07T10:11:04.068" v="1541" actId="6549"/>
        <pc:sldMkLst>
          <pc:docMk/>
          <pc:sldMk cId="2319099585" sldId="264"/>
        </pc:sldMkLst>
        <pc:spChg chg="mod">
          <ac:chgData name="Sara Muneeb" userId="29b624b1-a719-43f5-9b52-388cd4043c04" providerId="ADAL" clId="{626D58DD-CAD1-41FD-B346-5DA3667E10E3}" dt="2022-12-07T10:09:34.452" v="1512" actId="20577"/>
          <ac:spMkLst>
            <pc:docMk/>
            <pc:sldMk cId="2319099585" sldId="264"/>
            <ac:spMk id="2" creationId="{398C4538-1C9C-E389-735E-0C422E9385F0}"/>
          </ac:spMkLst>
        </pc:spChg>
        <pc:spChg chg="mod">
          <ac:chgData name="Sara Muneeb" userId="29b624b1-a719-43f5-9b52-388cd4043c04" providerId="ADAL" clId="{626D58DD-CAD1-41FD-B346-5DA3667E10E3}" dt="2022-12-07T10:11:04.068" v="1541" actId="6549"/>
          <ac:spMkLst>
            <pc:docMk/>
            <pc:sldMk cId="2319099585" sldId="264"/>
            <ac:spMk id="3" creationId="{32ACA20A-46DC-7ABA-B504-E54CA02BFBC7}"/>
          </ac:spMkLst>
        </pc:spChg>
        <pc:spChg chg="add del">
          <ac:chgData name="Sara Muneeb" userId="29b624b1-a719-43f5-9b52-388cd4043c04" providerId="ADAL" clId="{626D58DD-CAD1-41FD-B346-5DA3667E10E3}" dt="2022-12-07T10:10:48.725" v="1536" actId="22"/>
          <ac:spMkLst>
            <pc:docMk/>
            <pc:sldMk cId="2319099585" sldId="264"/>
            <ac:spMk id="5" creationId="{475B7698-41BE-F809-2873-763845FB49EE}"/>
          </ac:spMkLst>
        </pc:spChg>
      </pc:sldChg>
      <pc:sldChg chg="addSp modSp new mod">
        <pc:chgData name="Sara Muneeb" userId="29b624b1-a719-43f5-9b52-388cd4043c04" providerId="ADAL" clId="{626D58DD-CAD1-41FD-B346-5DA3667E10E3}" dt="2022-12-07T10:12:12.605" v="1555"/>
        <pc:sldMkLst>
          <pc:docMk/>
          <pc:sldMk cId="187458491" sldId="265"/>
        </pc:sldMkLst>
        <pc:spChg chg="mod">
          <ac:chgData name="Sara Muneeb" userId="29b624b1-a719-43f5-9b52-388cd4043c04" providerId="ADAL" clId="{626D58DD-CAD1-41FD-B346-5DA3667E10E3}" dt="2022-12-07T10:12:12.605" v="1555"/>
          <ac:spMkLst>
            <pc:docMk/>
            <pc:sldMk cId="187458491" sldId="265"/>
            <ac:spMk id="2" creationId="{F5D53E8D-6509-04E5-492D-80A9996256E6}"/>
          </ac:spMkLst>
        </pc:spChg>
        <pc:spChg chg="mod">
          <ac:chgData name="Sara Muneeb" userId="29b624b1-a719-43f5-9b52-388cd4043c04" providerId="ADAL" clId="{626D58DD-CAD1-41FD-B346-5DA3667E10E3}" dt="2022-12-07T10:11:23.985" v="1546" actId="20577"/>
          <ac:spMkLst>
            <pc:docMk/>
            <pc:sldMk cId="187458491" sldId="265"/>
            <ac:spMk id="3" creationId="{4ACCCBCC-0D95-4399-BCA0-1CE274345BD8}"/>
          </ac:spMkLst>
        </pc:spChg>
        <pc:picChg chg="add mod">
          <ac:chgData name="Sara Muneeb" userId="29b624b1-a719-43f5-9b52-388cd4043c04" providerId="ADAL" clId="{626D58DD-CAD1-41FD-B346-5DA3667E10E3}" dt="2022-12-07T10:11:55.365" v="1554" actId="1076"/>
          <ac:picMkLst>
            <pc:docMk/>
            <pc:sldMk cId="187458491" sldId="265"/>
            <ac:picMk id="5122" creationId="{B9E26AB3-BEC0-8BB5-E242-D5ED2129E429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920584413" sldId="265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480505665" sldId="266"/>
        </pc:sldMkLst>
      </pc:sldChg>
      <pc:sldChg chg="addSp delSp modSp new mod">
        <pc:chgData name="Sara Muneeb" userId="29b624b1-a719-43f5-9b52-388cd4043c04" providerId="ADAL" clId="{626D58DD-CAD1-41FD-B346-5DA3667E10E3}" dt="2022-12-07T10:20:56.959" v="1797" actId="1076"/>
        <pc:sldMkLst>
          <pc:docMk/>
          <pc:sldMk cId="3212761477" sldId="266"/>
        </pc:sldMkLst>
        <pc:spChg chg="mod">
          <ac:chgData name="Sara Muneeb" userId="29b624b1-a719-43f5-9b52-388cd4043c04" providerId="ADAL" clId="{626D58DD-CAD1-41FD-B346-5DA3667E10E3}" dt="2022-12-07T10:12:33.850" v="1614" actId="20577"/>
          <ac:spMkLst>
            <pc:docMk/>
            <pc:sldMk cId="3212761477" sldId="266"/>
            <ac:spMk id="2" creationId="{043EC072-1643-AC0E-72CB-13AEE01DC25D}"/>
          </ac:spMkLst>
        </pc:spChg>
        <pc:spChg chg="mod">
          <ac:chgData name="Sara Muneeb" userId="29b624b1-a719-43f5-9b52-388cd4043c04" providerId="ADAL" clId="{626D58DD-CAD1-41FD-B346-5DA3667E10E3}" dt="2022-12-07T10:20:41.050" v="1793" actId="404"/>
          <ac:spMkLst>
            <pc:docMk/>
            <pc:sldMk cId="3212761477" sldId="266"/>
            <ac:spMk id="3" creationId="{1CC60E78-FC79-76B4-2AC9-D6914EB5F1F3}"/>
          </ac:spMkLst>
        </pc:spChg>
        <pc:picChg chg="add mod">
          <ac:chgData name="Sara Muneeb" userId="29b624b1-a719-43f5-9b52-388cd4043c04" providerId="ADAL" clId="{626D58DD-CAD1-41FD-B346-5DA3667E10E3}" dt="2022-12-07T10:20:56.959" v="1797" actId="1076"/>
          <ac:picMkLst>
            <pc:docMk/>
            <pc:sldMk cId="3212761477" sldId="266"/>
            <ac:picMk id="4" creationId="{374319CC-3C69-DA46-1E07-0B1E6267BF09}"/>
          </ac:picMkLst>
        </pc:picChg>
        <pc:picChg chg="add del">
          <ac:chgData name="Sara Muneeb" userId="29b624b1-a719-43f5-9b52-388cd4043c04" providerId="ADAL" clId="{626D58DD-CAD1-41FD-B346-5DA3667E10E3}" dt="2022-12-07T10:15:58.829" v="1694" actId="21"/>
          <ac:picMkLst>
            <pc:docMk/>
            <pc:sldMk cId="3212761477" sldId="266"/>
            <ac:picMk id="6146" creationId="{6671E64E-4A81-7930-D032-3E17D6418A46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814825275" sldId="267"/>
        </pc:sldMkLst>
      </pc:sldChg>
      <pc:sldChg chg="addSp delSp modSp new mod">
        <pc:chgData name="Sara Muneeb" userId="29b624b1-a719-43f5-9b52-388cd4043c04" providerId="ADAL" clId="{626D58DD-CAD1-41FD-B346-5DA3667E10E3}" dt="2022-12-07T10:20:30.241" v="1791" actId="21"/>
        <pc:sldMkLst>
          <pc:docMk/>
          <pc:sldMk cId="2035522379" sldId="267"/>
        </pc:sldMkLst>
        <pc:spChg chg="mod">
          <ac:chgData name="Sara Muneeb" userId="29b624b1-a719-43f5-9b52-388cd4043c04" providerId="ADAL" clId="{626D58DD-CAD1-41FD-B346-5DA3667E10E3}" dt="2022-12-07T10:16:28.407" v="1723" actId="313"/>
          <ac:spMkLst>
            <pc:docMk/>
            <pc:sldMk cId="2035522379" sldId="267"/>
            <ac:spMk id="2" creationId="{3522A1BD-D0BE-1CD1-2C4A-35CEA632689D}"/>
          </ac:spMkLst>
        </pc:spChg>
        <pc:spChg chg="mod">
          <ac:chgData name="Sara Muneeb" userId="29b624b1-a719-43f5-9b52-388cd4043c04" providerId="ADAL" clId="{626D58DD-CAD1-41FD-B346-5DA3667E10E3}" dt="2022-12-07T10:20:16.796" v="1789" actId="14100"/>
          <ac:spMkLst>
            <pc:docMk/>
            <pc:sldMk cId="2035522379" sldId="267"/>
            <ac:spMk id="3" creationId="{71D702BD-0A98-DDB7-AD13-D744318D25BF}"/>
          </ac:spMkLst>
        </pc:spChg>
        <pc:picChg chg="add del mod">
          <ac:chgData name="Sara Muneeb" userId="29b624b1-a719-43f5-9b52-388cd4043c04" providerId="ADAL" clId="{626D58DD-CAD1-41FD-B346-5DA3667E10E3}" dt="2022-12-07T10:20:30.241" v="1791" actId="21"/>
          <ac:picMkLst>
            <pc:docMk/>
            <pc:sldMk cId="2035522379" sldId="267"/>
            <ac:picMk id="4" creationId="{D5DDE515-995D-4CC6-BB28-CCDA4EF37ABB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793564404" sldId="268"/>
        </pc:sldMkLst>
      </pc:sldChg>
      <pc:sldChg chg="addSp delSp modSp new mod">
        <pc:chgData name="Sara Muneeb" userId="29b624b1-a719-43f5-9b52-388cd4043c04" providerId="ADAL" clId="{626D58DD-CAD1-41FD-B346-5DA3667E10E3}" dt="2022-12-07T10:27:43.431" v="2058" actId="1035"/>
        <pc:sldMkLst>
          <pc:docMk/>
          <pc:sldMk cId="1886305423" sldId="268"/>
        </pc:sldMkLst>
        <pc:spChg chg="mod">
          <ac:chgData name="Sara Muneeb" userId="29b624b1-a719-43f5-9b52-388cd4043c04" providerId="ADAL" clId="{626D58DD-CAD1-41FD-B346-5DA3667E10E3}" dt="2022-12-07T10:23:32.976" v="1858" actId="20577"/>
          <ac:spMkLst>
            <pc:docMk/>
            <pc:sldMk cId="1886305423" sldId="268"/>
            <ac:spMk id="2" creationId="{38E369E2-0429-0590-C171-E886D4563B73}"/>
          </ac:spMkLst>
        </pc:spChg>
        <pc:spChg chg="add del mod">
          <ac:chgData name="Sara Muneeb" userId="29b624b1-a719-43f5-9b52-388cd4043c04" providerId="ADAL" clId="{626D58DD-CAD1-41FD-B346-5DA3667E10E3}" dt="2022-12-07T10:27:22.268" v="2051" actId="404"/>
          <ac:spMkLst>
            <pc:docMk/>
            <pc:sldMk cId="1886305423" sldId="268"/>
            <ac:spMk id="3" creationId="{AE937DE8-9520-D6C3-F714-E36B4A70036B}"/>
          </ac:spMkLst>
        </pc:spChg>
        <pc:picChg chg="add del mod">
          <ac:chgData name="Sara Muneeb" userId="29b624b1-a719-43f5-9b52-388cd4043c04" providerId="ADAL" clId="{626D58DD-CAD1-41FD-B346-5DA3667E10E3}" dt="2022-12-07T10:21:42.585" v="1817"/>
          <ac:picMkLst>
            <pc:docMk/>
            <pc:sldMk cId="1886305423" sldId="268"/>
            <ac:picMk id="4" creationId="{C676EFFD-4F8B-B8CA-78FA-9C41FD0D9CC9}"/>
          </ac:picMkLst>
        </pc:picChg>
        <pc:picChg chg="add mod">
          <ac:chgData name="Sara Muneeb" userId="29b624b1-a719-43f5-9b52-388cd4043c04" providerId="ADAL" clId="{626D58DD-CAD1-41FD-B346-5DA3667E10E3}" dt="2022-12-07T10:27:43.431" v="2058" actId="1035"/>
          <ac:picMkLst>
            <pc:docMk/>
            <pc:sldMk cId="1886305423" sldId="268"/>
            <ac:picMk id="7170" creationId="{DE3C83B4-BAEB-2080-03AF-F13EAEE701AF}"/>
          </ac:picMkLst>
        </pc:picChg>
      </pc:sldChg>
      <pc:sldChg chg="addSp modSp new mod">
        <pc:chgData name="Sara Muneeb" userId="29b624b1-a719-43f5-9b52-388cd4043c04" providerId="ADAL" clId="{626D58DD-CAD1-41FD-B346-5DA3667E10E3}" dt="2022-12-07T10:34:55.759" v="2101" actId="1076"/>
        <pc:sldMkLst>
          <pc:docMk/>
          <pc:sldMk cId="681321597" sldId="269"/>
        </pc:sldMkLst>
        <pc:spChg chg="mod">
          <ac:chgData name="Sara Muneeb" userId="29b624b1-a719-43f5-9b52-388cd4043c04" providerId="ADAL" clId="{626D58DD-CAD1-41FD-B346-5DA3667E10E3}" dt="2022-12-07T10:24:32.020" v="1877" actId="20577"/>
          <ac:spMkLst>
            <pc:docMk/>
            <pc:sldMk cId="681321597" sldId="269"/>
            <ac:spMk id="2" creationId="{E23F001D-8E2C-64E3-774C-6BF96C0C9721}"/>
          </ac:spMkLst>
        </pc:spChg>
        <pc:spChg chg="mod">
          <ac:chgData name="Sara Muneeb" userId="29b624b1-a719-43f5-9b52-388cd4043c04" providerId="ADAL" clId="{626D58DD-CAD1-41FD-B346-5DA3667E10E3}" dt="2022-12-07T10:25:43.697" v="2025" actId="20577"/>
          <ac:spMkLst>
            <pc:docMk/>
            <pc:sldMk cId="681321597" sldId="269"/>
            <ac:spMk id="3" creationId="{724E1C29-E5A8-2F59-582F-F43811835532}"/>
          </ac:spMkLst>
        </pc:spChg>
        <pc:picChg chg="add mod">
          <ac:chgData name="Sara Muneeb" userId="29b624b1-a719-43f5-9b52-388cd4043c04" providerId="ADAL" clId="{626D58DD-CAD1-41FD-B346-5DA3667E10E3}" dt="2022-12-07T10:34:55.759" v="2101" actId="1076"/>
          <ac:picMkLst>
            <pc:docMk/>
            <pc:sldMk cId="681321597" sldId="269"/>
            <ac:picMk id="9218" creationId="{28B8CA0C-A687-A6A3-550A-C4E0F3D31E30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179164803" sldId="269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469265427" sldId="270"/>
        </pc:sldMkLst>
      </pc:sldChg>
      <pc:sldChg chg="modSp new mod">
        <pc:chgData name="Sara Muneeb" userId="29b624b1-a719-43f5-9b52-388cd4043c04" providerId="ADAL" clId="{626D58DD-CAD1-41FD-B346-5DA3667E10E3}" dt="2022-12-07T10:28:49.501" v="2098" actId="20577"/>
        <pc:sldMkLst>
          <pc:docMk/>
          <pc:sldMk cId="3433099799" sldId="270"/>
        </pc:sldMkLst>
        <pc:spChg chg="mod">
          <ac:chgData name="Sara Muneeb" userId="29b624b1-a719-43f5-9b52-388cd4043c04" providerId="ADAL" clId="{626D58DD-CAD1-41FD-B346-5DA3667E10E3}" dt="2022-12-07T10:28:00.754" v="2077" actId="20577"/>
          <ac:spMkLst>
            <pc:docMk/>
            <pc:sldMk cId="3433099799" sldId="270"/>
            <ac:spMk id="2" creationId="{92A436D5-20A5-9147-CDFC-B639FC75F995}"/>
          </ac:spMkLst>
        </pc:spChg>
        <pc:spChg chg="mod">
          <ac:chgData name="Sara Muneeb" userId="29b624b1-a719-43f5-9b52-388cd4043c04" providerId="ADAL" clId="{626D58DD-CAD1-41FD-B346-5DA3667E10E3}" dt="2022-12-07T10:28:49.501" v="2098" actId="20577"/>
          <ac:spMkLst>
            <pc:docMk/>
            <pc:sldMk cId="3433099799" sldId="270"/>
            <ac:spMk id="3" creationId="{B125224E-38BE-6F62-85A4-313B09BB7C70}"/>
          </ac:spMkLst>
        </pc:spChg>
      </pc:sldChg>
      <pc:sldChg chg="modSp new mod">
        <pc:chgData name="Sara Muneeb" userId="29b624b1-a719-43f5-9b52-388cd4043c04" providerId="ADAL" clId="{626D58DD-CAD1-41FD-B346-5DA3667E10E3}" dt="2022-12-07T10:37:11.229" v="2170" actId="5793"/>
        <pc:sldMkLst>
          <pc:docMk/>
          <pc:sldMk cId="1942714225" sldId="271"/>
        </pc:sldMkLst>
        <pc:spChg chg="mod">
          <ac:chgData name="Sara Muneeb" userId="29b624b1-a719-43f5-9b52-388cd4043c04" providerId="ADAL" clId="{626D58DD-CAD1-41FD-B346-5DA3667E10E3}" dt="2022-12-07T10:35:21.600" v="2125" actId="20577"/>
          <ac:spMkLst>
            <pc:docMk/>
            <pc:sldMk cId="1942714225" sldId="271"/>
            <ac:spMk id="2" creationId="{B2C41B9F-EE25-994A-3B7A-F1A137857284}"/>
          </ac:spMkLst>
        </pc:spChg>
        <pc:spChg chg="mod">
          <ac:chgData name="Sara Muneeb" userId="29b624b1-a719-43f5-9b52-388cd4043c04" providerId="ADAL" clId="{626D58DD-CAD1-41FD-B346-5DA3667E10E3}" dt="2022-12-07T10:37:11.229" v="2170" actId="5793"/>
          <ac:spMkLst>
            <pc:docMk/>
            <pc:sldMk cId="1942714225" sldId="271"/>
            <ac:spMk id="3" creationId="{E138EFF9-149F-80FA-DEC2-0389CB41B2DD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856423633" sldId="271"/>
        </pc:sldMkLst>
      </pc:sldChg>
      <pc:sldChg chg="addSp modSp new mod">
        <pc:chgData name="Sara Muneeb" userId="29b624b1-a719-43f5-9b52-388cd4043c04" providerId="ADAL" clId="{626D58DD-CAD1-41FD-B346-5DA3667E10E3}" dt="2022-12-07T10:44:32.068" v="2214" actId="1076"/>
        <pc:sldMkLst>
          <pc:docMk/>
          <pc:sldMk cId="350534148" sldId="272"/>
        </pc:sldMkLst>
        <pc:spChg chg="mod">
          <ac:chgData name="Sara Muneeb" userId="29b624b1-a719-43f5-9b52-388cd4043c04" providerId="ADAL" clId="{626D58DD-CAD1-41FD-B346-5DA3667E10E3}" dt="2022-12-07T10:37:40.122" v="2172"/>
          <ac:spMkLst>
            <pc:docMk/>
            <pc:sldMk cId="350534148" sldId="272"/>
            <ac:spMk id="2" creationId="{594C1C8B-21FF-C565-7EC8-26CBC61C4615}"/>
          </ac:spMkLst>
        </pc:spChg>
        <pc:spChg chg="mod">
          <ac:chgData name="Sara Muneeb" userId="29b624b1-a719-43f5-9b52-388cd4043c04" providerId="ADAL" clId="{626D58DD-CAD1-41FD-B346-5DA3667E10E3}" dt="2022-12-07T10:44:25.560" v="2212" actId="14100"/>
          <ac:spMkLst>
            <pc:docMk/>
            <pc:sldMk cId="350534148" sldId="272"/>
            <ac:spMk id="3" creationId="{093D55B3-57C7-3ED9-E771-1B77B21B51A9}"/>
          </ac:spMkLst>
        </pc:spChg>
        <pc:picChg chg="add mod">
          <ac:chgData name="Sara Muneeb" userId="29b624b1-a719-43f5-9b52-388cd4043c04" providerId="ADAL" clId="{626D58DD-CAD1-41FD-B346-5DA3667E10E3}" dt="2022-12-07T10:44:32.068" v="2214" actId="1076"/>
          <ac:picMkLst>
            <pc:docMk/>
            <pc:sldMk cId="350534148" sldId="272"/>
            <ac:picMk id="10242" creationId="{E31FE2AD-AE81-59BF-6E81-7233CDCD6864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763966239" sldId="272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205803140" sldId="273"/>
        </pc:sldMkLst>
      </pc:sldChg>
      <pc:sldChg chg="modSp new mod">
        <pc:chgData name="Sara Muneeb" userId="29b624b1-a719-43f5-9b52-388cd4043c04" providerId="ADAL" clId="{626D58DD-CAD1-41FD-B346-5DA3667E10E3}" dt="2022-12-07T10:47:27.060" v="2352" actId="12"/>
        <pc:sldMkLst>
          <pc:docMk/>
          <pc:sldMk cId="3180318981" sldId="273"/>
        </pc:sldMkLst>
        <pc:spChg chg="mod">
          <ac:chgData name="Sara Muneeb" userId="29b624b1-a719-43f5-9b52-388cd4043c04" providerId="ADAL" clId="{626D58DD-CAD1-41FD-B346-5DA3667E10E3}" dt="2022-12-07T10:44:57.196" v="2238" actId="20577"/>
          <ac:spMkLst>
            <pc:docMk/>
            <pc:sldMk cId="3180318981" sldId="273"/>
            <ac:spMk id="2" creationId="{00BB99EA-BB26-06C1-6C43-3E88C4BE7BD8}"/>
          </ac:spMkLst>
        </pc:spChg>
        <pc:spChg chg="mod">
          <ac:chgData name="Sara Muneeb" userId="29b624b1-a719-43f5-9b52-388cd4043c04" providerId="ADAL" clId="{626D58DD-CAD1-41FD-B346-5DA3667E10E3}" dt="2022-12-07T10:47:27.060" v="2352" actId="12"/>
          <ac:spMkLst>
            <pc:docMk/>
            <pc:sldMk cId="3180318981" sldId="273"/>
            <ac:spMk id="3" creationId="{E8AF45F0-6100-F118-0891-67AEAD09C48C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972697422" sldId="274"/>
        </pc:sldMkLst>
      </pc:sldChg>
      <pc:sldChg chg="addSp modSp new mod">
        <pc:chgData name="Sara Muneeb" userId="29b624b1-a719-43f5-9b52-388cd4043c04" providerId="ADAL" clId="{626D58DD-CAD1-41FD-B346-5DA3667E10E3}" dt="2022-12-07T10:52:04.402" v="2452" actId="21"/>
        <pc:sldMkLst>
          <pc:docMk/>
          <pc:sldMk cId="2830285302" sldId="274"/>
        </pc:sldMkLst>
        <pc:spChg chg="mod">
          <ac:chgData name="Sara Muneeb" userId="29b624b1-a719-43f5-9b52-388cd4043c04" providerId="ADAL" clId="{626D58DD-CAD1-41FD-B346-5DA3667E10E3}" dt="2022-12-07T10:48:22.923" v="2390" actId="20577"/>
          <ac:spMkLst>
            <pc:docMk/>
            <pc:sldMk cId="2830285302" sldId="274"/>
            <ac:spMk id="2" creationId="{6F26B5E4-83DF-889C-0910-7641FB1B17CD}"/>
          </ac:spMkLst>
        </pc:spChg>
        <pc:spChg chg="mod">
          <ac:chgData name="Sara Muneeb" userId="29b624b1-a719-43f5-9b52-388cd4043c04" providerId="ADAL" clId="{626D58DD-CAD1-41FD-B346-5DA3667E10E3}" dt="2022-12-07T10:52:04.402" v="2452" actId="21"/>
          <ac:spMkLst>
            <pc:docMk/>
            <pc:sldMk cId="2830285302" sldId="274"/>
            <ac:spMk id="3" creationId="{30944AC3-27C7-1AC4-0EA7-FD0B800CE0EC}"/>
          </ac:spMkLst>
        </pc:spChg>
        <pc:picChg chg="add mod">
          <ac:chgData name="Sara Muneeb" userId="29b624b1-a719-43f5-9b52-388cd4043c04" providerId="ADAL" clId="{626D58DD-CAD1-41FD-B346-5DA3667E10E3}" dt="2022-12-07T10:50:43.742" v="2415" actId="1076"/>
          <ac:picMkLst>
            <pc:docMk/>
            <pc:sldMk cId="2830285302" sldId="274"/>
            <ac:picMk id="11266" creationId="{0D12754F-6189-753C-57C5-5094F0935278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709167848" sldId="275"/>
        </pc:sldMkLst>
      </pc:sldChg>
      <pc:sldChg chg="addSp modSp new mod">
        <pc:chgData name="Sara Muneeb" userId="29b624b1-a719-43f5-9b52-388cd4043c04" providerId="ADAL" clId="{626D58DD-CAD1-41FD-B346-5DA3667E10E3}" dt="2022-12-07T10:54:52.986" v="2469" actId="1076"/>
        <pc:sldMkLst>
          <pc:docMk/>
          <pc:sldMk cId="2632730708" sldId="275"/>
        </pc:sldMkLst>
        <pc:spChg chg="mod">
          <ac:chgData name="Sara Muneeb" userId="29b624b1-a719-43f5-9b52-388cd4043c04" providerId="ADAL" clId="{626D58DD-CAD1-41FD-B346-5DA3667E10E3}" dt="2022-12-07T10:52:21.075" v="2457" actId="27636"/>
          <ac:spMkLst>
            <pc:docMk/>
            <pc:sldMk cId="2632730708" sldId="275"/>
            <ac:spMk id="2" creationId="{D30442B5-8B70-3B8A-E2C0-EF371DB060B1}"/>
          </ac:spMkLst>
        </pc:spChg>
        <pc:spChg chg="mod">
          <ac:chgData name="Sara Muneeb" userId="29b624b1-a719-43f5-9b52-388cd4043c04" providerId="ADAL" clId="{626D58DD-CAD1-41FD-B346-5DA3667E10E3}" dt="2022-12-07T10:52:12.757" v="2455" actId="5793"/>
          <ac:spMkLst>
            <pc:docMk/>
            <pc:sldMk cId="2632730708" sldId="275"/>
            <ac:spMk id="3" creationId="{4C0603BD-BAA9-209C-451D-668F2775E2E9}"/>
          </ac:spMkLst>
        </pc:spChg>
        <pc:spChg chg="add mod">
          <ac:chgData name="Sara Muneeb" userId="29b624b1-a719-43f5-9b52-388cd4043c04" providerId="ADAL" clId="{626D58DD-CAD1-41FD-B346-5DA3667E10E3}" dt="2022-12-07T10:54:42.330" v="2467" actId="1076"/>
          <ac:spMkLst>
            <pc:docMk/>
            <pc:sldMk cId="2632730708" sldId="275"/>
            <ac:spMk id="7" creationId="{B0C75D31-69BA-C3EE-774A-9724CA1B6EFD}"/>
          </ac:spMkLst>
        </pc:spChg>
        <pc:picChg chg="add mod">
          <ac:chgData name="Sara Muneeb" userId="29b624b1-a719-43f5-9b52-388cd4043c04" providerId="ADAL" clId="{626D58DD-CAD1-41FD-B346-5DA3667E10E3}" dt="2022-12-07T10:54:52.986" v="2469" actId="1076"/>
          <ac:picMkLst>
            <pc:docMk/>
            <pc:sldMk cId="2632730708" sldId="275"/>
            <ac:picMk id="5" creationId="{662BAEAA-BFAE-44B2-9DA9-3508F329C304}"/>
          </ac:picMkLst>
        </pc:picChg>
      </pc:sldChg>
      <pc:sldChg chg="modSp new mod">
        <pc:chgData name="Sara Muneeb" userId="29b624b1-a719-43f5-9b52-388cd4043c04" providerId="ADAL" clId="{626D58DD-CAD1-41FD-B346-5DA3667E10E3}" dt="2022-12-07T11:48:11.533" v="2584" actId="20577"/>
        <pc:sldMkLst>
          <pc:docMk/>
          <pc:sldMk cId="126390465" sldId="276"/>
        </pc:sldMkLst>
        <pc:spChg chg="mod">
          <ac:chgData name="Sara Muneeb" userId="29b624b1-a719-43f5-9b52-388cd4043c04" providerId="ADAL" clId="{626D58DD-CAD1-41FD-B346-5DA3667E10E3}" dt="2022-12-07T10:55:12.078" v="2500" actId="20577"/>
          <ac:spMkLst>
            <pc:docMk/>
            <pc:sldMk cId="126390465" sldId="276"/>
            <ac:spMk id="2" creationId="{12B8C8F8-3975-407B-4B7D-6856DF434713}"/>
          </ac:spMkLst>
        </pc:spChg>
        <pc:spChg chg="mod">
          <ac:chgData name="Sara Muneeb" userId="29b624b1-a719-43f5-9b52-388cd4043c04" providerId="ADAL" clId="{626D58DD-CAD1-41FD-B346-5DA3667E10E3}" dt="2022-12-07T11:48:11.533" v="2584" actId="20577"/>
          <ac:spMkLst>
            <pc:docMk/>
            <pc:sldMk cId="126390465" sldId="276"/>
            <ac:spMk id="3" creationId="{5E9D6049-6878-2302-A606-56F08EC9FDF0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316731035" sldId="276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12312546" sldId="277"/>
        </pc:sldMkLst>
      </pc:sldChg>
      <pc:sldChg chg="addSp delSp modSp new mod">
        <pc:chgData name="Sara Muneeb" userId="29b624b1-a719-43f5-9b52-388cd4043c04" providerId="ADAL" clId="{626D58DD-CAD1-41FD-B346-5DA3667E10E3}" dt="2022-12-07T11:53:12.875" v="2635" actId="27636"/>
        <pc:sldMkLst>
          <pc:docMk/>
          <pc:sldMk cId="3305001275" sldId="277"/>
        </pc:sldMkLst>
        <pc:spChg chg="mod">
          <ac:chgData name="Sara Muneeb" userId="29b624b1-a719-43f5-9b52-388cd4043c04" providerId="ADAL" clId="{626D58DD-CAD1-41FD-B346-5DA3667E10E3}" dt="2022-12-07T11:53:12.875" v="2635" actId="27636"/>
          <ac:spMkLst>
            <pc:docMk/>
            <pc:sldMk cId="3305001275" sldId="277"/>
            <ac:spMk id="2" creationId="{F00B6418-142A-E7E2-5972-92E812A2CA2F}"/>
          </ac:spMkLst>
        </pc:spChg>
        <pc:spChg chg="del mod">
          <ac:chgData name="Sara Muneeb" userId="29b624b1-a719-43f5-9b52-388cd4043c04" providerId="ADAL" clId="{626D58DD-CAD1-41FD-B346-5DA3667E10E3}" dt="2022-12-07T11:50:07.365" v="2591" actId="22"/>
          <ac:spMkLst>
            <pc:docMk/>
            <pc:sldMk cId="3305001275" sldId="277"/>
            <ac:spMk id="3" creationId="{306BF179-AC94-09E4-4E6B-ACC073B7C5EC}"/>
          </ac:spMkLst>
        </pc:spChg>
        <pc:spChg chg="add mod">
          <ac:chgData name="Sara Muneeb" userId="29b624b1-a719-43f5-9b52-388cd4043c04" providerId="ADAL" clId="{626D58DD-CAD1-41FD-B346-5DA3667E10E3}" dt="2022-12-07T11:50:39.342" v="2599" actId="1076"/>
          <ac:spMkLst>
            <pc:docMk/>
            <pc:sldMk cId="3305001275" sldId="277"/>
            <ac:spMk id="7" creationId="{42D2344A-D30A-06CA-28DA-A069C5DCE4CF}"/>
          </ac:spMkLst>
        </pc:spChg>
        <pc:picChg chg="add mod ord">
          <ac:chgData name="Sara Muneeb" userId="29b624b1-a719-43f5-9b52-388cd4043c04" providerId="ADAL" clId="{626D58DD-CAD1-41FD-B346-5DA3667E10E3}" dt="2022-12-07T11:50:50.346" v="2603" actId="1038"/>
          <ac:picMkLst>
            <pc:docMk/>
            <pc:sldMk cId="3305001275" sldId="277"/>
            <ac:picMk id="5" creationId="{EA8611DE-9745-FF0A-5B3C-99B248894E19}"/>
          </ac:picMkLst>
        </pc:picChg>
      </pc:sldChg>
      <pc:sldChg chg="modSp new mod">
        <pc:chgData name="Sara Muneeb" userId="29b624b1-a719-43f5-9b52-388cd4043c04" providerId="ADAL" clId="{626D58DD-CAD1-41FD-B346-5DA3667E10E3}" dt="2022-12-07T11:53:15.243" v="2636"/>
        <pc:sldMkLst>
          <pc:docMk/>
          <pc:sldMk cId="100861930" sldId="278"/>
        </pc:sldMkLst>
        <pc:spChg chg="mod">
          <ac:chgData name="Sara Muneeb" userId="29b624b1-a719-43f5-9b52-388cd4043c04" providerId="ADAL" clId="{626D58DD-CAD1-41FD-B346-5DA3667E10E3}" dt="2022-12-07T11:53:15.243" v="2636"/>
          <ac:spMkLst>
            <pc:docMk/>
            <pc:sldMk cId="100861930" sldId="278"/>
            <ac:spMk id="2" creationId="{6BA44EBE-49E8-9AFD-2E31-F91057F5A032}"/>
          </ac:spMkLst>
        </pc:spChg>
        <pc:spChg chg="mod">
          <ac:chgData name="Sara Muneeb" userId="29b624b1-a719-43f5-9b52-388cd4043c04" providerId="ADAL" clId="{626D58DD-CAD1-41FD-B346-5DA3667E10E3}" dt="2022-12-07T11:52:59.838" v="2633" actId="27636"/>
          <ac:spMkLst>
            <pc:docMk/>
            <pc:sldMk cId="100861930" sldId="278"/>
            <ac:spMk id="3" creationId="{2F886C40-1135-7054-B007-FAF9C344D34B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55357008" sldId="278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358696121" sldId="279"/>
        </pc:sldMkLst>
      </pc:sldChg>
      <pc:sldChg chg="addSp delSp modSp new mod">
        <pc:chgData name="Sara Muneeb" userId="29b624b1-a719-43f5-9b52-388cd4043c04" providerId="ADAL" clId="{626D58DD-CAD1-41FD-B346-5DA3667E10E3}" dt="2022-12-07T11:55:41.176" v="2655" actId="20577"/>
        <pc:sldMkLst>
          <pc:docMk/>
          <pc:sldMk cId="4108301402" sldId="279"/>
        </pc:sldMkLst>
        <pc:spChg chg="mod">
          <ac:chgData name="Sara Muneeb" userId="29b624b1-a719-43f5-9b52-388cd4043c04" providerId="ADAL" clId="{626D58DD-CAD1-41FD-B346-5DA3667E10E3}" dt="2022-12-07T11:54:01.269" v="2644" actId="20577"/>
          <ac:spMkLst>
            <pc:docMk/>
            <pc:sldMk cId="4108301402" sldId="279"/>
            <ac:spMk id="2" creationId="{C74A25FF-57C0-43ED-F2B1-2947F9DA0154}"/>
          </ac:spMkLst>
        </pc:spChg>
        <pc:spChg chg="del">
          <ac:chgData name="Sara Muneeb" userId="29b624b1-a719-43f5-9b52-388cd4043c04" providerId="ADAL" clId="{626D58DD-CAD1-41FD-B346-5DA3667E10E3}" dt="2022-12-07T11:54:14.675" v="2645" actId="22"/>
          <ac:spMkLst>
            <pc:docMk/>
            <pc:sldMk cId="4108301402" sldId="279"/>
            <ac:spMk id="3" creationId="{9FA2CF6F-F78E-19A4-1682-2327281A5A34}"/>
          </ac:spMkLst>
        </pc:spChg>
        <pc:spChg chg="add mod">
          <ac:chgData name="Sara Muneeb" userId="29b624b1-a719-43f5-9b52-388cd4043c04" providerId="ADAL" clId="{626D58DD-CAD1-41FD-B346-5DA3667E10E3}" dt="2022-12-07T11:55:41.176" v="2655" actId="20577"/>
          <ac:spMkLst>
            <pc:docMk/>
            <pc:sldMk cId="4108301402" sldId="279"/>
            <ac:spMk id="7" creationId="{95486155-B905-7D9D-49E0-5AE4DF2F0AF7}"/>
          </ac:spMkLst>
        </pc:spChg>
        <pc:picChg chg="add mod ord">
          <ac:chgData name="Sara Muneeb" userId="29b624b1-a719-43f5-9b52-388cd4043c04" providerId="ADAL" clId="{626D58DD-CAD1-41FD-B346-5DA3667E10E3}" dt="2022-12-07T11:55:21.655" v="2649" actId="1076"/>
          <ac:picMkLst>
            <pc:docMk/>
            <pc:sldMk cId="4108301402" sldId="279"/>
            <ac:picMk id="5" creationId="{129EECEB-5C6F-3B14-44BA-1051111003F8}"/>
          </ac:picMkLst>
        </pc:picChg>
      </pc:sldChg>
      <pc:sldChg chg="modSp new mod">
        <pc:chgData name="Sara Muneeb" userId="29b624b1-a719-43f5-9b52-388cd4043c04" providerId="ADAL" clId="{626D58DD-CAD1-41FD-B346-5DA3667E10E3}" dt="2022-12-07T11:57:40.903" v="2742" actId="20577"/>
        <pc:sldMkLst>
          <pc:docMk/>
          <pc:sldMk cId="816205269" sldId="280"/>
        </pc:sldMkLst>
        <pc:spChg chg="mod">
          <ac:chgData name="Sara Muneeb" userId="29b624b1-a719-43f5-9b52-388cd4043c04" providerId="ADAL" clId="{626D58DD-CAD1-41FD-B346-5DA3667E10E3}" dt="2022-12-07T11:56:19.905" v="2709" actId="20577"/>
          <ac:spMkLst>
            <pc:docMk/>
            <pc:sldMk cId="816205269" sldId="280"/>
            <ac:spMk id="2" creationId="{F664B2FA-AB5E-282C-BCA5-7B04E85F411A}"/>
          </ac:spMkLst>
        </pc:spChg>
        <pc:spChg chg="mod">
          <ac:chgData name="Sara Muneeb" userId="29b624b1-a719-43f5-9b52-388cd4043c04" providerId="ADAL" clId="{626D58DD-CAD1-41FD-B346-5DA3667E10E3}" dt="2022-12-07T11:57:40.903" v="2742" actId="20577"/>
          <ac:spMkLst>
            <pc:docMk/>
            <pc:sldMk cId="816205269" sldId="280"/>
            <ac:spMk id="3" creationId="{40860024-6F5A-FD76-3AC8-0451FEB6A07E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517784485" sldId="280"/>
        </pc:sldMkLst>
      </pc:sldChg>
      <pc:sldChg chg="addSp delSp modSp new mod">
        <pc:chgData name="Sara Muneeb" userId="29b624b1-a719-43f5-9b52-388cd4043c04" providerId="ADAL" clId="{626D58DD-CAD1-41FD-B346-5DA3667E10E3}" dt="2022-12-07T11:59:52.642" v="2758" actId="20577"/>
        <pc:sldMkLst>
          <pc:docMk/>
          <pc:sldMk cId="1257308498" sldId="281"/>
        </pc:sldMkLst>
        <pc:spChg chg="mod">
          <ac:chgData name="Sara Muneeb" userId="29b624b1-a719-43f5-9b52-388cd4043c04" providerId="ADAL" clId="{626D58DD-CAD1-41FD-B346-5DA3667E10E3}" dt="2022-12-07T11:58:05.314" v="2750" actId="20577"/>
          <ac:spMkLst>
            <pc:docMk/>
            <pc:sldMk cId="1257308498" sldId="281"/>
            <ac:spMk id="2" creationId="{16DE3DD0-2D89-1001-37F8-4E080579E736}"/>
          </ac:spMkLst>
        </pc:spChg>
        <pc:spChg chg="del">
          <ac:chgData name="Sara Muneeb" userId="29b624b1-a719-43f5-9b52-388cd4043c04" providerId="ADAL" clId="{626D58DD-CAD1-41FD-B346-5DA3667E10E3}" dt="2022-12-07T11:59:06.065" v="2751" actId="22"/>
          <ac:spMkLst>
            <pc:docMk/>
            <pc:sldMk cId="1257308498" sldId="281"/>
            <ac:spMk id="3" creationId="{9F0736B5-2575-F3F0-949F-CA341B45FA4D}"/>
          </ac:spMkLst>
        </pc:spChg>
        <pc:spChg chg="add mod">
          <ac:chgData name="Sara Muneeb" userId="29b624b1-a719-43f5-9b52-388cd4043c04" providerId="ADAL" clId="{626D58DD-CAD1-41FD-B346-5DA3667E10E3}" dt="2022-12-07T11:59:52.642" v="2758" actId="20577"/>
          <ac:spMkLst>
            <pc:docMk/>
            <pc:sldMk cId="1257308498" sldId="281"/>
            <ac:spMk id="7" creationId="{88D6A766-50F4-E24E-4423-DF0510C9FF7C}"/>
          </ac:spMkLst>
        </pc:spChg>
        <pc:picChg chg="add mod ord">
          <ac:chgData name="Sara Muneeb" userId="29b624b1-a719-43f5-9b52-388cd4043c04" providerId="ADAL" clId="{626D58DD-CAD1-41FD-B346-5DA3667E10E3}" dt="2022-12-07T11:59:10.099" v="2753" actId="1076"/>
          <ac:picMkLst>
            <pc:docMk/>
            <pc:sldMk cId="1257308498" sldId="281"/>
            <ac:picMk id="5" creationId="{0782B215-DFB4-BCFB-8A47-288E1AF9F50A}"/>
          </ac:picMkLst>
        </pc:pic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369126632" sldId="281"/>
        </pc:sldMkLst>
      </pc:sldChg>
      <pc:sldChg chg="modSp new mod">
        <pc:chgData name="Sara Muneeb" userId="29b624b1-a719-43f5-9b52-388cd4043c04" providerId="ADAL" clId="{626D58DD-CAD1-41FD-B346-5DA3667E10E3}" dt="2022-12-07T12:07:49.592" v="2836" actId="20577"/>
        <pc:sldMkLst>
          <pc:docMk/>
          <pc:sldMk cId="2256898020" sldId="282"/>
        </pc:sldMkLst>
        <pc:spChg chg="mod">
          <ac:chgData name="Sara Muneeb" userId="29b624b1-a719-43f5-9b52-388cd4043c04" providerId="ADAL" clId="{626D58DD-CAD1-41FD-B346-5DA3667E10E3}" dt="2022-12-07T12:00:56.703" v="2797" actId="20577"/>
          <ac:spMkLst>
            <pc:docMk/>
            <pc:sldMk cId="2256898020" sldId="282"/>
            <ac:spMk id="2" creationId="{407C55AA-CA70-2686-94C3-AE2574A6533B}"/>
          </ac:spMkLst>
        </pc:spChg>
        <pc:spChg chg="mod">
          <ac:chgData name="Sara Muneeb" userId="29b624b1-a719-43f5-9b52-388cd4043c04" providerId="ADAL" clId="{626D58DD-CAD1-41FD-B346-5DA3667E10E3}" dt="2022-12-07T12:07:49.592" v="2836" actId="20577"/>
          <ac:spMkLst>
            <pc:docMk/>
            <pc:sldMk cId="2256898020" sldId="282"/>
            <ac:spMk id="3" creationId="{09277A98-CB9C-1AF1-588E-39E7D125EDD5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392264234" sldId="282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561454925" sldId="283"/>
        </pc:sldMkLst>
      </pc:sldChg>
      <pc:sldChg chg="new del">
        <pc:chgData name="Sara Muneeb" userId="29b624b1-a719-43f5-9b52-388cd4043c04" providerId="ADAL" clId="{626D58DD-CAD1-41FD-B346-5DA3667E10E3}" dt="2022-12-07T12:11:28.684" v="3033" actId="47"/>
        <pc:sldMkLst>
          <pc:docMk/>
          <pc:sldMk cId="2750732346" sldId="283"/>
        </pc:sldMkLst>
      </pc:sldChg>
      <pc:sldChg chg="modSp new mod">
        <pc:chgData name="Sara Muneeb" userId="29b624b1-a719-43f5-9b52-388cd4043c04" providerId="ADAL" clId="{626D58DD-CAD1-41FD-B346-5DA3667E10E3}" dt="2022-12-07T12:10:13.873" v="2901" actId="20577"/>
        <pc:sldMkLst>
          <pc:docMk/>
          <pc:sldMk cId="1243337029" sldId="284"/>
        </pc:sldMkLst>
        <pc:spChg chg="mod">
          <ac:chgData name="Sara Muneeb" userId="29b624b1-a719-43f5-9b52-388cd4043c04" providerId="ADAL" clId="{626D58DD-CAD1-41FD-B346-5DA3667E10E3}" dt="2022-12-07T12:08:14.609" v="2864" actId="20577"/>
          <ac:spMkLst>
            <pc:docMk/>
            <pc:sldMk cId="1243337029" sldId="284"/>
            <ac:spMk id="2" creationId="{6C4100EB-4683-CA04-9CEC-28FB1F9408C6}"/>
          </ac:spMkLst>
        </pc:spChg>
        <pc:spChg chg="mod">
          <ac:chgData name="Sara Muneeb" userId="29b624b1-a719-43f5-9b52-388cd4043c04" providerId="ADAL" clId="{626D58DD-CAD1-41FD-B346-5DA3667E10E3}" dt="2022-12-07T12:10:13.873" v="2901" actId="20577"/>
          <ac:spMkLst>
            <pc:docMk/>
            <pc:sldMk cId="1243337029" sldId="284"/>
            <ac:spMk id="3" creationId="{39AA94B1-10E0-4CFA-2C9A-230D17BAC9EA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142686621" sldId="284"/>
        </pc:sldMkLst>
      </pc:sldChg>
      <pc:sldChg chg="modSp new mod">
        <pc:chgData name="Sara Muneeb" userId="29b624b1-a719-43f5-9b52-388cd4043c04" providerId="ADAL" clId="{626D58DD-CAD1-41FD-B346-5DA3667E10E3}" dt="2022-12-07T12:11:25.417" v="3032" actId="20577"/>
        <pc:sldMkLst>
          <pc:docMk/>
          <pc:sldMk cId="133598058" sldId="285"/>
        </pc:sldMkLst>
        <pc:spChg chg="mod">
          <ac:chgData name="Sara Muneeb" userId="29b624b1-a719-43f5-9b52-388cd4043c04" providerId="ADAL" clId="{626D58DD-CAD1-41FD-B346-5DA3667E10E3}" dt="2022-12-07T12:10:25.053" v="2913" actId="20577"/>
          <ac:spMkLst>
            <pc:docMk/>
            <pc:sldMk cId="133598058" sldId="285"/>
            <ac:spMk id="2" creationId="{8AA3B581-F4A0-191D-FC19-639C77F4DBBD}"/>
          </ac:spMkLst>
        </pc:spChg>
        <pc:spChg chg="mod">
          <ac:chgData name="Sara Muneeb" userId="29b624b1-a719-43f5-9b52-388cd4043c04" providerId="ADAL" clId="{626D58DD-CAD1-41FD-B346-5DA3667E10E3}" dt="2022-12-07T12:11:25.417" v="3032" actId="20577"/>
          <ac:spMkLst>
            <pc:docMk/>
            <pc:sldMk cId="133598058" sldId="285"/>
            <ac:spMk id="3" creationId="{EDBE6827-7FFA-4EF5-9BBA-BCC59AEE8504}"/>
          </ac:spMkLst>
        </pc:spChg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885256380" sldId="285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176274497" sldId="286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957256394" sldId="287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927710118" sldId="288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407071435" sldId="289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531843012" sldId="290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86561532" sldId="291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372548100" sldId="292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632021391" sldId="293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105634336" sldId="294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600266142" sldId="295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388722162" sldId="296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642543448" sldId="297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30536532" sldId="299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878413688" sldId="300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4037296267" sldId="301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956370830" sldId="302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055036240" sldId="303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14095271" sldId="304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67953533" sldId="305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299730876" sldId="306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803768667" sldId="307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4234742429" sldId="308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621193280" sldId="309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338992350" sldId="310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90414829" sldId="311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877534449" sldId="312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347304787" sldId="314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1401089230" sldId="315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929702152" sldId="316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207355886" sldId="317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253479535" sldId="318"/>
        </pc:sldMkLst>
      </pc:sldChg>
      <pc:sldChg chg="del">
        <pc:chgData name="Sara Muneeb" userId="29b624b1-a719-43f5-9b52-388cd4043c04" providerId="ADAL" clId="{626D58DD-CAD1-41FD-B346-5DA3667E10E3}" dt="2022-12-06T04:53:54.509" v="0" actId="47"/>
        <pc:sldMkLst>
          <pc:docMk/>
          <pc:sldMk cId="3258948435" sldId="319"/>
        </pc:sldMkLst>
      </pc:sldChg>
    </pc:docChg>
  </pc:docChgLst>
  <pc:docChgLst>
    <pc:chgData name="Sara Muneeb" userId="29b624b1-a719-43f5-9b52-388cd4043c04" providerId="ADAL" clId="{E5EA8548-37B2-4B47-9937-E73DAB77BF5F}"/>
    <pc:docChg chg="undo custSel addSld delSld modSld sldOrd">
      <pc:chgData name="Sara Muneeb" userId="29b624b1-a719-43f5-9b52-388cd4043c04" providerId="ADAL" clId="{E5EA8548-37B2-4B47-9937-E73DAB77BF5F}" dt="2023-01-01T04:48:39.614" v="635" actId="1076"/>
      <pc:docMkLst>
        <pc:docMk/>
      </pc:docMkLst>
      <pc:sldChg chg="addSp delSp modSp mod">
        <pc:chgData name="Sara Muneeb" userId="29b624b1-a719-43f5-9b52-388cd4043c04" providerId="ADAL" clId="{E5EA8548-37B2-4B47-9937-E73DAB77BF5F}" dt="2023-01-01T02:20:24.320" v="602" actId="1037"/>
        <pc:sldMkLst>
          <pc:docMk/>
          <pc:sldMk cId="4271555146" sldId="258"/>
        </pc:sldMkLst>
        <pc:spChg chg="mod">
          <ac:chgData name="Sara Muneeb" userId="29b624b1-a719-43f5-9b52-388cd4043c04" providerId="ADAL" clId="{E5EA8548-37B2-4B47-9937-E73DAB77BF5F}" dt="2023-01-01T02:20:10.910" v="598" actId="404"/>
          <ac:spMkLst>
            <pc:docMk/>
            <pc:sldMk cId="4271555146" sldId="258"/>
            <ac:spMk id="3" creationId="{1FF21F49-E77B-8EFF-8C34-3CCD963570BA}"/>
          </ac:spMkLst>
        </pc:spChg>
        <pc:picChg chg="add del mod modCrop">
          <ac:chgData name="Sara Muneeb" userId="29b624b1-a719-43f5-9b52-388cd4043c04" providerId="ADAL" clId="{E5EA8548-37B2-4B47-9937-E73DAB77BF5F}" dt="2023-01-01T02:20:24.320" v="602" actId="1037"/>
          <ac:picMkLst>
            <pc:docMk/>
            <pc:sldMk cId="4271555146" sldId="258"/>
            <ac:picMk id="5" creationId="{1ACD1F64-BE67-DC86-AAA4-0942FB28CC80}"/>
          </ac:picMkLst>
        </pc:picChg>
      </pc:sldChg>
      <pc:sldChg chg="modSp mod">
        <pc:chgData name="Sara Muneeb" userId="29b624b1-a719-43f5-9b52-388cd4043c04" providerId="ADAL" clId="{E5EA8548-37B2-4B47-9937-E73DAB77BF5F}" dt="2023-01-01T02:16:25.252" v="580" actId="14100"/>
        <pc:sldMkLst>
          <pc:docMk/>
          <pc:sldMk cId="2531725034" sldId="259"/>
        </pc:sldMkLst>
        <pc:spChg chg="mod">
          <ac:chgData name="Sara Muneeb" userId="29b624b1-a719-43f5-9b52-388cd4043c04" providerId="ADAL" clId="{E5EA8548-37B2-4B47-9937-E73DAB77BF5F}" dt="2023-01-01T02:16:25.252" v="580" actId="14100"/>
          <ac:spMkLst>
            <pc:docMk/>
            <pc:sldMk cId="2531725034" sldId="259"/>
            <ac:spMk id="3" creationId="{03DD0DC5-93AA-F6B7-A136-2703EA7BB8B4}"/>
          </ac:spMkLst>
        </pc:spChg>
      </pc:sldChg>
      <pc:sldChg chg="modSp">
        <pc:chgData name="Sara Muneeb" userId="29b624b1-a719-43f5-9b52-388cd4043c04" providerId="ADAL" clId="{E5EA8548-37B2-4B47-9937-E73DAB77BF5F}" dt="2023-01-01T02:17:21.586" v="584" actId="1076"/>
        <pc:sldMkLst>
          <pc:docMk/>
          <pc:sldMk cId="1499584538" sldId="260"/>
        </pc:sldMkLst>
        <pc:picChg chg="mod">
          <ac:chgData name="Sara Muneeb" userId="29b624b1-a719-43f5-9b52-388cd4043c04" providerId="ADAL" clId="{E5EA8548-37B2-4B47-9937-E73DAB77BF5F}" dt="2023-01-01T02:17:21.586" v="584" actId="1076"/>
          <ac:picMkLst>
            <pc:docMk/>
            <pc:sldMk cId="1499584538" sldId="260"/>
            <ac:picMk id="4" creationId="{A5DEAF55-8EC2-1AE2-F08D-08B05E6A9FC2}"/>
          </ac:picMkLst>
        </pc:picChg>
      </pc:sldChg>
      <pc:sldChg chg="addSp delSp modSp mod">
        <pc:chgData name="Sara Muneeb" userId="29b624b1-a719-43f5-9b52-388cd4043c04" providerId="ADAL" clId="{E5EA8548-37B2-4B47-9937-E73DAB77BF5F}" dt="2023-01-01T02:17:16.207" v="583" actId="21"/>
        <pc:sldMkLst>
          <pc:docMk/>
          <pc:sldMk cId="1897556788" sldId="262"/>
        </pc:sldMkLst>
        <pc:picChg chg="add del mod">
          <ac:chgData name="Sara Muneeb" userId="29b624b1-a719-43f5-9b52-388cd4043c04" providerId="ADAL" clId="{E5EA8548-37B2-4B47-9937-E73DAB77BF5F}" dt="2023-01-01T02:17:16.207" v="583" actId="21"/>
          <ac:picMkLst>
            <pc:docMk/>
            <pc:sldMk cId="1897556788" sldId="262"/>
            <ac:picMk id="5" creationId="{9A76CED4-172B-E5AB-4D5C-1CAB0A9B081D}"/>
          </ac:picMkLst>
        </pc:picChg>
      </pc:sldChg>
      <pc:sldChg chg="addSp modSp mod">
        <pc:chgData name="Sara Muneeb" userId="29b624b1-a719-43f5-9b52-388cd4043c04" providerId="ADAL" clId="{E5EA8548-37B2-4B47-9937-E73DAB77BF5F}" dt="2023-01-01T04:32:53.497" v="609" actId="1037"/>
        <pc:sldMkLst>
          <pc:docMk/>
          <pc:sldMk cId="2208728032" sldId="268"/>
        </pc:sldMkLst>
        <pc:picChg chg="add mod">
          <ac:chgData name="Sara Muneeb" userId="29b624b1-a719-43f5-9b52-388cd4043c04" providerId="ADAL" clId="{E5EA8548-37B2-4B47-9937-E73DAB77BF5F}" dt="2023-01-01T04:32:53.497" v="609" actId="1037"/>
          <ac:picMkLst>
            <pc:docMk/>
            <pc:sldMk cId="2208728032" sldId="268"/>
            <ac:picMk id="5" creationId="{B99B5F83-4B1E-8612-E1A2-7061DC79B412}"/>
          </ac:picMkLst>
        </pc:picChg>
      </pc:sldChg>
      <pc:sldChg chg="modSp mod">
        <pc:chgData name="Sara Muneeb" userId="29b624b1-a719-43f5-9b52-388cd4043c04" providerId="ADAL" clId="{E5EA8548-37B2-4B47-9937-E73DAB77BF5F}" dt="2022-12-31T16:20:51.787" v="44" actId="20577"/>
        <pc:sldMkLst>
          <pc:docMk/>
          <pc:sldMk cId="1266660894" sldId="271"/>
        </pc:sldMkLst>
        <pc:spChg chg="mod">
          <ac:chgData name="Sara Muneeb" userId="29b624b1-a719-43f5-9b52-388cd4043c04" providerId="ADAL" clId="{E5EA8548-37B2-4B47-9937-E73DAB77BF5F}" dt="2022-12-31T16:20:51.787" v="44" actId="20577"/>
          <ac:spMkLst>
            <pc:docMk/>
            <pc:sldMk cId="1266660894" sldId="271"/>
            <ac:spMk id="3" creationId="{490D110C-C1FD-93E5-00E5-9506B84AE86A}"/>
          </ac:spMkLst>
        </pc:spChg>
      </pc:sldChg>
      <pc:sldChg chg="addSp modSp new mod">
        <pc:chgData name="Sara Muneeb" userId="29b624b1-a719-43f5-9b52-388cd4043c04" providerId="ADAL" clId="{E5EA8548-37B2-4B47-9937-E73DAB77BF5F}" dt="2023-01-01T04:48:39.614" v="635" actId="1076"/>
        <pc:sldMkLst>
          <pc:docMk/>
          <pc:sldMk cId="3380996835" sldId="272"/>
        </pc:sldMkLst>
        <pc:spChg chg="mod">
          <ac:chgData name="Sara Muneeb" userId="29b624b1-a719-43f5-9b52-388cd4043c04" providerId="ADAL" clId="{E5EA8548-37B2-4B47-9937-E73DAB77BF5F}" dt="2022-12-31T16:24:11.030" v="92" actId="20577"/>
          <ac:spMkLst>
            <pc:docMk/>
            <pc:sldMk cId="3380996835" sldId="272"/>
            <ac:spMk id="2" creationId="{3E6F72A1-1B5C-C693-2B99-B25F40ACCF0F}"/>
          </ac:spMkLst>
        </pc:spChg>
        <pc:spChg chg="mod">
          <ac:chgData name="Sara Muneeb" userId="29b624b1-a719-43f5-9b52-388cd4043c04" providerId="ADAL" clId="{E5EA8548-37B2-4B47-9937-E73DAB77BF5F}" dt="2023-01-01T04:48:35.621" v="634" actId="404"/>
          <ac:spMkLst>
            <pc:docMk/>
            <pc:sldMk cId="3380996835" sldId="272"/>
            <ac:spMk id="3" creationId="{84CE9125-94BC-9D10-2DFF-5A556248A336}"/>
          </ac:spMkLst>
        </pc:spChg>
        <pc:picChg chg="add mod modCrop">
          <ac:chgData name="Sara Muneeb" userId="29b624b1-a719-43f5-9b52-388cd4043c04" providerId="ADAL" clId="{E5EA8548-37B2-4B47-9937-E73DAB77BF5F}" dt="2023-01-01T04:48:39.614" v="635" actId="1076"/>
          <ac:picMkLst>
            <pc:docMk/>
            <pc:sldMk cId="3380996835" sldId="272"/>
            <ac:picMk id="5" creationId="{A1855A1C-E28B-E5AE-2F94-DAC3FE0873E9}"/>
          </ac:picMkLst>
        </pc:picChg>
      </pc:sldChg>
      <pc:sldChg chg="modSp add mod ord">
        <pc:chgData name="Sara Muneeb" userId="29b624b1-a719-43f5-9b52-388cd4043c04" providerId="ADAL" clId="{E5EA8548-37B2-4B47-9937-E73DAB77BF5F}" dt="2022-12-31T16:23:33.256" v="72" actId="1076"/>
        <pc:sldMkLst>
          <pc:docMk/>
          <pc:sldMk cId="2115051020" sldId="280"/>
        </pc:sldMkLst>
        <pc:spChg chg="mod">
          <ac:chgData name="Sara Muneeb" userId="29b624b1-a719-43f5-9b52-388cd4043c04" providerId="ADAL" clId="{E5EA8548-37B2-4B47-9937-E73DAB77BF5F}" dt="2022-12-31T16:23:20.332" v="68" actId="20577"/>
          <ac:spMkLst>
            <pc:docMk/>
            <pc:sldMk cId="2115051020" sldId="280"/>
            <ac:spMk id="2" creationId="{00000000-0000-0000-0000-000000000000}"/>
          </ac:spMkLst>
        </pc:spChg>
        <pc:picChg chg="mod">
          <ac:chgData name="Sara Muneeb" userId="29b624b1-a719-43f5-9b52-388cd4043c04" providerId="ADAL" clId="{E5EA8548-37B2-4B47-9937-E73DAB77BF5F}" dt="2022-12-31T16:23:33.256" v="72" actId="1076"/>
          <ac:picMkLst>
            <pc:docMk/>
            <pc:sldMk cId="2115051020" sldId="280"/>
            <ac:picMk id="20482" creationId="{00000000-0000-0000-0000-000000000000}"/>
          </ac:picMkLst>
        </pc:picChg>
      </pc:sldChg>
      <pc:sldChg chg="addSp modSp new mod">
        <pc:chgData name="Sara Muneeb" userId="29b624b1-a719-43f5-9b52-388cd4043c04" providerId="ADAL" clId="{E5EA8548-37B2-4B47-9937-E73DAB77BF5F}" dt="2022-12-31T16:39:46.203" v="215" actId="20577"/>
        <pc:sldMkLst>
          <pc:docMk/>
          <pc:sldMk cId="3695561345" sldId="281"/>
        </pc:sldMkLst>
        <pc:spChg chg="mod">
          <ac:chgData name="Sara Muneeb" userId="29b624b1-a719-43f5-9b52-388cd4043c04" providerId="ADAL" clId="{E5EA8548-37B2-4B47-9937-E73DAB77BF5F}" dt="2022-12-31T16:28:18.972" v="157" actId="20577"/>
          <ac:spMkLst>
            <pc:docMk/>
            <pc:sldMk cId="3695561345" sldId="281"/>
            <ac:spMk id="2" creationId="{8200A934-100E-68DC-DAF1-66FEBA123453}"/>
          </ac:spMkLst>
        </pc:spChg>
        <pc:spChg chg="mod">
          <ac:chgData name="Sara Muneeb" userId="29b624b1-a719-43f5-9b52-388cd4043c04" providerId="ADAL" clId="{E5EA8548-37B2-4B47-9937-E73DAB77BF5F}" dt="2022-12-31T16:39:46.203" v="215" actId="20577"/>
          <ac:spMkLst>
            <pc:docMk/>
            <pc:sldMk cId="3695561345" sldId="281"/>
            <ac:spMk id="3" creationId="{70F42EEA-A050-C812-5F17-43E6FBFB2A9B}"/>
          </ac:spMkLst>
        </pc:spChg>
        <pc:picChg chg="add mod">
          <ac:chgData name="Sara Muneeb" userId="29b624b1-a719-43f5-9b52-388cd4043c04" providerId="ADAL" clId="{E5EA8548-37B2-4B47-9937-E73DAB77BF5F}" dt="2022-12-31T16:39:27.232" v="202" actId="1076"/>
          <ac:picMkLst>
            <pc:docMk/>
            <pc:sldMk cId="3695561345" sldId="281"/>
            <ac:picMk id="4" creationId="{92B51C2D-FDE1-283B-2F57-3C206E5227EA}"/>
          </ac:picMkLst>
        </pc:picChg>
      </pc:sldChg>
      <pc:sldChg chg="modSp new mod">
        <pc:chgData name="Sara Muneeb" userId="29b624b1-a719-43f5-9b52-388cd4043c04" providerId="ADAL" clId="{E5EA8548-37B2-4B47-9937-E73DAB77BF5F}" dt="2022-12-31T16:41:36.364" v="267" actId="20577"/>
        <pc:sldMkLst>
          <pc:docMk/>
          <pc:sldMk cId="4149768146" sldId="282"/>
        </pc:sldMkLst>
        <pc:spChg chg="mod">
          <ac:chgData name="Sara Muneeb" userId="29b624b1-a719-43f5-9b52-388cd4043c04" providerId="ADAL" clId="{E5EA8548-37B2-4B47-9937-E73DAB77BF5F}" dt="2022-12-31T16:40:02.635" v="216"/>
          <ac:spMkLst>
            <pc:docMk/>
            <pc:sldMk cId="4149768146" sldId="282"/>
            <ac:spMk id="2" creationId="{7A32058C-12A2-2CBD-7B3F-0154ABCC55E9}"/>
          </ac:spMkLst>
        </pc:spChg>
        <pc:spChg chg="mod">
          <ac:chgData name="Sara Muneeb" userId="29b624b1-a719-43f5-9b52-388cd4043c04" providerId="ADAL" clId="{E5EA8548-37B2-4B47-9937-E73DAB77BF5F}" dt="2022-12-31T16:41:36.364" v="267" actId="20577"/>
          <ac:spMkLst>
            <pc:docMk/>
            <pc:sldMk cId="4149768146" sldId="282"/>
            <ac:spMk id="3" creationId="{A71B264E-9311-7BA2-3F05-4447E46BEC96}"/>
          </ac:spMkLst>
        </pc:spChg>
      </pc:sldChg>
      <pc:sldChg chg="addSp delSp modSp new mod">
        <pc:chgData name="Sara Muneeb" userId="29b624b1-a719-43f5-9b52-388cd4043c04" providerId="ADAL" clId="{E5EA8548-37B2-4B47-9937-E73DAB77BF5F}" dt="2022-12-31T16:47:47.155" v="386" actId="20577"/>
        <pc:sldMkLst>
          <pc:docMk/>
          <pc:sldMk cId="3335083694" sldId="283"/>
        </pc:sldMkLst>
        <pc:spChg chg="mod">
          <ac:chgData name="Sara Muneeb" userId="29b624b1-a719-43f5-9b52-388cd4043c04" providerId="ADAL" clId="{E5EA8548-37B2-4B47-9937-E73DAB77BF5F}" dt="2022-12-31T16:47:47.155" v="386" actId="20577"/>
          <ac:spMkLst>
            <pc:docMk/>
            <pc:sldMk cId="3335083694" sldId="283"/>
            <ac:spMk id="2" creationId="{09398FE2-E8E0-8657-D07B-AC6FECEB8CCA}"/>
          </ac:spMkLst>
        </pc:spChg>
        <pc:spChg chg="mod">
          <ac:chgData name="Sara Muneeb" userId="29b624b1-a719-43f5-9b52-388cd4043c04" providerId="ADAL" clId="{E5EA8548-37B2-4B47-9937-E73DAB77BF5F}" dt="2022-12-31T16:46:55.784" v="351" actId="20577"/>
          <ac:spMkLst>
            <pc:docMk/>
            <pc:sldMk cId="3335083694" sldId="283"/>
            <ac:spMk id="3" creationId="{EF2D49D1-1813-83DA-47B5-6C7B4B319802}"/>
          </ac:spMkLst>
        </pc:spChg>
        <pc:picChg chg="add del mod">
          <ac:chgData name="Sara Muneeb" userId="29b624b1-a719-43f5-9b52-388cd4043c04" providerId="ADAL" clId="{E5EA8548-37B2-4B47-9937-E73DAB77BF5F}" dt="2022-12-31T16:44:17.051" v="319"/>
          <ac:picMkLst>
            <pc:docMk/>
            <pc:sldMk cId="3335083694" sldId="283"/>
            <ac:picMk id="4" creationId="{889950DA-EE0B-9DA7-75DD-032B9E5B292A}"/>
          </ac:picMkLst>
        </pc:picChg>
        <pc:picChg chg="add del mod">
          <ac:chgData name="Sara Muneeb" userId="29b624b1-a719-43f5-9b52-388cd4043c04" providerId="ADAL" clId="{E5EA8548-37B2-4B47-9937-E73DAB77BF5F}" dt="2022-12-31T16:44:17.051" v="319"/>
          <ac:picMkLst>
            <pc:docMk/>
            <pc:sldMk cId="3335083694" sldId="283"/>
            <ac:picMk id="5" creationId="{EBA5F2FD-F7F9-CB7D-9E8C-DBE522DE639B}"/>
          </ac:picMkLst>
        </pc:picChg>
        <pc:picChg chg="add del mod">
          <ac:chgData name="Sara Muneeb" userId="29b624b1-a719-43f5-9b52-388cd4043c04" providerId="ADAL" clId="{E5EA8548-37B2-4B47-9937-E73DAB77BF5F}" dt="2022-12-31T16:44:17.051" v="319"/>
          <ac:picMkLst>
            <pc:docMk/>
            <pc:sldMk cId="3335083694" sldId="283"/>
            <ac:picMk id="6" creationId="{278A9010-F5D1-F4B2-7465-42AF1E92404D}"/>
          </ac:picMkLst>
        </pc:picChg>
        <pc:picChg chg="add del mod">
          <ac:chgData name="Sara Muneeb" userId="29b624b1-a719-43f5-9b52-388cd4043c04" providerId="ADAL" clId="{E5EA8548-37B2-4B47-9937-E73DAB77BF5F}" dt="2022-12-31T16:44:17.051" v="319"/>
          <ac:picMkLst>
            <pc:docMk/>
            <pc:sldMk cId="3335083694" sldId="283"/>
            <ac:picMk id="7" creationId="{ED88DA3D-64DA-619A-F269-9F0F780A8871}"/>
          </ac:picMkLst>
        </pc:picChg>
      </pc:sldChg>
      <pc:sldChg chg="addSp modSp new mod">
        <pc:chgData name="Sara Muneeb" userId="29b624b1-a719-43f5-9b52-388cd4043c04" providerId="ADAL" clId="{E5EA8548-37B2-4B47-9937-E73DAB77BF5F}" dt="2022-12-31T16:50:19.385" v="451" actId="1038"/>
        <pc:sldMkLst>
          <pc:docMk/>
          <pc:sldMk cId="4086401699" sldId="284"/>
        </pc:sldMkLst>
        <pc:spChg chg="mod">
          <ac:chgData name="Sara Muneeb" userId="29b624b1-a719-43f5-9b52-388cd4043c04" providerId="ADAL" clId="{E5EA8548-37B2-4B47-9937-E73DAB77BF5F}" dt="2022-12-31T16:47:28.370" v="357" actId="27636"/>
          <ac:spMkLst>
            <pc:docMk/>
            <pc:sldMk cId="4086401699" sldId="284"/>
            <ac:spMk id="2" creationId="{451F3D6A-8DC0-C0A6-07DB-1A26BF12CA7C}"/>
          </ac:spMkLst>
        </pc:spChg>
        <pc:spChg chg="mod">
          <ac:chgData name="Sara Muneeb" userId="29b624b1-a719-43f5-9b52-388cd4043c04" providerId="ADAL" clId="{E5EA8548-37B2-4B47-9937-E73DAB77BF5F}" dt="2022-12-31T16:49:15.091" v="436" actId="207"/>
          <ac:spMkLst>
            <pc:docMk/>
            <pc:sldMk cId="4086401699" sldId="284"/>
            <ac:spMk id="3" creationId="{4145C4CC-920C-B7D8-FA0E-C32311D4F3DB}"/>
          </ac:spMkLst>
        </pc:spChg>
        <pc:picChg chg="add mod">
          <ac:chgData name="Sara Muneeb" userId="29b624b1-a719-43f5-9b52-388cd4043c04" providerId="ADAL" clId="{E5EA8548-37B2-4B47-9937-E73DAB77BF5F}" dt="2022-12-31T16:50:16.900" v="450" actId="14100"/>
          <ac:picMkLst>
            <pc:docMk/>
            <pc:sldMk cId="4086401699" sldId="284"/>
            <ac:picMk id="4" creationId="{4B5634B1-297A-A25A-E203-BEE8DB505544}"/>
          </ac:picMkLst>
        </pc:picChg>
        <pc:picChg chg="add mod">
          <ac:chgData name="Sara Muneeb" userId="29b624b1-a719-43f5-9b52-388cd4043c04" providerId="ADAL" clId="{E5EA8548-37B2-4B47-9937-E73DAB77BF5F}" dt="2022-12-31T16:50:09.492" v="449" actId="14100"/>
          <ac:picMkLst>
            <pc:docMk/>
            <pc:sldMk cId="4086401699" sldId="284"/>
            <ac:picMk id="5" creationId="{353395EB-C806-E417-5AFB-C9EFB5B2DDB3}"/>
          </ac:picMkLst>
        </pc:picChg>
        <pc:picChg chg="add mod">
          <ac:chgData name="Sara Muneeb" userId="29b624b1-a719-43f5-9b52-388cd4043c04" providerId="ADAL" clId="{E5EA8548-37B2-4B47-9937-E73DAB77BF5F}" dt="2022-12-31T16:50:19.385" v="451" actId="1038"/>
          <ac:picMkLst>
            <pc:docMk/>
            <pc:sldMk cId="4086401699" sldId="284"/>
            <ac:picMk id="6" creationId="{3D2DF262-9BB2-25CA-D21C-09A402226C26}"/>
          </ac:picMkLst>
        </pc:picChg>
        <pc:picChg chg="add mod">
          <ac:chgData name="Sara Muneeb" userId="29b624b1-a719-43f5-9b52-388cd4043c04" providerId="ADAL" clId="{E5EA8548-37B2-4B47-9937-E73DAB77BF5F}" dt="2022-12-31T16:49:58.677" v="444" actId="14100"/>
          <ac:picMkLst>
            <pc:docMk/>
            <pc:sldMk cId="4086401699" sldId="284"/>
            <ac:picMk id="7" creationId="{45FBE780-8CA7-24D9-35A6-532C6D9E822A}"/>
          </ac:picMkLst>
        </pc:picChg>
      </pc:sldChg>
      <pc:sldChg chg="addSp modSp new mod">
        <pc:chgData name="Sara Muneeb" userId="29b624b1-a719-43f5-9b52-388cd4043c04" providerId="ADAL" clId="{E5EA8548-37B2-4B47-9937-E73DAB77BF5F}" dt="2022-12-31T16:52:16.224" v="504" actId="1076"/>
        <pc:sldMkLst>
          <pc:docMk/>
          <pc:sldMk cId="129044390" sldId="285"/>
        </pc:sldMkLst>
        <pc:spChg chg="mod">
          <ac:chgData name="Sara Muneeb" userId="29b624b1-a719-43f5-9b52-388cd4043c04" providerId="ADAL" clId="{E5EA8548-37B2-4B47-9937-E73DAB77BF5F}" dt="2022-12-31T16:51:52.627" v="500" actId="20577"/>
          <ac:spMkLst>
            <pc:docMk/>
            <pc:sldMk cId="129044390" sldId="285"/>
            <ac:spMk id="2" creationId="{9538A570-D088-35D1-76A2-E08D15A8DE3B}"/>
          </ac:spMkLst>
        </pc:spChg>
        <pc:spChg chg="mod">
          <ac:chgData name="Sara Muneeb" userId="29b624b1-a719-43f5-9b52-388cd4043c04" providerId="ADAL" clId="{E5EA8548-37B2-4B47-9937-E73DAB77BF5F}" dt="2022-12-31T16:51:41.422" v="491" actId="123"/>
          <ac:spMkLst>
            <pc:docMk/>
            <pc:sldMk cId="129044390" sldId="285"/>
            <ac:spMk id="3" creationId="{6CC55481-EF4D-92D4-9B72-0A8670327FF7}"/>
          </ac:spMkLst>
        </pc:spChg>
        <pc:picChg chg="add mod">
          <ac:chgData name="Sara Muneeb" userId="29b624b1-a719-43f5-9b52-388cd4043c04" providerId="ADAL" clId="{E5EA8548-37B2-4B47-9937-E73DAB77BF5F}" dt="2022-12-31T16:52:16.224" v="504" actId="1076"/>
          <ac:picMkLst>
            <pc:docMk/>
            <pc:sldMk cId="129044390" sldId="285"/>
            <ac:picMk id="4" creationId="{7DB40AFC-6F63-CAB8-B49E-41AE9E54191C}"/>
          </ac:picMkLst>
        </pc:picChg>
      </pc:sldChg>
      <pc:sldChg chg="addSp delSp modSp new mod">
        <pc:chgData name="Sara Muneeb" userId="29b624b1-a719-43f5-9b52-388cd4043c04" providerId="ADAL" clId="{E5EA8548-37B2-4B47-9937-E73DAB77BF5F}" dt="2022-12-31T16:53:17.109" v="527" actId="1038"/>
        <pc:sldMkLst>
          <pc:docMk/>
          <pc:sldMk cId="1760060616" sldId="286"/>
        </pc:sldMkLst>
        <pc:spChg chg="mod">
          <ac:chgData name="Sara Muneeb" userId="29b624b1-a719-43f5-9b52-388cd4043c04" providerId="ADAL" clId="{E5EA8548-37B2-4B47-9937-E73DAB77BF5F}" dt="2022-12-31T16:52:55.804" v="520" actId="20577"/>
          <ac:spMkLst>
            <pc:docMk/>
            <pc:sldMk cId="1760060616" sldId="286"/>
            <ac:spMk id="2" creationId="{C65E4B88-63BB-620D-F6CD-C9890FDF401A}"/>
          </ac:spMkLst>
        </pc:spChg>
        <pc:spChg chg="del">
          <ac:chgData name="Sara Muneeb" userId="29b624b1-a719-43f5-9b52-388cd4043c04" providerId="ADAL" clId="{E5EA8548-37B2-4B47-9937-E73DAB77BF5F}" dt="2022-12-31T16:53:11.796" v="521" actId="22"/>
          <ac:spMkLst>
            <pc:docMk/>
            <pc:sldMk cId="1760060616" sldId="286"/>
            <ac:spMk id="3" creationId="{2FECB7A6-F018-4699-4D0B-4D9279BC69F2}"/>
          </ac:spMkLst>
        </pc:spChg>
        <pc:picChg chg="add mod ord">
          <ac:chgData name="Sara Muneeb" userId="29b624b1-a719-43f5-9b52-388cd4043c04" providerId="ADAL" clId="{E5EA8548-37B2-4B47-9937-E73DAB77BF5F}" dt="2022-12-31T16:53:17.109" v="527" actId="1038"/>
          <ac:picMkLst>
            <pc:docMk/>
            <pc:sldMk cId="1760060616" sldId="286"/>
            <ac:picMk id="5" creationId="{F9BE2CD7-5A80-6810-1442-C9E8B0E61E23}"/>
          </ac:picMkLst>
        </pc:picChg>
      </pc:sldChg>
      <pc:sldChg chg="modSp new mod">
        <pc:chgData name="Sara Muneeb" userId="29b624b1-a719-43f5-9b52-388cd4043c04" providerId="ADAL" clId="{E5EA8548-37B2-4B47-9937-E73DAB77BF5F}" dt="2022-12-31T16:54:18.031" v="551" actId="20577"/>
        <pc:sldMkLst>
          <pc:docMk/>
          <pc:sldMk cId="2859282347" sldId="287"/>
        </pc:sldMkLst>
        <pc:spChg chg="mod">
          <ac:chgData name="Sara Muneeb" userId="29b624b1-a719-43f5-9b52-388cd4043c04" providerId="ADAL" clId="{E5EA8548-37B2-4B47-9937-E73DAB77BF5F}" dt="2022-12-31T16:54:18.031" v="551" actId="20577"/>
          <ac:spMkLst>
            <pc:docMk/>
            <pc:sldMk cId="2859282347" sldId="287"/>
            <ac:spMk id="2" creationId="{5094C643-673C-21A2-557D-A98B42FD9382}"/>
          </ac:spMkLst>
        </pc:spChg>
      </pc:sldChg>
      <pc:sldChg chg="modSp new mod">
        <pc:chgData name="Sara Muneeb" userId="29b624b1-a719-43f5-9b52-388cd4043c04" providerId="ADAL" clId="{E5EA8548-37B2-4B47-9937-E73DAB77BF5F}" dt="2022-12-31T17:01:19.668" v="566" actId="20577"/>
        <pc:sldMkLst>
          <pc:docMk/>
          <pc:sldMk cId="4293281510" sldId="288"/>
        </pc:sldMkLst>
        <pc:spChg chg="mod">
          <ac:chgData name="Sara Muneeb" userId="29b624b1-a719-43f5-9b52-388cd4043c04" providerId="ADAL" clId="{E5EA8548-37B2-4B47-9937-E73DAB77BF5F}" dt="2022-12-31T17:01:19.668" v="566" actId="20577"/>
          <ac:spMkLst>
            <pc:docMk/>
            <pc:sldMk cId="4293281510" sldId="288"/>
            <ac:spMk id="2" creationId="{CC311E0E-45D9-7766-77B2-E05177C82EBA}"/>
          </ac:spMkLst>
        </pc:spChg>
      </pc:sldChg>
      <pc:sldChg chg="addSp modSp mod">
        <pc:chgData name="Sara Muneeb" userId="29b624b1-a719-43f5-9b52-388cd4043c04" providerId="ADAL" clId="{E5EA8548-37B2-4B47-9937-E73DAB77BF5F}" dt="2023-01-01T04:41:55.606" v="622" actId="1037"/>
        <pc:sldMkLst>
          <pc:docMk/>
          <pc:sldMk cId="3416967608" sldId="294"/>
        </pc:sldMkLst>
        <pc:spChg chg="mod">
          <ac:chgData name="Sara Muneeb" userId="29b624b1-a719-43f5-9b52-388cd4043c04" providerId="ADAL" clId="{E5EA8548-37B2-4B47-9937-E73DAB77BF5F}" dt="2023-01-01T04:41:30.089" v="613" actId="27636"/>
          <ac:spMkLst>
            <pc:docMk/>
            <pc:sldMk cId="3416967608" sldId="294"/>
            <ac:spMk id="3" creationId="{193E2FDA-36EB-368A-5D4B-47457F6176EA}"/>
          </ac:spMkLst>
        </pc:spChg>
        <pc:picChg chg="add mod">
          <ac:chgData name="Sara Muneeb" userId="29b624b1-a719-43f5-9b52-388cd4043c04" providerId="ADAL" clId="{E5EA8548-37B2-4B47-9937-E73DAB77BF5F}" dt="2023-01-01T04:41:55.606" v="622" actId="1037"/>
          <ac:picMkLst>
            <pc:docMk/>
            <pc:sldMk cId="3416967608" sldId="294"/>
            <ac:picMk id="5" creationId="{17B574B9-0D7D-8353-C4F2-6C7D848D60B5}"/>
          </ac:picMkLst>
        </pc:picChg>
      </pc:sldChg>
      <pc:sldChg chg="new del">
        <pc:chgData name="Sara Muneeb" userId="29b624b1-a719-43f5-9b52-388cd4043c04" providerId="ADAL" clId="{E5EA8548-37B2-4B47-9937-E73DAB77BF5F}" dt="2023-01-01T04:48:01.382" v="624" actId="680"/>
        <pc:sldMkLst>
          <pc:docMk/>
          <pc:sldMk cId="1620646220" sldId="295"/>
        </pc:sldMkLst>
      </pc:sldChg>
    </pc:docChg>
  </pc:docChgLst>
  <pc:docChgLst>
    <pc:chgData name="Sara Muneeb" userId="29b624b1-a719-43f5-9b52-388cd4043c04" providerId="ADAL" clId="{ABF93FB7-137C-49F8-97E0-D514822543EA}"/>
    <pc:docChg chg="undo custSel addSld modSld sldOrd">
      <pc:chgData name="Sara Muneeb" userId="29b624b1-a719-43f5-9b52-388cd4043c04" providerId="ADAL" clId="{ABF93FB7-137C-49F8-97E0-D514822543EA}" dt="2022-12-14T03:30:38.516" v="988" actId="27636"/>
      <pc:docMkLst>
        <pc:docMk/>
      </pc:docMkLst>
      <pc:sldChg chg="modSp mod">
        <pc:chgData name="Sara Muneeb" userId="29b624b1-a719-43f5-9b52-388cd4043c04" providerId="ADAL" clId="{ABF93FB7-137C-49F8-97E0-D514822543EA}" dt="2022-12-14T01:30:50.238" v="81" actId="123"/>
        <pc:sldMkLst>
          <pc:docMk/>
          <pc:sldMk cId="2712128638" sldId="257"/>
        </pc:sldMkLst>
        <pc:spChg chg="mod">
          <ac:chgData name="Sara Muneeb" userId="29b624b1-a719-43f5-9b52-388cd4043c04" providerId="ADAL" clId="{ABF93FB7-137C-49F8-97E0-D514822543EA}" dt="2022-12-14T01:27:47.895" v="13" actId="20577"/>
          <ac:spMkLst>
            <pc:docMk/>
            <pc:sldMk cId="2712128638" sldId="257"/>
            <ac:spMk id="2" creationId="{8541ABBC-9192-B545-5A31-7B48E602CE68}"/>
          </ac:spMkLst>
        </pc:spChg>
        <pc:spChg chg="mod">
          <ac:chgData name="Sara Muneeb" userId="29b624b1-a719-43f5-9b52-388cd4043c04" providerId="ADAL" clId="{ABF93FB7-137C-49F8-97E0-D514822543EA}" dt="2022-12-14T01:30:50.238" v="81" actId="123"/>
          <ac:spMkLst>
            <pc:docMk/>
            <pc:sldMk cId="2712128638" sldId="257"/>
            <ac:spMk id="3" creationId="{9779DFF3-5030-9648-E8C5-493FF02B5C87}"/>
          </ac:spMkLst>
        </pc:spChg>
      </pc:sldChg>
      <pc:sldChg chg="addSp modSp new mod">
        <pc:chgData name="Sara Muneeb" userId="29b624b1-a719-43f5-9b52-388cd4043c04" providerId="ADAL" clId="{ABF93FB7-137C-49F8-97E0-D514822543EA}" dt="2022-12-14T01:43:11.449" v="222" actId="20577"/>
        <pc:sldMkLst>
          <pc:docMk/>
          <pc:sldMk cId="3269686779" sldId="258"/>
        </pc:sldMkLst>
        <pc:spChg chg="mod">
          <ac:chgData name="Sara Muneeb" userId="29b624b1-a719-43f5-9b52-388cd4043c04" providerId="ADAL" clId="{ABF93FB7-137C-49F8-97E0-D514822543EA}" dt="2022-12-14T01:43:11.449" v="222" actId="20577"/>
          <ac:spMkLst>
            <pc:docMk/>
            <pc:sldMk cId="3269686779" sldId="258"/>
            <ac:spMk id="2" creationId="{CDE645CA-7EF1-9DBD-1814-960FDFC89F0B}"/>
          </ac:spMkLst>
        </pc:spChg>
        <pc:spChg chg="mod">
          <ac:chgData name="Sara Muneeb" userId="29b624b1-a719-43f5-9b52-388cd4043c04" providerId="ADAL" clId="{ABF93FB7-137C-49F8-97E0-D514822543EA}" dt="2022-12-14T01:38:22.258" v="166" actId="20577"/>
          <ac:spMkLst>
            <pc:docMk/>
            <pc:sldMk cId="3269686779" sldId="258"/>
            <ac:spMk id="3" creationId="{A1F88D56-AF21-E634-5414-4DB24F25727D}"/>
          </ac:spMkLst>
        </pc:spChg>
        <pc:picChg chg="add mod">
          <ac:chgData name="Sara Muneeb" userId="29b624b1-a719-43f5-9b52-388cd4043c04" providerId="ADAL" clId="{ABF93FB7-137C-49F8-97E0-D514822543EA}" dt="2022-12-14T01:39:41.020" v="174" actId="1076"/>
          <ac:picMkLst>
            <pc:docMk/>
            <pc:sldMk cId="3269686779" sldId="258"/>
            <ac:picMk id="4" creationId="{9C9F08E0-813C-1A9E-B195-9AA0F260D70F}"/>
          </ac:picMkLst>
        </pc:picChg>
      </pc:sldChg>
      <pc:sldChg chg="addSp delSp modSp new mod">
        <pc:chgData name="Sara Muneeb" userId="29b624b1-a719-43f5-9b52-388cd4043c04" providerId="ADAL" clId="{ABF93FB7-137C-49F8-97E0-D514822543EA}" dt="2022-12-14T03:05:22.078" v="506"/>
        <pc:sldMkLst>
          <pc:docMk/>
          <pc:sldMk cId="1138474640" sldId="259"/>
        </pc:sldMkLst>
        <pc:spChg chg="mod">
          <ac:chgData name="Sara Muneeb" userId="29b624b1-a719-43f5-9b52-388cd4043c04" providerId="ADAL" clId="{ABF93FB7-137C-49F8-97E0-D514822543EA}" dt="2022-12-14T03:05:22.078" v="506"/>
          <ac:spMkLst>
            <pc:docMk/>
            <pc:sldMk cId="1138474640" sldId="259"/>
            <ac:spMk id="2" creationId="{9E08A38B-1C44-098E-4B26-1DEFD766CFDD}"/>
          </ac:spMkLst>
        </pc:spChg>
        <pc:spChg chg="del">
          <ac:chgData name="Sara Muneeb" userId="29b624b1-a719-43f5-9b52-388cd4043c04" providerId="ADAL" clId="{ABF93FB7-137C-49F8-97E0-D514822543EA}" dt="2022-12-14T01:39:15.830" v="168" actId="931"/>
          <ac:spMkLst>
            <pc:docMk/>
            <pc:sldMk cId="1138474640" sldId="259"/>
            <ac:spMk id="3" creationId="{31A1183D-795B-18AC-D173-8780867EC75E}"/>
          </ac:spMkLst>
        </pc:spChg>
        <pc:spChg chg="add del mod">
          <ac:chgData name="Sara Muneeb" userId="29b624b1-a719-43f5-9b52-388cd4043c04" providerId="ADAL" clId="{ABF93FB7-137C-49F8-97E0-D514822543EA}" dt="2022-12-14T03:05:10.029" v="504" actId="22"/>
          <ac:spMkLst>
            <pc:docMk/>
            <pc:sldMk cId="1138474640" sldId="259"/>
            <ac:spMk id="7" creationId="{93DFF49F-BDB0-A570-21E5-FE13D8963AC9}"/>
          </ac:spMkLst>
        </pc:spChg>
        <pc:picChg chg="add del mod modCrop">
          <ac:chgData name="Sara Muneeb" userId="29b624b1-a719-43f5-9b52-388cd4043c04" providerId="ADAL" clId="{ABF93FB7-137C-49F8-97E0-D514822543EA}" dt="2022-12-14T01:39:35.659" v="172" actId="21"/>
          <ac:picMkLst>
            <pc:docMk/>
            <pc:sldMk cId="1138474640" sldId="259"/>
            <ac:picMk id="5" creationId="{25D30E37-100B-1161-5A66-BFF509C1EE8F}"/>
          </ac:picMkLst>
        </pc:picChg>
        <pc:picChg chg="add mod ord">
          <ac:chgData name="Sara Muneeb" userId="29b624b1-a719-43f5-9b52-388cd4043c04" providerId="ADAL" clId="{ABF93FB7-137C-49F8-97E0-D514822543EA}" dt="2022-12-14T03:05:11.881" v="505" actId="1076"/>
          <ac:picMkLst>
            <pc:docMk/>
            <pc:sldMk cId="1138474640" sldId="259"/>
            <ac:picMk id="9" creationId="{CA3E0FFA-6165-EA01-D7E3-CE590215655B}"/>
          </ac:picMkLst>
        </pc:picChg>
      </pc:sldChg>
      <pc:sldChg chg="modSp new mod">
        <pc:chgData name="Sara Muneeb" userId="29b624b1-a719-43f5-9b52-388cd4043c04" providerId="ADAL" clId="{ABF93FB7-137C-49F8-97E0-D514822543EA}" dt="2022-12-14T01:44:21.545" v="258" actId="20577"/>
        <pc:sldMkLst>
          <pc:docMk/>
          <pc:sldMk cId="1656695851" sldId="260"/>
        </pc:sldMkLst>
        <pc:spChg chg="mod">
          <ac:chgData name="Sara Muneeb" userId="29b624b1-a719-43f5-9b52-388cd4043c04" providerId="ADAL" clId="{ABF93FB7-137C-49F8-97E0-D514822543EA}" dt="2022-12-14T01:44:21.545" v="258" actId="20577"/>
          <ac:spMkLst>
            <pc:docMk/>
            <pc:sldMk cId="1656695851" sldId="260"/>
            <ac:spMk id="2" creationId="{F13012CD-CC57-B4E7-47BB-9AB6A05042FB}"/>
          </ac:spMkLst>
        </pc:spChg>
        <pc:spChg chg="mod">
          <ac:chgData name="Sara Muneeb" userId="29b624b1-a719-43f5-9b52-388cd4043c04" providerId="ADAL" clId="{ABF93FB7-137C-49F8-97E0-D514822543EA}" dt="2022-12-14T01:43:01.870" v="219" actId="5793"/>
          <ac:spMkLst>
            <pc:docMk/>
            <pc:sldMk cId="1656695851" sldId="260"/>
            <ac:spMk id="3" creationId="{D3F7F043-808B-30F9-3B8F-203C649372B2}"/>
          </ac:spMkLst>
        </pc:spChg>
      </pc:sldChg>
      <pc:sldChg chg="modSp new mod">
        <pc:chgData name="Sara Muneeb" userId="29b624b1-a719-43f5-9b52-388cd4043c04" providerId="ADAL" clId="{ABF93FB7-137C-49F8-97E0-D514822543EA}" dt="2022-12-14T01:58:05.426" v="360" actId="20577"/>
        <pc:sldMkLst>
          <pc:docMk/>
          <pc:sldMk cId="3233058487" sldId="261"/>
        </pc:sldMkLst>
        <pc:spChg chg="mod">
          <ac:chgData name="Sara Muneeb" userId="29b624b1-a719-43f5-9b52-388cd4043c04" providerId="ADAL" clId="{ABF93FB7-137C-49F8-97E0-D514822543EA}" dt="2022-12-14T01:52:18.283" v="264"/>
          <ac:spMkLst>
            <pc:docMk/>
            <pc:sldMk cId="3233058487" sldId="261"/>
            <ac:spMk id="2" creationId="{62D2C385-46F9-7ACE-1676-F2F10815514C}"/>
          </ac:spMkLst>
        </pc:spChg>
        <pc:spChg chg="mod">
          <ac:chgData name="Sara Muneeb" userId="29b624b1-a719-43f5-9b52-388cd4043c04" providerId="ADAL" clId="{ABF93FB7-137C-49F8-97E0-D514822543EA}" dt="2022-12-14T01:58:05.426" v="360" actId="20577"/>
          <ac:spMkLst>
            <pc:docMk/>
            <pc:sldMk cId="3233058487" sldId="261"/>
            <ac:spMk id="3" creationId="{AC9D7842-F99B-523D-7999-D076DC1A1095}"/>
          </ac:spMkLst>
        </pc:spChg>
      </pc:sldChg>
      <pc:sldChg chg="addSp modSp new mod">
        <pc:chgData name="Sara Muneeb" userId="29b624b1-a719-43f5-9b52-388cd4043c04" providerId="ADAL" clId="{ABF93FB7-137C-49F8-97E0-D514822543EA}" dt="2022-12-14T02:02:26.529" v="453" actId="1076"/>
        <pc:sldMkLst>
          <pc:docMk/>
          <pc:sldMk cId="2521153610" sldId="262"/>
        </pc:sldMkLst>
        <pc:spChg chg="mod">
          <ac:chgData name="Sara Muneeb" userId="29b624b1-a719-43f5-9b52-388cd4043c04" providerId="ADAL" clId="{ABF93FB7-137C-49F8-97E0-D514822543EA}" dt="2022-12-14T01:59:49.205" v="386" actId="20577"/>
          <ac:spMkLst>
            <pc:docMk/>
            <pc:sldMk cId="2521153610" sldId="262"/>
            <ac:spMk id="2" creationId="{0D14B1D0-2860-A003-D7DE-98EE238363C1}"/>
          </ac:spMkLst>
        </pc:spChg>
        <pc:spChg chg="mod">
          <ac:chgData name="Sara Muneeb" userId="29b624b1-a719-43f5-9b52-388cd4043c04" providerId="ADAL" clId="{ABF93FB7-137C-49F8-97E0-D514822543EA}" dt="2022-12-14T02:00:56.683" v="447" actId="20577"/>
          <ac:spMkLst>
            <pc:docMk/>
            <pc:sldMk cId="2521153610" sldId="262"/>
            <ac:spMk id="3" creationId="{5EF81695-0741-ECD3-A0E1-6BBBBF5824B4}"/>
          </ac:spMkLst>
        </pc:spChg>
        <pc:picChg chg="add mod">
          <ac:chgData name="Sara Muneeb" userId="29b624b1-a719-43f5-9b52-388cd4043c04" providerId="ADAL" clId="{ABF93FB7-137C-49F8-97E0-D514822543EA}" dt="2022-12-14T02:02:26.529" v="453" actId="1076"/>
          <ac:picMkLst>
            <pc:docMk/>
            <pc:sldMk cId="2521153610" sldId="262"/>
            <ac:picMk id="5" creationId="{C74BE118-10AF-981B-1118-E6FAD0C71C1B}"/>
          </ac:picMkLst>
        </pc:picChg>
      </pc:sldChg>
      <pc:sldChg chg="addSp modSp new mod">
        <pc:chgData name="Sara Muneeb" userId="29b624b1-a719-43f5-9b52-388cd4043c04" providerId="ADAL" clId="{ABF93FB7-137C-49F8-97E0-D514822543EA}" dt="2022-12-14T03:04:05.597" v="503" actId="1035"/>
        <pc:sldMkLst>
          <pc:docMk/>
          <pc:sldMk cId="727680694" sldId="263"/>
        </pc:sldMkLst>
        <pc:spChg chg="mod">
          <ac:chgData name="Sara Muneeb" userId="29b624b1-a719-43f5-9b52-388cd4043c04" providerId="ADAL" clId="{ABF93FB7-137C-49F8-97E0-D514822543EA}" dt="2022-12-14T02:04:11.436" v="478" actId="20577"/>
          <ac:spMkLst>
            <pc:docMk/>
            <pc:sldMk cId="727680694" sldId="263"/>
            <ac:spMk id="2" creationId="{2FAF1312-E249-F427-A986-CB0910D3E5D7}"/>
          </ac:spMkLst>
        </pc:spChg>
        <pc:spChg chg="mod">
          <ac:chgData name="Sara Muneeb" userId="29b624b1-a719-43f5-9b52-388cd4043c04" providerId="ADAL" clId="{ABF93FB7-137C-49F8-97E0-D514822543EA}" dt="2022-12-14T03:04:01.588" v="498" actId="6549"/>
          <ac:spMkLst>
            <pc:docMk/>
            <pc:sldMk cId="727680694" sldId="263"/>
            <ac:spMk id="3" creationId="{E2D3C003-59F6-3B86-80C0-F68C0BAEB960}"/>
          </ac:spMkLst>
        </pc:spChg>
        <pc:picChg chg="add mod">
          <ac:chgData name="Sara Muneeb" userId="29b624b1-a719-43f5-9b52-388cd4043c04" providerId="ADAL" clId="{ABF93FB7-137C-49F8-97E0-D514822543EA}" dt="2022-12-14T03:04:05.597" v="503" actId="1035"/>
          <ac:picMkLst>
            <pc:docMk/>
            <pc:sldMk cId="727680694" sldId="263"/>
            <ac:picMk id="5" creationId="{25A45349-8581-3B54-9208-8B85C099F555}"/>
          </ac:picMkLst>
        </pc:picChg>
      </pc:sldChg>
      <pc:sldChg chg="modSp new mod">
        <pc:chgData name="Sara Muneeb" userId="29b624b1-a719-43f5-9b52-388cd4043c04" providerId="ADAL" clId="{ABF93FB7-137C-49F8-97E0-D514822543EA}" dt="2022-12-14T03:06:46.532" v="567" actId="20577"/>
        <pc:sldMkLst>
          <pc:docMk/>
          <pc:sldMk cId="786008801" sldId="264"/>
        </pc:sldMkLst>
        <pc:spChg chg="mod">
          <ac:chgData name="Sara Muneeb" userId="29b624b1-a719-43f5-9b52-388cd4043c04" providerId="ADAL" clId="{ABF93FB7-137C-49F8-97E0-D514822543EA}" dt="2022-12-14T03:06:46.532" v="567" actId="20577"/>
          <ac:spMkLst>
            <pc:docMk/>
            <pc:sldMk cId="786008801" sldId="264"/>
            <ac:spMk id="2" creationId="{84550877-2B69-D3BB-A6DC-2E251C2D55E2}"/>
          </ac:spMkLst>
        </pc:spChg>
        <pc:spChg chg="mod">
          <ac:chgData name="Sara Muneeb" userId="29b624b1-a719-43f5-9b52-388cd4043c04" providerId="ADAL" clId="{ABF93FB7-137C-49F8-97E0-D514822543EA}" dt="2022-12-14T03:06:36.263" v="552" actId="20577"/>
          <ac:spMkLst>
            <pc:docMk/>
            <pc:sldMk cId="786008801" sldId="264"/>
            <ac:spMk id="3" creationId="{58A5AEF6-C457-AFA3-9B77-28534E5C0A56}"/>
          </ac:spMkLst>
        </pc:spChg>
      </pc:sldChg>
      <pc:sldChg chg="modSp new mod">
        <pc:chgData name="Sara Muneeb" userId="29b624b1-a719-43f5-9b52-388cd4043c04" providerId="ADAL" clId="{ABF93FB7-137C-49F8-97E0-D514822543EA}" dt="2022-12-14T03:06:51.173" v="570" actId="20577"/>
        <pc:sldMkLst>
          <pc:docMk/>
          <pc:sldMk cId="1786857512" sldId="265"/>
        </pc:sldMkLst>
        <pc:spChg chg="mod">
          <ac:chgData name="Sara Muneeb" userId="29b624b1-a719-43f5-9b52-388cd4043c04" providerId="ADAL" clId="{ABF93FB7-137C-49F8-97E0-D514822543EA}" dt="2022-12-14T03:06:41.991" v="558" actId="20577"/>
          <ac:spMkLst>
            <pc:docMk/>
            <pc:sldMk cId="1786857512" sldId="265"/>
            <ac:spMk id="2" creationId="{925BD242-3C86-7E0E-015F-84BC035B5FF9}"/>
          </ac:spMkLst>
        </pc:spChg>
        <pc:spChg chg="mod">
          <ac:chgData name="Sara Muneeb" userId="29b624b1-a719-43f5-9b52-388cd4043c04" providerId="ADAL" clId="{ABF93FB7-137C-49F8-97E0-D514822543EA}" dt="2022-12-14T03:06:51.173" v="570" actId="20577"/>
          <ac:spMkLst>
            <pc:docMk/>
            <pc:sldMk cId="1786857512" sldId="265"/>
            <ac:spMk id="3" creationId="{14FF1E9F-6929-EAAB-5D5D-577E207274B2}"/>
          </ac:spMkLst>
        </pc:spChg>
      </pc:sldChg>
      <pc:sldChg chg="addSp delSp modSp new mod ord">
        <pc:chgData name="Sara Muneeb" userId="29b624b1-a719-43f5-9b52-388cd4043c04" providerId="ADAL" clId="{ABF93FB7-137C-49F8-97E0-D514822543EA}" dt="2022-12-14T03:07:48.046" v="587"/>
        <pc:sldMkLst>
          <pc:docMk/>
          <pc:sldMk cId="4139956580" sldId="266"/>
        </pc:sldMkLst>
        <pc:spChg chg="mod">
          <ac:chgData name="Sara Muneeb" userId="29b624b1-a719-43f5-9b52-388cd4043c04" providerId="ADAL" clId="{ABF93FB7-137C-49F8-97E0-D514822543EA}" dt="2022-12-14T03:07:03.133" v="584" actId="20577"/>
          <ac:spMkLst>
            <pc:docMk/>
            <pc:sldMk cId="4139956580" sldId="266"/>
            <ac:spMk id="2" creationId="{61715E50-592E-D5BE-956D-CC8850D80B72}"/>
          </ac:spMkLst>
        </pc:spChg>
        <pc:spChg chg="del">
          <ac:chgData name="Sara Muneeb" userId="29b624b1-a719-43f5-9b52-388cd4043c04" providerId="ADAL" clId="{ABF93FB7-137C-49F8-97E0-D514822543EA}" dt="2022-12-14T03:07:43.398" v="585" actId="22"/>
          <ac:spMkLst>
            <pc:docMk/>
            <pc:sldMk cId="4139956580" sldId="266"/>
            <ac:spMk id="3" creationId="{B73480E0-4080-31E0-7122-CEC214C00EE4}"/>
          </ac:spMkLst>
        </pc:spChg>
        <pc:picChg chg="add mod ord">
          <ac:chgData name="Sara Muneeb" userId="29b624b1-a719-43f5-9b52-388cd4043c04" providerId="ADAL" clId="{ABF93FB7-137C-49F8-97E0-D514822543EA}" dt="2022-12-14T03:07:43.398" v="585" actId="22"/>
          <ac:picMkLst>
            <pc:docMk/>
            <pc:sldMk cId="4139956580" sldId="266"/>
            <ac:picMk id="5" creationId="{F43C5208-63ED-6334-8753-77DB3409D9DC}"/>
          </ac:picMkLst>
        </pc:picChg>
      </pc:sldChg>
      <pc:sldChg chg="addSp delSp modSp new mod">
        <pc:chgData name="Sara Muneeb" userId="29b624b1-a719-43f5-9b52-388cd4043c04" providerId="ADAL" clId="{ABF93FB7-137C-49F8-97E0-D514822543EA}" dt="2022-12-14T03:08:23.104" v="597" actId="14100"/>
        <pc:sldMkLst>
          <pc:docMk/>
          <pc:sldMk cId="655993881" sldId="267"/>
        </pc:sldMkLst>
        <pc:spChg chg="mod">
          <ac:chgData name="Sara Muneeb" userId="29b624b1-a719-43f5-9b52-388cd4043c04" providerId="ADAL" clId="{ABF93FB7-137C-49F8-97E0-D514822543EA}" dt="2022-12-14T03:07:52.620" v="595" actId="20577"/>
          <ac:spMkLst>
            <pc:docMk/>
            <pc:sldMk cId="655993881" sldId="267"/>
            <ac:spMk id="2" creationId="{90050890-53D2-3F8F-3DDB-AB6AB3A371B4}"/>
          </ac:spMkLst>
        </pc:spChg>
        <pc:spChg chg="del">
          <ac:chgData name="Sara Muneeb" userId="29b624b1-a719-43f5-9b52-388cd4043c04" providerId="ADAL" clId="{ABF93FB7-137C-49F8-97E0-D514822543EA}" dt="2022-12-14T03:08:17.425" v="596" actId="22"/>
          <ac:spMkLst>
            <pc:docMk/>
            <pc:sldMk cId="655993881" sldId="267"/>
            <ac:spMk id="3" creationId="{3806335B-7811-388B-7C80-AFD47640E00E}"/>
          </ac:spMkLst>
        </pc:spChg>
        <pc:picChg chg="add mod ord">
          <ac:chgData name="Sara Muneeb" userId="29b624b1-a719-43f5-9b52-388cd4043c04" providerId="ADAL" clId="{ABF93FB7-137C-49F8-97E0-D514822543EA}" dt="2022-12-14T03:08:23.104" v="597" actId="14100"/>
          <ac:picMkLst>
            <pc:docMk/>
            <pc:sldMk cId="655993881" sldId="267"/>
            <ac:picMk id="5" creationId="{BB79D15B-08BB-5567-9E4F-C0B8ED85210A}"/>
          </ac:picMkLst>
        </pc:picChg>
      </pc:sldChg>
      <pc:sldChg chg="modSp new mod">
        <pc:chgData name="Sara Muneeb" userId="29b624b1-a719-43f5-9b52-388cd4043c04" providerId="ADAL" clId="{ABF93FB7-137C-49F8-97E0-D514822543EA}" dt="2022-12-14T03:11:12.390" v="659" actId="5793"/>
        <pc:sldMkLst>
          <pc:docMk/>
          <pc:sldMk cId="187108510" sldId="268"/>
        </pc:sldMkLst>
        <pc:spChg chg="mod">
          <ac:chgData name="Sara Muneeb" userId="29b624b1-a719-43f5-9b52-388cd4043c04" providerId="ADAL" clId="{ABF93FB7-137C-49F8-97E0-D514822543EA}" dt="2022-12-14T03:08:36.428" v="625" actId="20577"/>
          <ac:spMkLst>
            <pc:docMk/>
            <pc:sldMk cId="187108510" sldId="268"/>
            <ac:spMk id="2" creationId="{5128B08A-2501-747C-1DAA-E86E2DE3C14F}"/>
          </ac:spMkLst>
        </pc:spChg>
        <pc:spChg chg="mod">
          <ac:chgData name="Sara Muneeb" userId="29b624b1-a719-43f5-9b52-388cd4043c04" providerId="ADAL" clId="{ABF93FB7-137C-49F8-97E0-D514822543EA}" dt="2022-12-14T03:11:12.390" v="659" actId="5793"/>
          <ac:spMkLst>
            <pc:docMk/>
            <pc:sldMk cId="187108510" sldId="268"/>
            <ac:spMk id="3" creationId="{3F6A5FD6-A26D-EE66-0DE2-68F1146A3101}"/>
          </ac:spMkLst>
        </pc:spChg>
      </pc:sldChg>
      <pc:sldChg chg="addSp delSp modSp new mod">
        <pc:chgData name="Sara Muneeb" userId="29b624b1-a719-43f5-9b52-388cd4043c04" providerId="ADAL" clId="{ABF93FB7-137C-49F8-97E0-D514822543EA}" dt="2022-12-14T03:13:50.743" v="707" actId="20577"/>
        <pc:sldMkLst>
          <pc:docMk/>
          <pc:sldMk cId="2685620422" sldId="269"/>
        </pc:sldMkLst>
        <pc:spChg chg="mod">
          <ac:chgData name="Sara Muneeb" userId="29b624b1-a719-43f5-9b52-388cd4043c04" providerId="ADAL" clId="{ABF93FB7-137C-49F8-97E0-D514822543EA}" dt="2022-12-14T03:13:50.743" v="707" actId="20577"/>
          <ac:spMkLst>
            <pc:docMk/>
            <pc:sldMk cId="2685620422" sldId="269"/>
            <ac:spMk id="2" creationId="{C57FF45E-CEF0-DD16-6BD3-EF0D3998B935}"/>
          </ac:spMkLst>
        </pc:spChg>
        <pc:spChg chg="del">
          <ac:chgData name="Sara Muneeb" userId="29b624b1-a719-43f5-9b52-388cd4043c04" providerId="ADAL" clId="{ABF93FB7-137C-49F8-97E0-D514822543EA}" dt="2022-12-14T03:12:12.435" v="683" actId="22"/>
          <ac:spMkLst>
            <pc:docMk/>
            <pc:sldMk cId="2685620422" sldId="269"/>
            <ac:spMk id="3" creationId="{AECE8F2F-0111-B60F-F75F-52A224F343FA}"/>
          </ac:spMkLst>
        </pc:spChg>
        <pc:picChg chg="add mod ord">
          <ac:chgData name="Sara Muneeb" userId="29b624b1-a719-43f5-9b52-388cd4043c04" providerId="ADAL" clId="{ABF93FB7-137C-49F8-97E0-D514822543EA}" dt="2022-12-14T03:12:12.435" v="683" actId="22"/>
          <ac:picMkLst>
            <pc:docMk/>
            <pc:sldMk cId="2685620422" sldId="269"/>
            <ac:picMk id="5" creationId="{D1676086-7CBA-A67C-2D9D-420FE9BAB0FC}"/>
          </ac:picMkLst>
        </pc:picChg>
      </pc:sldChg>
      <pc:sldChg chg="addSp delSp modSp new mod">
        <pc:chgData name="Sara Muneeb" userId="29b624b1-a719-43f5-9b52-388cd4043c04" providerId="ADAL" clId="{ABF93FB7-137C-49F8-97E0-D514822543EA}" dt="2022-12-14T03:13:57.942" v="708"/>
        <pc:sldMkLst>
          <pc:docMk/>
          <pc:sldMk cId="1592908027" sldId="270"/>
        </pc:sldMkLst>
        <pc:spChg chg="mod">
          <ac:chgData name="Sara Muneeb" userId="29b624b1-a719-43f5-9b52-388cd4043c04" providerId="ADAL" clId="{ABF93FB7-137C-49F8-97E0-D514822543EA}" dt="2022-12-14T03:13:57.942" v="708"/>
          <ac:spMkLst>
            <pc:docMk/>
            <pc:sldMk cId="1592908027" sldId="270"/>
            <ac:spMk id="2" creationId="{A72F7259-6B06-7399-EB6F-A2D7704A5D21}"/>
          </ac:spMkLst>
        </pc:spChg>
        <pc:spChg chg="del">
          <ac:chgData name="Sara Muneeb" userId="29b624b1-a719-43f5-9b52-388cd4043c04" providerId="ADAL" clId="{ABF93FB7-137C-49F8-97E0-D514822543EA}" dt="2022-12-14T03:13:17.006" v="685" actId="22"/>
          <ac:spMkLst>
            <pc:docMk/>
            <pc:sldMk cId="1592908027" sldId="270"/>
            <ac:spMk id="3" creationId="{319ADED9-BCA9-1F10-F1EE-77FB3B9ECBD5}"/>
          </ac:spMkLst>
        </pc:spChg>
        <pc:picChg chg="add mod ord">
          <ac:chgData name="Sara Muneeb" userId="29b624b1-a719-43f5-9b52-388cd4043c04" providerId="ADAL" clId="{ABF93FB7-137C-49F8-97E0-D514822543EA}" dt="2022-12-14T03:13:26.260" v="689" actId="1036"/>
          <ac:picMkLst>
            <pc:docMk/>
            <pc:sldMk cId="1592908027" sldId="270"/>
            <ac:picMk id="5" creationId="{25678828-1011-2CA4-6390-4D64461B1AEA}"/>
          </ac:picMkLst>
        </pc:picChg>
      </pc:sldChg>
      <pc:sldChg chg="addSp delSp modSp new mod">
        <pc:chgData name="Sara Muneeb" userId="29b624b1-a719-43f5-9b52-388cd4043c04" providerId="ADAL" clId="{ABF93FB7-137C-49F8-97E0-D514822543EA}" dt="2022-12-14T03:14:29.954" v="732" actId="1037"/>
        <pc:sldMkLst>
          <pc:docMk/>
          <pc:sldMk cId="3111914320" sldId="271"/>
        </pc:sldMkLst>
        <pc:spChg chg="mod">
          <ac:chgData name="Sara Muneeb" userId="29b624b1-a719-43f5-9b52-388cd4043c04" providerId="ADAL" clId="{ABF93FB7-137C-49F8-97E0-D514822543EA}" dt="2022-12-14T03:14:06.280" v="728" actId="20577"/>
          <ac:spMkLst>
            <pc:docMk/>
            <pc:sldMk cId="3111914320" sldId="271"/>
            <ac:spMk id="2" creationId="{941AAD24-BC76-9D9A-36D8-9146A9163355}"/>
          </ac:spMkLst>
        </pc:spChg>
        <pc:spChg chg="del">
          <ac:chgData name="Sara Muneeb" userId="29b624b1-a719-43f5-9b52-388cd4043c04" providerId="ADAL" clId="{ABF93FB7-137C-49F8-97E0-D514822543EA}" dt="2022-12-14T03:14:22.436" v="729" actId="22"/>
          <ac:spMkLst>
            <pc:docMk/>
            <pc:sldMk cId="3111914320" sldId="271"/>
            <ac:spMk id="3" creationId="{781A99E8-CFB2-B9CC-FBDA-9A71126C3E1A}"/>
          </ac:spMkLst>
        </pc:spChg>
        <pc:picChg chg="add mod ord">
          <ac:chgData name="Sara Muneeb" userId="29b624b1-a719-43f5-9b52-388cd4043c04" providerId="ADAL" clId="{ABF93FB7-137C-49F8-97E0-D514822543EA}" dt="2022-12-14T03:14:29.954" v="732" actId="1037"/>
          <ac:picMkLst>
            <pc:docMk/>
            <pc:sldMk cId="3111914320" sldId="271"/>
            <ac:picMk id="5" creationId="{D286508F-71FB-EA93-228F-C4C64FFC4F66}"/>
          </ac:picMkLst>
        </pc:picChg>
      </pc:sldChg>
      <pc:sldChg chg="modSp new mod">
        <pc:chgData name="Sara Muneeb" userId="29b624b1-a719-43f5-9b52-388cd4043c04" providerId="ADAL" clId="{ABF93FB7-137C-49F8-97E0-D514822543EA}" dt="2022-12-14T03:27:27.538" v="862" actId="113"/>
        <pc:sldMkLst>
          <pc:docMk/>
          <pc:sldMk cId="4241662000" sldId="272"/>
        </pc:sldMkLst>
        <pc:spChg chg="mod">
          <ac:chgData name="Sara Muneeb" userId="29b624b1-a719-43f5-9b52-388cd4043c04" providerId="ADAL" clId="{ABF93FB7-137C-49F8-97E0-D514822543EA}" dt="2022-12-14T03:22:38.841" v="755" actId="20577"/>
          <ac:spMkLst>
            <pc:docMk/>
            <pc:sldMk cId="4241662000" sldId="272"/>
            <ac:spMk id="2" creationId="{B5DF074D-EEF7-557A-C881-B51D393B2F79}"/>
          </ac:spMkLst>
        </pc:spChg>
        <pc:spChg chg="mod">
          <ac:chgData name="Sara Muneeb" userId="29b624b1-a719-43f5-9b52-388cd4043c04" providerId="ADAL" clId="{ABF93FB7-137C-49F8-97E0-D514822543EA}" dt="2022-12-14T03:27:27.538" v="862" actId="113"/>
          <ac:spMkLst>
            <pc:docMk/>
            <pc:sldMk cId="4241662000" sldId="272"/>
            <ac:spMk id="3" creationId="{BD98ADE7-112C-72A1-C759-8346123A24E1}"/>
          </ac:spMkLst>
        </pc:spChg>
      </pc:sldChg>
      <pc:sldChg chg="modSp new mod">
        <pc:chgData name="Sara Muneeb" userId="29b624b1-a719-43f5-9b52-388cd4043c04" providerId="ADAL" clId="{ABF93FB7-137C-49F8-97E0-D514822543EA}" dt="2022-12-14T03:29:13.926" v="952" actId="20577"/>
        <pc:sldMkLst>
          <pc:docMk/>
          <pc:sldMk cId="1104730889" sldId="273"/>
        </pc:sldMkLst>
        <pc:spChg chg="mod">
          <ac:chgData name="Sara Muneeb" userId="29b624b1-a719-43f5-9b52-388cd4043c04" providerId="ADAL" clId="{ABF93FB7-137C-49F8-97E0-D514822543EA}" dt="2022-12-14T03:27:56.016" v="892" actId="20577"/>
          <ac:spMkLst>
            <pc:docMk/>
            <pc:sldMk cId="1104730889" sldId="273"/>
            <ac:spMk id="2" creationId="{10E8DCBB-9B30-5BBB-2065-A0D1111EE575}"/>
          </ac:spMkLst>
        </pc:spChg>
        <pc:spChg chg="mod">
          <ac:chgData name="Sara Muneeb" userId="29b624b1-a719-43f5-9b52-388cd4043c04" providerId="ADAL" clId="{ABF93FB7-137C-49F8-97E0-D514822543EA}" dt="2022-12-14T03:29:13.926" v="952" actId="20577"/>
          <ac:spMkLst>
            <pc:docMk/>
            <pc:sldMk cId="1104730889" sldId="273"/>
            <ac:spMk id="3" creationId="{22B4C66E-C1B2-6331-CAA3-7886005C34AC}"/>
          </ac:spMkLst>
        </pc:spChg>
      </pc:sldChg>
      <pc:sldChg chg="modSp new mod">
        <pc:chgData name="Sara Muneeb" userId="29b624b1-a719-43f5-9b52-388cd4043c04" providerId="ADAL" clId="{ABF93FB7-137C-49F8-97E0-D514822543EA}" dt="2022-12-14T03:30:08.243" v="982" actId="20577"/>
        <pc:sldMkLst>
          <pc:docMk/>
          <pc:sldMk cId="1145746347" sldId="274"/>
        </pc:sldMkLst>
        <pc:spChg chg="mod">
          <ac:chgData name="Sara Muneeb" userId="29b624b1-a719-43f5-9b52-388cd4043c04" providerId="ADAL" clId="{ABF93FB7-137C-49F8-97E0-D514822543EA}" dt="2022-12-14T03:30:08.243" v="982" actId="20577"/>
          <ac:spMkLst>
            <pc:docMk/>
            <pc:sldMk cId="1145746347" sldId="274"/>
            <ac:spMk id="2" creationId="{4F5B5CDE-35E1-4450-6CC9-6EE1E21278C9}"/>
          </ac:spMkLst>
        </pc:spChg>
        <pc:spChg chg="mod">
          <ac:chgData name="Sara Muneeb" userId="29b624b1-a719-43f5-9b52-388cd4043c04" providerId="ADAL" clId="{ABF93FB7-137C-49F8-97E0-D514822543EA}" dt="2022-12-14T03:29:47.274" v="958" actId="123"/>
          <ac:spMkLst>
            <pc:docMk/>
            <pc:sldMk cId="1145746347" sldId="274"/>
            <ac:spMk id="3" creationId="{8E8E7025-CE1E-C3D5-A221-07360CE2A1CC}"/>
          </ac:spMkLst>
        </pc:spChg>
      </pc:sldChg>
      <pc:sldChg chg="modSp new mod">
        <pc:chgData name="Sara Muneeb" userId="29b624b1-a719-43f5-9b52-388cd4043c04" providerId="ADAL" clId="{ABF93FB7-137C-49F8-97E0-D514822543EA}" dt="2022-12-14T03:30:38.516" v="988" actId="27636"/>
        <pc:sldMkLst>
          <pc:docMk/>
          <pc:sldMk cId="410102142" sldId="275"/>
        </pc:sldMkLst>
        <pc:spChg chg="mod">
          <ac:chgData name="Sara Muneeb" userId="29b624b1-a719-43f5-9b52-388cd4043c04" providerId="ADAL" clId="{ABF93FB7-137C-49F8-97E0-D514822543EA}" dt="2022-12-14T03:30:13.840" v="983" actId="20577"/>
          <ac:spMkLst>
            <pc:docMk/>
            <pc:sldMk cId="410102142" sldId="275"/>
            <ac:spMk id="2" creationId="{D663213D-2A67-588A-1CD5-20DCDBADA03C}"/>
          </ac:spMkLst>
        </pc:spChg>
        <pc:spChg chg="mod">
          <ac:chgData name="Sara Muneeb" userId="29b624b1-a719-43f5-9b52-388cd4043c04" providerId="ADAL" clId="{ABF93FB7-137C-49F8-97E0-D514822543EA}" dt="2022-12-14T03:30:38.516" v="988" actId="27636"/>
          <ac:spMkLst>
            <pc:docMk/>
            <pc:sldMk cId="410102142" sldId="275"/>
            <ac:spMk id="3" creationId="{AAE288EE-81CE-621A-F0BC-7A5816CC4BF9}"/>
          </ac:spMkLst>
        </pc:spChg>
      </pc:sldChg>
      <pc:sldChg chg="modSp new mod">
        <pc:chgData name="Sara Muneeb" userId="29b624b1-a719-43f5-9b52-388cd4043c04" providerId="ADAL" clId="{ABF93FB7-137C-49F8-97E0-D514822543EA}" dt="2022-12-14T03:27:10.378" v="860" actId="20577"/>
        <pc:sldMkLst>
          <pc:docMk/>
          <pc:sldMk cId="3090277031" sldId="276"/>
        </pc:sldMkLst>
        <pc:spChg chg="mod">
          <ac:chgData name="Sara Muneeb" userId="29b624b1-a719-43f5-9b52-388cd4043c04" providerId="ADAL" clId="{ABF93FB7-137C-49F8-97E0-D514822543EA}" dt="2022-12-14T03:27:10.378" v="860" actId="20577"/>
          <ac:spMkLst>
            <pc:docMk/>
            <pc:sldMk cId="3090277031" sldId="276"/>
            <ac:spMk id="2" creationId="{4EBB3F66-1F35-6667-C5EC-837D336E1185}"/>
          </ac:spMkLst>
        </pc:spChg>
      </pc:sldChg>
    </pc:docChg>
  </pc:docChgLst>
  <pc:docChgLst>
    <pc:chgData name="Sara Muneeb" userId="29b624b1-a719-43f5-9b52-388cd4043c04" providerId="ADAL" clId="{4EBDB337-B053-451B-BE3B-98111AAF493B}"/>
    <pc:docChg chg="undo custSel addSld delSld modSld sldOrd">
      <pc:chgData name="Sara Muneeb" userId="29b624b1-a719-43f5-9b52-388cd4043c04" providerId="ADAL" clId="{4EBDB337-B053-451B-BE3B-98111AAF493B}" dt="2022-12-23T07:53:05.870" v="4061" actId="20577"/>
      <pc:docMkLst>
        <pc:docMk/>
      </pc:docMkLst>
      <pc:sldChg chg="modSp mod">
        <pc:chgData name="Sara Muneeb" userId="29b624b1-a719-43f5-9b52-388cd4043c04" providerId="ADAL" clId="{4EBDB337-B053-451B-BE3B-98111AAF493B}" dt="2022-12-21T07:11:32.199" v="2780" actId="20577"/>
        <pc:sldMkLst>
          <pc:docMk/>
          <pc:sldMk cId="2984185032" sldId="256"/>
        </pc:sldMkLst>
        <pc:spChg chg="mod">
          <ac:chgData name="Sara Muneeb" userId="29b624b1-a719-43f5-9b52-388cd4043c04" providerId="ADAL" clId="{4EBDB337-B053-451B-BE3B-98111AAF493B}" dt="2022-12-21T07:11:32.199" v="2780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del">
        <pc:chgData name="Sara Muneeb" userId="29b624b1-a719-43f5-9b52-388cd4043c04" providerId="ADAL" clId="{4EBDB337-B053-451B-BE3B-98111AAF493B}" dt="2022-12-21T07:11:22.783" v="2747" actId="47"/>
        <pc:sldMkLst>
          <pc:docMk/>
          <pc:sldMk cId="3235644761" sldId="257"/>
        </pc:sldMkLst>
      </pc:sldChg>
      <pc:sldChg chg="modSp new mod">
        <pc:chgData name="Sara Muneeb" userId="29b624b1-a719-43f5-9b52-388cd4043c04" providerId="ADAL" clId="{4EBDB337-B053-451B-BE3B-98111AAF493B}" dt="2022-12-21T07:46:51.529" v="2826" actId="123"/>
        <pc:sldMkLst>
          <pc:docMk/>
          <pc:sldMk cId="4117837525" sldId="257"/>
        </pc:sldMkLst>
        <pc:spChg chg="mod">
          <ac:chgData name="Sara Muneeb" userId="29b624b1-a719-43f5-9b52-388cd4043c04" providerId="ADAL" clId="{4EBDB337-B053-451B-BE3B-98111AAF493B}" dt="2022-12-21T07:13:32.149" v="2797" actId="20577"/>
          <ac:spMkLst>
            <pc:docMk/>
            <pc:sldMk cId="4117837525" sldId="257"/>
            <ac:spMk id="2" creationId="{700A506B-AB89-3933-EA81-029895B690D4}"/>
          </ac:spMkLst>
        </pc:spChg>
        <pc:spChg chg="mod">
          <ac:chgData name="Sara Muneeb" userId="29b624b1-a719-43f5-9b52-388cd4043c04" providerId="ADAL" clId="{4EBDB337-B053-451B-BE3B-98111AAF493B}" dt="2022-12-21T07:46:51.529" v="2826" actId="123"/>
          <ac:spMkLst>
            <pc:docMk/>
            <pc:sldMk cId="4117837525" sldId="257"/>
            <ac:spMk id="3" creationId="{207E5611-3AA9-9EA8-FFB5-2AB0E286FB56}"/>
          </ac:spMkLst>
        </pc:spChg>
      </pc:sldChg>
      <pc:sldChg chg="del">
        <pc:chgData name="Sara Muneeb" userId="29b624b1-a719-43f5-9b52-388cd4043c04" providerId="ADAL" clId="{4EBDB337-B053-451B-BE3B-98111AAF493B}" dt="2022-12-21T07:11:22.783" v="2747" actId="47"/>
        <pc:sldMkLst>
          <pc:docMk/>
          <pc:sldMk cId="2084073474" sldId="258"/>
        </pc:sldMkLst>
      </pc:sldChg>
      <pc:sldChg chg="addSp modSp new mod">
        <pc:chgData name="Sara Muneeb" userId="29b624b1-a719-43f5-9b52-388cd4043c04" providerId="ADAL" clId="{4EBDB337-B053-451B-BE3B-98111AAF493B}" dt="2022-12-21T08:32:28.175" v="2928" actId="1076"/>
        <pc:sldMkLst>
          <pc:docMk/>
          <pc:sldMk cId="2546161201" sldId="258"/>
        </pc:sldMkLst>
        <pc:spChg chg="mod">
          <ac:chgData name="Sara Muneeb" userId="29b624b1-a719-43f5-9b52-388cd4043c04" providerId="ADAL" clId="{4EBDB337-B053-451B-BE3B-98111AAF493B}" dt="2022-12-21T07:47:21.679" v="2841" actId="20577"/>
          <ac:spMkLst>
            <pc:docMk/>
            <pc:sldMk cId="2546161201" sldId="258"/>
            <ac:spMk id="2" creationId="{530D75FC-8757-1962-7F6A-98E7CCFBAA3E}"/>
          </ac:spMkLst>
        </pc:spChg>
        <pc:spChg chg="mod">
          <ac:chgData name="Sara Muneeb" userId="29b624b1-a719-43f5-9b52-388cd4043c04" providerId="ADAL" clId="{4EBDB337-B053-451B-BE3B-98111AAF493B}" dt="2022-12-21T08:28:26.018" v="2923" actId="20577"/>
          <ac:spMkLst>
            <pc:docMk/>
            <pc:sldMk cId="2546161201" sldId="258"/>
            <ac:spMk id="3" creationId="{EA236D40-96B1-C027-934D-6F7DBC4B48D4}"/>
          </ac:spMkLst>
        </pc:spChg>
        <pc:picChg chg="add mod">
          <ac:chgData name="Sara Muneeb" userId="29b624b1-a719-43f5-9b52-388cd4043c04" providerId="ADAL" clId="{4EBDB337-B053-451B-BE3B-98111AAF493B}" dt="2022-12-21T08:32:28.175" v="2928" actId="1076"/>
          <ac:picMkLst>
            <pc:docMk/>
            <pc:sldMk cId="2546161201" sldId="258"/>
            <ac:picMk id="3074" creationId="{3F12E323-BE2F-7A11-25A4-F4FB2A04D70B}"/>
          </ac:picMkLst>
        </pc:picChg>
      </pc:sldChg>
      <pc:sldChg chg="addSp delSp modSp new mod">
        <pc:chgData name="Sara Muneeb" userId="29b624b1-a719-43f5-9b52-388cd4043c04" providerId="ADAL" clId="{4EBDB337-B053-451B-BE3B-98111AAF493B}" dt="2022-12-21T08:19:12.071" v="2893" actId="1076"/>
        <pc:sldMkLst>
          <pc:docMk/>
          <pc:sldMk cId="1534187846" sldId="259"/>
        </pc:sldMkLst>
        <pc:spChg chg="mod">
          <ac:chgData name="Sara Muneeb" userId="29b624b1-a719-43f5-9b52-388cd4043c04" providerId="ADAL" clId="{4EBDB337-B053-451B-BE3B-98111AAF493B}" dt="2022-12-21T08:11:45.950" v="2877" actId="20577"/>
          <ac:spMkLst>
            <pc:docMk/>
            <pc:sldMk cId="1534187846" sldId="259"/>
            <ac:spMk id="2" creationId="{D30DB9D8-EA95-7E91-8D9B-53CCE7C30DCD}"/>
          </ac:spMkLst>
        </pc:spChg>
        <pc:spChg chg="mod">
          <ac:chgData name="Sara Muneeb" userId="29b624b1-a719-43f5-9b52-388cd4043c04" providerId="ADAL" clId="{4EBDB337-B053-451B-BE3B-98111AAF493B}" dt="2022-12-21T08:11:53.004" v="2880" actId="20577"/>
          <ac:spMkLst>
            <pc:docMk/>
            <pc:sldMk cId="1534187846" sldId="259"/>
            <ac:spMk id="3" creationId="{81360AF7-EF11-BDC1-09F8-1CEAA3F38C61}"/>
          </ac:spMkLst>
        </pc:spChg>
        <pc:picChg chg="add del">
          <ac:chgData name="Sara Muneeb" userId="29b624b1-a719-43f5-9b52-388cd4043c04" providerId="ADAL" clId="{4EBDB337-B053-451B-BE3B-98111AAF493B}" dt="2022-12-21T08:11:50.666" v="2879"/>
          <ac:picMkLst>
            <pc:docMk/>
            <pc:sldMk cId="1534187846" sldId="259"/>
            <ac:picMk id="1026" creationId="{DB8DA0DA-B6FD-809B-BC2B-063FCDAAF9E2}"/>
          </ac:picMkLst>
        </pc:picChg>
        <pc:picChg chg="add mod">
          <ac:chgData name="Sara Muneeb" userId="29b624b1-a719-43f5-9b52-388cd4043c04" providerId="ADAL" clId="{4EBDB337-B053-451B-BE3B-98111AAF493B}" dt="2022-12-21T08:19:12.071" v="2893" actId="1076"/>
          <ac:picMkLst>
            <pc:docMk/>
            <pc:sldMk cId="1534187846" sldId="259"/>
            <ac:picMk id="1028" creationId="{8436F01F-1AAF-1938-F0F1-AFCEC17C2F11}"/>
          </ac:picMkLst>
        </pc:picChg>
      </pc:sldChg>
      <pc:sldChg chg="del">
        <pc:chgData name="Sara Muneeb" userId="29b624b1-a719-43f5-9b52-388cd4043c04" providerId="ADAL" clId="{4EBDB337-B053-451B-BE3B-98111AAF493B}" dt="2022-12-21T07:11:22.783" v="2747" actId="47"/>
        <pc:sldMkLst>
          <pc:docMk/>
          <pc:sldMk cId="2350102548" sldId="259"/>
        </pc:sldMkLst>
      </pc:sldChg>
      <pc:sldChg chg="addSp delSp modSp new mod">
        <pc:chgData name="Sara Muneeb" userId="29b624b1-a719-43f5-9b52-388cd4043c04" providerId="ADAL" clId="{4EBDB337-B053-451B-BE3B-98111AAF493B}" dt="2022-12-21T08:19:05.146" v="2891" actId="1076"/>
        <pc:sldMkLst>
          <pc:docMk/>
          <pc:sldMk cId="1346130405" sldId="260"/>
        </pc:sldMkLst>
        <pc:spChg chg="mod">
          <ac:chgData name="Sara Muneeb" userId="29b624b1-a719-43f5-9b52-388cd4043c04" providerId="ADAL" clId="{4EBDB337-B053-451B-BE3B-98111AAF493B}" dt="2022-12-21T08:00:48.361" v="2866" actId="20577"/>
          <ac:spMkLst>
            <pc:docMk/>
            <pc:sldMk cId="1346130405" sldId="260"/>
            <ac:spMk id="2" creationId="{60AA47AE-4538-8317-6A27-40246A8D1C03}"/>
          </ac:spMkLst>
        </pc:spChg>
        <pc:spChg chg="mod">
          <ac:chgData name="Sara Muneeb" userId="29b624b1-a719-43f5-9b52-388cd4043c04" providerId="ADAL" clId="{4EBDB337-B053-451B-BE3B-98111AAF493B}" dt="2022-12-21T08:01:06.260" v="2870" actId="20577"/>
          <ac:spMkLst>
            <pc:docMk/>
            <pc:sldMk cId="1346130405" sldId="260"/>
            <ac:spMk id="3" creationId="{AD6F2788-D082-E1C6-FECF-77710B9C0100}"/>
          </ac:spMkLst>
        </pc:spChg>
        <pc:spChg chg="add del">
          <ac:chgData name="Sara Muneeb" userId="29b624b1-a719-43f5-9b52-388cd4043c04" providerId="ADAL" clId="{4EBDB337-B053-451B-BE3B-98111AAF493B}" dt="2022-12-21T08:17:22.056" v="2887"/>
          <ac:spMkLst>
            <pc:docMk/>
            <pc:sldMk cId="1346130405" sldId="260"/>
            <ac:spMk id="4" creationId="{CFB90516-2DFF-0D90-8FEE-04AD360AA518}"/>
          </ac:spMkLst>
        </pc:spChg>
        <pc:picChg chg="add mod">
          <ac:chgData name="Sara Muneeb" userId="29b624b1-a719-43f5-9b52-388cd4043c04" providerId="ADAL" clId="{4EBDB337-B053-451B-BE3B-98111AAF493B}" dt="2022-12-21T08:19:05.146" v="2891" actId="1076"/>
          <ac:picMkLst>
            <pc:docMk/>
            <pc:sldMk cId="1346130405" sldId="260"/>
            <ac:picMk id="2052" creationId="{CB45317E-3DF8-88BC-FEFC-19015E91B958}"/>
          </ac:picMkLst>
        </pc:picChg>
      </pc:sldChg>
      <pc:sldChg chg="del">
        <pc:chgData name="Sara Muneeb" userId="29b624b1-a719-43f5-9b52-388cd4043c04" providerId="ADAL" clId="{4EBDB337-B053-451B-BE3B-98111AAF493B}" dt="2022-12-21T07:11:22.783" v="2747" actId="47"/>
        <pc:sldMkLst>
          <pc:docMk/>
          <pc:sldMk cId="3580873466" sldId="260"/>
        </pc:sldMkLst>
      </pc:sldChg>
      <pc:sldChg chg="del">
        <pc:chgData name="Sara Muneeb" userId="29b624b1-a719-43f5-9b52-388cd4043c04" providerId="ADAL" clId="{4EBDB337-B053-451B-BE3B-98111AAF493B}" dt="2022-12-21T07:11:22.783" v="2747" actId="47"/>
        <pc:sldMkLst>
          <pc:docMk/>
          <pc:sldMk cId="1900678095" sldId="261"/>
        </pc:sldMkLst>
      </pc:sldChg>
      <pc:sldChg chg="addSp modSp new mod">
        <pc:chgData name="Sara Muneeb" userId="29b624b1-a719-43f5-9b52-388cd4043c04" providerId="ADAL" clId="{4EBDB337-B053-451B-BE3B-98111AAF493B}" dt="2022-12-23T06:05:59.373" v="3035" actId="1076"/>
        <pc:sldMkLst>
          <pc:docMk/>
          <pc:sldMk cId="2596020674" sldId="261"/>
        </pc:sldMkLst>
        <pc:spChg chg="mod">
          <ac:chgData name="Sara Muneeb" userId="29b624b1-a719-43f5-9b52-388cd4043c04" providerId="ADAL" clId="{4EBDB337-B053-451B-BE3B-98111AAF493B}" dt="2022-12-23T05:27:07.793" v="2958" actId="20577"/>
          <ac:spMkLst>
            <pc:docMk/>
            <pc:sldMk cId="2596020674" sldId="261"/>
            <ac:spMk id="2" creationId="{BBB1544A-EE30-86E7-3ADE-093757D97A2C}"/>
          </ac:spMkLst>
        </pc:spChg>
        <pc:spChg chg="mod">
          <ac:chgData name="Sara Muneeb" userId="29b624b1-a719-43f5-9b52-388cd4043c04" providerId="ADAL" clId="{4EBDB337-B053-451B-BE3B-98111AAF493B}" dt="2022-12-23T06:05:53.323" v="3034" actId="404"/>
          <ac:spMkLst>
            <pc:docMk/>
            <pc:sldMk cId="2596020674" sldId="261"/>
            <ac:spMk id="3" creationId="{D42FEFB0-53D6-BDFE-822B-BC2A2A5143C3}"/>
          </ac:spMkLst>
        </pc:spChg>
        <pc:picChg chg="add mod">
          <ac:chgData name="Sara Muneeb" userId="29b624b1-a719-43f5-9b52-388cd4043c04" providerId="ADAL" clId="{4EBDB337-B053-451B-BE3B-98111AAF493B}" dt="2022-12-23T06:05:59.373" v="3035" actId="1076"/>
          <ac:picMkLst>
            <pc:docMk/>
            <pc:sldMk cId="2596020674" sldId="261"/>
            <ac:picMk id="1026" creationId="{16EBEF01-FC4C-AE8D-BF03-6E86416CC072}"/>
          </ac:picMkLst>
        </pc:picChg>
      </pc:sldChg>
      <pc:sldChg chg="modSp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360711380" sldId="262"/>
        </pc:sldMkLst>
        <pc:spChg chg="mod">
          <ac:chgData name="Sara Muneeb" userId="29b624b1-a719-43f5-9b52-388cd4043c04" providerId="ADAL" clId="{4EBDB337-B053-451B-BE3B-98111AAF493B}" dt="2022-12-20T05:03:35.327" v="54" actId="20577"/>
          <ac:spMkLst>
            <pc:docMk/>
            <pc:sldMk cId="360711380" sldId="262"/>
            <ac:spMk id="2" creationId="{FF117918-4F8D-E6E6-87A3-5AD34649E46F}"/>
          </ac:spMkLst>
        </pc:spChg>
        <pc:spChg chg="mod">
          <ac:chgData name="Sara Muneeb" userId="29b624b1-a719-43f5-9b52-388cd4043c04" providerId="ADAL" clId="{4EBDB337-B053-451B-BE3B-98111AAF493B}" dt="2022-12-20T05:03:29.518" v="40" actId="12"/>
          <ac:spMkLst>
            <pc:docMk/>
            <pc:sldMk cId="360711380" sldId="262"/>
            <ac:spMk id="3" creationId="{36160AC7-8CE7-7578-5970-B0B62E8FEB78}"/>
          </ac:spMkLst>
        </pc:spChg>
      </pc:sldChg>
      <pc:sldChg chg="addSp delSp modSp new mod">
        <pc:chgData name="Sara Muneeb" userId="29b624b1-a719-43f5-9b52-388cd4043c04" providerId="ADAL" clId="{4EBDB337-B053-451B-BE3B-98111AAF493B}" dt="2022-12-23T06:09:58.341" v="3064" actId="1076"/>
        <pc:sldMkLst>
          <pc:docMk/>
          <pc:sldMk cId="3265831773" sldId="262"/>
        </pc:sldMkLst>
        <pc:spChg chg="mod">
          <ac:chgData name="Sara Muneeb" userId="29b624b1-a719-43f5-9b52-388cd4043c04" providerId="ADAL" clId="{4EBDB337-B053-451B-BE3B-98111AAF493B}" dt="2022-12-23T06:06:14.731" v="3054" actId="20577"/>
          <ac:spMkLst>
            <pc:docMk/>
            <pc:sldMk cId="3265831773" sldId="262"/>
            <ac:spMk id="2" creationId="{11161383-B8F1-1B00-713A-0CAD1A5F7707}"/>
          </ac:spMkLst>
        </pc:spChg>
        <pc:spChg chg="mod">
          <ac:chgData name="Sara Muneeb" userId="29b624b1-a719-43f5-9b52-388cd4043c04" providerId="ADAL" clId="{4EBDB337-B053-451B-BE3B-98111AAF493B}" dt="2022-12-23T06:09:50.670" v="3061" actId="404"/>
          <ac:spMkLst>
            <pc:docMk/>
            <pc:sldMk cId="3265831773" sldId="262"/>
            <ac:spMk id="3" creationId="{BEB1F647-17E5-2AB4-E753-EE85D12689D5}"/>
          </ac:spMkLst>
        </pc:spChg>
        <pc:picChg chg="add del mod">
          <ac:chgData name="Sara Muneeb" userId="29b624b1-a719-43f5-9b52-388cd4043c04" providerId="ADAL" clId="{4EBDB337-B053-451B-BE3B-98111AAF493B}" dt="2022-12-23T06:08:11.203" v="3058" actId="478"/>
          <ac:picMkLst>
            <pc:docMk/>
            <pc:sldMk cId="3265831773" sldId="262"/>
            <ac:picMk id="2050" creationId="{47FCAC1F-ADCB-B434-68F8-4D09F086550B}"/>
          </ac:picMkLst>
        </pc:picChg>
        <pc:picChg chg="add mod">
          <ac:chgData name="Sara Muneeb" userId="29b624b1-a719-43f5-9b52-388cd4043c04" providerId="ADAL" clId="{4EBDB337-B053-451B-BE3B-98111AAF493B}" dt="2022-12-23T06:09:58.341" v="3064" actId="1076"/>
          <ac:picMkLst>
            <pc:docMk/>
            <pc:sldMk cId="3265831773" sldId="262"/>
            <ac:picMk id="2052" creationId="{E4575888-03C7-1825-FB4B-51BD81B40C07}"/>
          </ac:picMkLst>
        </pc:picChg>
      </pc:sldChg>
      <pc:sldChg chg="modSp new mod">
        <pc:chgData name="Sara Muneeb" userId="29b624b1-a719-43f5-9b52-388cd4043c04" providerId="ADAL" clId="{4EBDB337-B053-451B-BE3B-98111AAF493B}" dt="2022-12-23T06:26:40.930" v="3116" actId="5793"/>
        <pc:sldMkLst>
          <pc:docMk/>
          <pc:sldMk cId="1990245756" sldId="263"/>
        </pc:sldMkLst>
        <pc:spChg chg="mod">
          <ac:chgData name="Sara Muneeb" userId="29b624b1-a719-43f5-9b52-388cd4043c04" providerId="ADAL" clId="{4EBDB337-B053-451B-BE3B-98111AAF493B}" dt="2022-12-23T06:12:00.662" v="3090" actId="20577"/>
          <ac:spMkLst>
            <pc:docMk/>
            <pc:sldMk cId="1990245756" sldId="263"/>
            <ac:spMk id="2" creationId="{D84F7BA1-F972-95C3-8EC0-5BF2A5B0BB4F}"/>
          </ac:spMkLst>
        </pc:spChg>
        <pc:spChg chg="mod">
          <ac:chgData name="Sara Muneeb" userId="29b624b1-a719-43f5-9b52-388cd4043c04" providerId="ADAL" clId="{4EBDB337-B053-451B-BE3B-98111AAF493B}" dt="2022-12-23T06:26:40.930" v="3116" actId="5793"/>
          <ac:spMkLst>
            <pc:docMk/>
            <pc:sldMk cId="1990245756" sldId="263"/>
            <ac:spMk id="3" creationId="{D2DC70E1-8FC9-FD05-5BA2-E58E3E8FF99A}"/>
          </ac:spMkLst>
        </pc:spChg>
      </pc:sldChg>
      <pc:sldChg chg="addSp delSp 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2244143579" sldId="263"/>
        </pc:sldMkLst>
        <pc:spChg chg="mod">
          <ac:chgData name="Sara Muneeb" userId="29b624b1-a719-43f5-9b52-388cd4043c04" providerId="ADAL" clId="{4EBDB337-B053-451B-BE3B-98111AAF493B}" dt="2022-12-20T05:05:48.466" v="64" actId="20577"/>
          <ac:spMkLst>
            <pc:docMk/>
            <pc:sldMk cId="2244143579" sldId="263"/>
            <ac:spMk id="2" creationId="{939AF28A-DF03-FD43-11D7-923F941C37CD}"/>
          </ac:spMkLst>
        </pc:spChg>
        <pc:spChg chg="del">
          <ac:chgData name="Sara Muneeb" userId="29b624b1-a719-43f5-9b52-388cd4043c04" providerId="ADAL" clId="{4EBDB337-B053-451B-BE3B-98111AAF493B}" dt="2022-12-20T05:05:43.339" v="56" actId="22"/>
          <ac:spMkLst>
            <pc:docMk/>
            <pc:sldMk cId="2244143579" sldId="263"/>
            <ac:spMk id="3" creationId="{BD7E0EC4-BD4C-4A5C-1853-23F915E87199}"/>
          </ac:spMkLst>
        </pc:spChg>
        <pc:spChg chg="add mod">
          <ac:chgData name="Sara Muneeb" userId="29b624b1-a719-43f5-9b52-388cd4043c04" providerId="ADAL" clId="{4EBDB337-B053-451B-BE3B-98111AAF493B}" dt="2022-12-20T05:09:17.196" v="234" actId="1076"/>
          <ac:spMkLst>
            <pc:docMk/>
            <pc:sldMk cId="2244143579" sldId="263"/>
            <ac:spMk id="7" creationId="{352491FE-820A-8C14-9267-DC75384884A7}"/>
          </ac:spMkLst>
        </pc:spChg>
        <pc:picChg chg="add mod ord">
          <ac:chgData name="Sara Muneeb" userId="29b624b1-a719-43f5-9b52-388cd4043c04" providerId="ADAL" clId="{4EBDB337-B053-451B-BE3B-98111AAF493B}" dt="2022-12-20T05:09:12.224" v="233" actId="1076"/>
          <ac:picMkLst>
            <pc:docMk/>
            <pc:sldMk cId="2244143579" sldId="263"/>
            <ac:picMk id="5" creationId="{1E8DA82A-AB6E-3A24-C50D-E1FF867DDB68}"/>
          </ac:picMkLst>
        </pc:picChg>
      </pc:sldChg>
      <pc:sldChg chg="addSp delSp modSp new mod">
        <pc:chgData name="Sara Muneeb" userId="29b624b1-a719-43f5-9b52-388cd4043c04" providerId="ADAL" clId="{4EBDB337-B053-451B-BE3B-98111AAF493B}" dt="2022-12-23T06:39:05.200" v="3133" actId="1076"/>
        <pc:sldMkLst>
          <pc:docMk/>
          <pc:sldMk cId="2461780615" sldId="264"/>
        </pc:sldMkLst>
        <pc:spChg chg="mod">
          <ac:chgData name="Sara Muneeb" userId="29b624b1-a719-43f5-9b52-388cd4043c04" providerId="ADAL" clId="{4EBDB337-B053-451B-BE3B-98111AAF493B}" dt="2022-12-23T06:39:00.768" v="3132" actId="20577"/>
          <ac:spMkLst>
            <pc:docMk/>
            <pc:sldMk cId="2461780615" sldId="264"/>
            <ac:spMk id="2" creationId="{F8B72353-445F-9C99-115F-73C49952C3E8}"/>
          </ac:spMkLst>
        </pc:spChg>
        <pc:spChg chg="del">
          <ac:chgData name="Sara Muneeb" userId="29b624b1-a719-43f5-9b52-388cd4043c04" providerId="ADAL" clId="{4EBDB337-B053-451B-BE3B-98111AAF493B}" dt="2022-12-23T06:38:50.721" v="3125" actId="22"/>
          <ac:spMkLst>
            <pc:docMk/>
            <pc:sldMk cId="2461780615" sldId="264"/>
            <ac:spMk id="3" creationId="{5220095A-1877-C2FE-9205-DFCC0576CAC9}"/>
          </ac:spMkLst>
        </pc:spChg>
        <pc:picChg chg="add mod ord">
          <ac:chgData name="Sara Muneeb" userId="29b624b1-a719-43f5-9b52-388cd4043c04" providerId="ADAL" clId="{4EBDB337-B053-451B-BE3B-98111AAF493B}" dt="2022-12-23T06:39:05.200" v="3133" actId="1076"/>
          <ac:picMkLst>
            <pc:docMk/>
            <pc:sldMk cId="2461780615" sldId="264"/>
            <ac:picMk id="5" creationId="{0A4F4216-84A0-4EE5-7086-D3227E6BA977}"/>
          </ac:picMkLst>
        </pc:picChg>
      </pc:sldChg>
      <pc:sldChg chg="addSp delSp 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3450210475" sldId="264"/>
        </pc:sldMkLst>
        <pc:spChg chg="mod">
          <ac:chgData name="Sara Muneeb" userId="29b624b1-a719-43f5-9b52-388cd4043c04" providerId="ADAL" clId="{4EBDB337-B053-451B-BE3B-98111AAF493B}" dt="2022-12-20T05:07:46.084" v="83" actId="20577"/>
          <ac:spMkLst>
            <pc:docMk/>
            <pc:sldMk cId="3450210475" sldId="264"/>
            <ac:spMk id="2" creationId="{936581B7-2166-5C0B-D773-CD257BAD2A0F}"/>
          </ac:spMkLst>
        </pc:spChg>
        <pc:spChg chg="del">
          <ac:chgData name="Sara Muneeb" userId="29b624b1-a719-43f5-9b52-388cd4043c04" providerId="ADAL" clId="{4EBDB337-B053-451B-BE3B-98111AAF493B}" dt="2022-12-20T05:07:40.698" v="73"/>
          <ac:spMkLst>
            <pc:docMk/>
            <pc:sldMk cId="3450210475" sldId="264"/>
            <ac:spMk id="3" creationId="{F7B1D288-7ACC-97DB-D886-5F28F65EFDA2}"/>
          </ac:spMkLst>
        </pc:spChg>
        <pc:spChg chg="add mod">
          <ac:chgData name="Sara Muneeb" userId="29b624b1-a719-43f5-9b52-388cd4043c04" providerId="ADAL" clId="{4EBDB337-B053-451B-BE3B-98111AAF493B}" dt="2022-12-20T05:08:47.792" v="199" actId="14100"/>
          <ac:spMkLst>
            <pc:docMk/>
            <pc:sldMk cId="3450210475" sldId="264"/>
            <ac:spMk id="6" creationId="{97439B78-D74E-3CBE-B202-4801569BE552}"/>
          </ac:spMkLst>
        </pc:spChg>
        <pc:picChg chg="add mod">
          <ac:chgData name="Sara Muneeb" userId="29b624b1-a719-43f5-9b52-388cd4043c04" providerId="ADAL" clId="{4EBDB337-B053-451B-BE3B-98111AAF493B}" dt="2022-12-20T05:07:48.392" v="84" actId="1076"/>
          <ac:picMkLst>
            <pc:docMk/>
            <pc:sldMk cId="3450210475" sldId="264"/>
            <ac:picMk id="5" creationId="{C918164A-F82A-8DBB-6225-F2B190F7D063}"/>
          </ac:picMkLst>
        </pc:picChg>
      </pc:sldChg>
      <pc:sldChg chg="addSp 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1464725487" sldId="265"/>
        </pc:sldMkLst>
        <pc:spChg chg="mod">
          <ac:chgData name="Sara Muneeb" userId="29b624b1-a719-43f5-9b52-388cd4043c04" providerId="ADAL" clId="{4EBDB337-B053-451B-BE3B-98111AAF493B}" dt="2022-12-20T05:09:42.417" v="258" actId="12"/>
          <ac:spMkLst>
            <pc:docMk/>
            <pc:sldMk cId="1464725487" sldId="265"/>
            <ac:spMk id="2" creationId="{D026C8DD-B94E-5E10-6625-FD352AFD717D}"/>
          </ac:spMkLst>
        </pc:spChg>
        <pc:spChg chg="mod">
          <ac:chgData name="Sara Muneeb" userId="29b624b1-a719-43f5-9b52-388cd4043c04" providerId="ADAL" clId="{4EBDB337-B053-451B-BE3B-98111AAF493B}" dt="2022-12-20T05:10:09.405" v="321" actId="5793"/>
          <ac:spMkLst>
            <pc:docMk/>
            <pc:sldMk cId="1464725487" sldId="265"/>
            <ac:spMk id="3" creationId="{9FC21554-D148-0C8E-AD17-DDB23BB971A3}"/>
          </ac:spMkLst>
        </pc:spChg>
        <pc:spChg chg="add mod">
          <ac:chgData name="Sara Muneeb" userId="29b624b1-a719-43f5-9b52-388cd4043c04" providerId="ADAL" clId="{4EBDB337-B053-451B-BE3B-98111AAF493B}" dt="2022-12-20T05:14:53.652" v="404" actId="571"/>
          <ac:spMkLst>
            <pc:docMk/>
            <pc:sldMk cId="1464725487" sldId="265"/>
            <ac:spMk id="4" creationId="{726A528C-C8E8-E814-700C-8092FB5C909E}"/>
          </ac:spMkLst>
        </pc:spChg>
        <pc:picChg chg="add mod">
          <ac:chgData name="Sara Muneeb" userId="29b624b1-a719-43f5-9b52-388cd4043c04" providerId="ADAL" clId="{4EBDB337-B053-451B-BE3B-98111AAF493B}" dt="2022-12-20T05:15:05.762" v="407" actId="1076"/>
          <ac:picMkLst>
            <pc:docMk/>
            <pc:sldMk cId="1464725487" sldId="265"/>
            <ac:picMk id="1026" creationId="{C24B0DEB-5F4A-6E9B-594E-5A3ADB139859}"/>
          </ac:picMkLst>
        </pc:picChg>
      </pc:sldChg>
      <pc:sldChg chg="addSp modSp new mod">
        <pc:chgData name="Sara Muneeb" userId="29b624b1-a719-43f5-9b52-388cd4043c04" providerId="ADAL" clId="{4EBDB337-B053-451B-BE3B-98111AAF493B}" dt="2022-12-23T06:46:13.861" v="3202" actId="27636"/>
        <pc:sldMkLst>
          <pc:docMk/>
          <pc:sldMk cId="3647362776" sldId="265"/>
        </pc:sldMkLst>
        <pc:spChg chg="mod">
          <ac:chgData name="Sara Muneeb" userId="29b624b1-a719-43f5-9b52-388cd4043c04" providerId="ADAL" clId="{4EBDB337-B053-451B-BE3B-98111AAF493B}" dt="2022-12-23T06:42:23.331" v="3180" actId="20577"/>
          <ac:spMkLst>
            <pc:docMk/>
            <pc:sldMk cId="3647362776" sldId="265"/>
            <ac:spMk id="2" creationId="{A50E3D5D-91FC-5875-416B-EB317F28BC7A}"/>
          </ac:spMkLst>
        </pc:spChg>
        <pc:spChg chg="mod">
          <ac:chgData name="Sara Muneeb" userId="29b624b1-a719-43f5-9b52-388cd4043c04" providerId="ADAL" clId="{4EBDB337-B053-451B-BE3B-98111AAF493B}" dt="2022-12-23T06:46:13.861" v="3202" actId="27636"/>
          <ac:spMkLst>
            <pc:docMk/>
            <pc:sldMk cId="3647362776" sldId="265"/>
            <ac:spMk id="3" creationId="{D403923E-2FBD-DAB7-27DC-BD08820EDCB7}"/>
          </ac:spMkLst>
        </pc:spChg>
        <pc:picChg chg="add mod">
          <ac:chgData name="Sara Muneeb" userId="29b624b1-a719-43f5-9b52-388cd4043c04" providerId="ADAL" clId="{4EBDB337-B053-451B-BE3B-98111AAF493B}" dt="2022-12-23T06:46:02.781" v="3200" actId="1038"/>
          <ac:picMkLst>
            <pc:docMk/>
            <pc:sldMk cId="3647362776" sldId="265"/>
            <ac:picMk id="3074" creationId="{9FA430B1-4DE9-1829-09C0-20AB910EB71F}"/>
          </ac:picMkLst>
        </pc:picChg>
      </pc:sldChg>
      <pc:sldChg chg="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2855976803" sldId="266"/>
        </pc:sldMkLst>
        <pc:spChg chg="mod">
          <ac:chgData name="Sara Muneeb" userId="29b624b1-a719-43f5-9b52-388cd4043c04" providerId="ADAL" clId="{4EBDB337-B053-451B-BE3B-98111AAF493B}" dt="2022-12-20T05:10:36.749" v="348" actId="27636"/>
          <ac:spMkLst>
            <pc:docMk/>
            <pc:sldMk cId="2855976803" sldId="266"/>
            <ac:spMk id="2" creationId="{AEF77975-5E87-9EDE-70D1-12B66B9514A9}"/>
          </ac:spMkLst>
        </pc:spChg>
        <pc:spChg chg="mod">
          <ac:chgData name="Sara Muneeb" userId="29b624b1-a719-43f5-9b52-388cd4043c04" providerId="ADAL" clId="{4EBDB337-B053-451B-BE3B-98111AAF493B}" dt="2022-12-20T05:13:41.727" v="397" actId="27636"/>
          <ac:spMkLst>
            <pc:docMk/>
            <pc:sldMk cId="2855976803" sldId="266"/>
            <ac:spMk id="3" creationId="{C4B8D4DE-DA70-922C-872F-0026518D582D}"/>
          </ac:spMkLst>
        </pc:spChg>
      </pc:sldChg>
      <pc:sldChg chg="modSp new mod">
        <pc:chgData name="Sara Muneeb" userId="29b624b1-a719-43f5-9b52-388cd4043c04" providerId="ADAL" clId="{4EBDB337-B053-451B-BE3B-98111AAF493B}" dt="2022-12-23T06:47:37.690" v="3234" actId="20577"/>
        <pc:sldMkLst>
          <pc:docMk/>
          <pc:sldMk cId="3675741726" sldId="266"/>
        </pc:sldMkLst>
        <pc:spChg chg="mod">
          <ac:chgData name="Sara Muneeb" userId="29b624b1-a719-43f5-9b52-388cd4043c04" providerId="ADAL" clId="{4EBDB337-B053-451B-BE3B-98111AAF493B}" dt="2022-12-23T06:46:27.950" v="3219" actId="20577"/>
          <ac:spMkLst>
            <pc:docMk/>
            <pc:sldMk cId="3675741726" sldId="266"/>
            <ac:spMk id="2" creationId="{18215B58-2DD9-C8F4-B9F7-AB541489DB8D}"/>
          </ac:spMkLst>
        </pc:spChg>
        <pc:spChg chg="mod">
          <ac:chgData name="Sara Muneeb" userId="29b624b1-a719-43f5-9b52-388cd4043c04" providerId="ADAL" clId="{4EBDB337-B053-451B-BE3B-98111AAF493B}" dt="2022-12-23T06:47:37.690" v="3234" actId="20577"/>
          <ac:spMkLst>
            <pc:docMk/>
            <pc:sldMk cId="3675741726" sldId="266"/>
            <ac:spMk id="3" creationId="{EF295DCC-E316-7FBC-D079-8F18866B0030}"/>
          </ac:spMkLst>
        </pc:spChg>
      </pc:sldChg>
      <pc:sldChg chg="add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1134802349" sldId="267"/>
        </pc:sldMkLst>
        <pc:spChg chg="mod">
          <ac:chgData name="Sara Muneeb" userId="29b624b1-a719-43f5-9b52-388cd4043c04" providerId="ADAL" clId="{4EBDB337-B053-451B-BE3B-98111AAF493B}" dt="2022-12-20T05:15:46.333" v="442" actId="5793"/>
          <ac:spMkLst>
            <pc:docMk/>
            <pc:sldMk cId="1134802349" sldId="267"/>
            <ac:spMk id="2" creationId="{B36D37A9-E3D6-3F83-A20F-C3316D3F7F59}"/>
          </ac:spMkLst>
        </pc:spChg>
        <pc:spChg chg="mod">
          <ac:chgData name="Sara Muneeb" userId="29b624b1-a719-43f5-9b52-388cd4043c04" providerId="ADAL" clId="{4EBDB337-B053-451B-BE3B-98111AAF493B}" dt="2022-12-20T05:17:49.784" v="453" actId="404"/>
          <ac:spMkLst>
            <pc:docMk/>
            <pc:sldMk cId="1134802349" sldId="267"/>
            <ac:spMk id="3" creationId="{BC7B2EF0-B870-012B-5C81-8815000BDB63}"/>
          </ac:spMkLst>
        </pc:spChg>
        <pc:spChg chg="add mod">
          <ac:chgData name="Sara Muneeb" userId="29b624b1-a719-43f5-9b52-388cd4043c04" providerId="ADAL" clId="{4EBDB337-B053-451B-BE3B-98111AAF493B}" dt="2022-12-20T05:18:39.375" v="464" actId="1076"/>
          <ac:spMkLst>
            <pc:docMk/>
            <pc:sldMk cId="1134802349" sldId="267"/>
            <ac:spMk id="7" creationId="{69D84A1A-DB8B-2816-E918-D5CB79785CCD}"/>
          </ac:spMkLst>
        </pc:spChg>
        <pc:picChg chg="add mod">
          <ac:chgData name="Sara Muneeb" userId="29b624b1-a719-43f5-9b52-388cd4043c04" providerId="ADAL" clId="{4EBDB337-B053-451B-BE3B-98111AAF493B}" dt="2022-12-20T05:18:34.225" v="463" actId="1076"/>
          <ac:picMkLst>
            <pc:docMk/>
            <pc:sldMk cId="1134802349" sldId="267"/>
            <ac:picMk id="5" creationId="{04AAEC98-0BBB-D8F2-5624-A0C358AB39D2}"/>
          </ac:picMkLst>
        </pc:picChg>
      </pc:sldChg>
      <pc:sldChg chg="addSp modSp new mod">
        <pc:chgData name="Sara Muneeb" userId="29b624b1-a719-43f5-9b52-388cd4043c04" providerId="ADAL" clId="{4EBDB337-B053-451B-BE3B-98111AAF493B}" dt="2022-12-23T07:01:09.493" v="3402" actId="5793"/>
        <pc:sldMkLst>
          <pc:docMk/>
          <pc:sldMk cId="3641625327" sldId="267"/>
        </pc:sldMkLst>
        <pc:spChg chg="mod">
          <ac:chgData name="Sara Muneeb" userId="29b624b1-a719-43f5-9b52-388cd4043c04" providerId="ADAL" clId="{4EBDB337-B053-451B-BE3B-98111AAF493B}" dt="2022-12-23T06:49:11.763" v="3269" actId="20577"/>
          <ac:spMkLst>
            <pc:docMk/>
            <pc:sldMk cId="3641625327" sldId="267"/>
            <ac:spMk id="2" creationId="{D989848C-4BF1-04E5-007D-8A9FF96061AC}"/>
          </ac:spMkLst>
        </pc:spChg>
        <pc:spChg chg="mod">
          <ac:chgData name="Sara Muneeb" userId="29b624b1-a719-43f5-9b52-388cd4043c04" providerId="ADAL" clId="{4EBDB337-B053-451B-BE3B-98111AAF493B}" dt="2022-12-23T07:01:09.493" v="3402" actId="5793"/>
          <ac:spMkLst>
            <pc:docMk/>
            <pc:sldMk cId="3641625327" sldId="267"/>
            <ac:spMk id="3" creationId="{096E775B-FE56-AE46-5B45-D38006F24B89}"/>
          </ac:spMkLst>
        </pc:spChg>
        <pc:picChg chg="add mod">
          <ac:chgData name="Sara Muneeb" userId="29b624b1-a719-43f5-9b52-388cd4043c04" providerId="ADAL" clId="{4EBDB337-B053-451B-BE3B-98111AAF493B}" dt="2022-12-23T07:01:01.480" v="3400" actId="1076"/>
          <ac:picMkLst>
            <pc:docMk/>
            <pc:sldMk cId="3641625327" sldId="267"/>
            <ac:picMk id="4098" creationId="{11727D88-5DB3-A328-9F60-1F8B4C183C06}"/>
          </ac:picMkLst>
        </pc:picChg>
      </pc:sldChg>
      <pc:sldChg chg="addSp del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1989449337" sldId="268"/>
        </pc:sldMkLst>
        <pc:spChg chg="mod">
          <ac:chgData name="Sara Muneeb" userId="29b624b1-a719-43f5-9b52-388cd4043c04" providerId="ADAL" clId="{4EBDB337-B053-451B-BE3B-98111AAF493B}" dt="2022-12-20T05:18:55.627" v="484" actId="20577"/>
          <ac:spMkLst>
            <pc:docMk/>
            <pc:sldMk cId="1989449337" sldId="268"/>
            <ac:spMk id="2" creationId="{8BD8D90A-602F-6E90-C5C0-586EF4D1A481}"/>
          </ac:spMkLst>
        </pc:spChg>
        <pc:spChg chg="mod">
          <ac:chgData name="Sara Muneeb" userId="29b624b1-a719-43f5-9b52-388cd4043c04" providerId="ADAL" clId="{4EBDB337-B053-451B-BE3B-98111AAF493B}" dt="2022-12-20T05:43:33.739" v="597" actId="20577"/>
          <ac:spMkLst>
            <pc:docMk/>
            <pc:sldMk cId="1989449337" sldId="268"/>
            <ac:spMk id="3" creationId="{3C35ACB5-B0DA-A89D-ED32-D61DA47DD168}"/>
          </ac:spMkLst>
        </pc:spChg>
        <pc:graphicFrameChg chg="add del modGraphic">
          <ac:chgData name="Sara Muneeb" userId="29b624b1-a719-43f5-9b52-388cd4043c04" providerId="ADAL" clId="{4EBDB337-B053-451B-BE3B-98111AAF493B}" dt="2022-12-20T05:40:26.463" v="500" actId="478"/>
          <ac:graphicFrameMkLst>
            <pc:docMk/>
            <pc:sldMk cId="1989449337" sldId="268"/>
            <ac:graphicFrameMk id="5" creationId="{53931A7B-3A46-20EB-F698-1E2A7224FB8B}"/>
          </ac:graphicFrameMkLst>
        </pc:graphicFrameChg>
        <pc:picChg chg="add mod ord">
          <ac:chgData name="Sara Muneeb" userId="29b624b1-a719-43f5-9b52-388cd4043c04" providerId="ADAL" clId="{4EBDB337-B053-451B-BE3B-98111AAF493B}" dt="2022-12-20T05:43:14.280" v="595" actId="167"/>
          <ac:picMkLst>
            <pc:docMk/>
            <pc:sldMk cId="1989449337" sldId="268"/>
            <ac:picMk id="7" creationId="{86ACA3C2-56A0-DECF-6FA6-1BE22C95CB07}"/>
          </ac:picMkLst>
        </pc:picChg>
      </pc:sldChg>
      <pc:sldChg chg="addSp delSp modSp new mod">
        <pc:chgData name="Sara Muneeb" userId="29b624b1-a719-43f5-9b52-388cd4043c04" providerId="ADAL" clId="{4EBDB337-B053-451B-BE3B-98111AAF493B}" dt="2022-12-23T07:02:14.199" v="3424" actId="1076"/>
        <pc:sldMkLst>
          <pc:docMk/>
          <pc:sldMk cId="2083047972" sldId="268"/>
        </pc:sldMkLst>
        <pc:spChg chg="mod">
          <ac:chgData name="Sara Muneeb" userId="29b624b1-a719-43f5-9b52-388cd4043c04" providerId="ADAL" clId="{4EBDB337-B053-451B-BE3B-98111AAF493B}" dt="2022-12-23T07:00:30.332" v="3389" actId="20577"/>
          <ac:spMkLst>
            <pc:docMk/>
            <pc:sldMk cId="2083047972" sldId="268"/>
            <ac:spMk id="2" creationId="{6B6FE064-8B13-693B-AFA3-C7D894AE5183}"/>
          </ac:spMkLst>
        </pc:spChg>
        <pc:spChg chg="del">
          <ac:chgData name="Sara Muneeb" userId="29b624b1-a719-43f5-9b52-388cd4043c04" providerId="ADAL" clId="{4EBDB337-B053-451B-BE3B-98111AAF493B}" dt="2022-12-23T06:58:49.152" v="3343" actId="22"/>
          <ac:spMkLst>
            <pc:docMk/>
            <pc:sldMk cId="2083047972" sldId="268"/>
            <ac:spMk id="3" creationId="{44B67162-AAD8-DDC6-2FF2-1686D44C50C4}"/>
          </ac:spMkLst>
        </pc:spChg>
        <pc:spChg chg="add del mod">
          <ac:chgData name="Sara Muneeb" userId="29b624b1-a719-43f5-9b52-388cd4043c04" providerId="ADAL" clId="{4EBDB337-B053-451B-BE3B-98111AAF493B}" dt="2022-12-23T07:01:54.242" v="3414" actId="478"/>
          <ac:spMkLst>
            <pc:docMk/>
            <pc:sldMk cId="2083047972" sldId="268"/>
            <ac:spMk id="7" creationId="{DF1D48EE-B72F-2FE8-2B22-FC9E942F1568}"/>
          </ac:spMkLst>
        </pc:spChg>
        <pc:spChg chg="add mod">
          <ac:chgData name="Sara Muneeb" userId="29b624b1-a719-43f5-9b52-388cd4043c04" providerId="ADAL" clId="{4EBDB337-B053-451B-BE3B-98111AAF493B}" dt="2022-12-23T07:02:06.402" v="3423" actId="20577"/>
          <ac:spMkLst>
            <pc:docMk/>
            <pc:sldMk cId="2083047972" sldId="268"/>
            <ac:spMk id="9" creationId="{694D9B8A-18E5-DACB-AE9C-32086A6F711C}"/>
          </ac:spMkLst>
        </pc:spChg>
        <pc:picChg chg="add mod ord">
          <ac:chgData name="Sara Muneeb" userId="29b624b1-a719-43f5-9b52-388cd4043c04" providerId="ADAL" clId="{4EBDB337-B053-451B-BE3B-98111AAF493B}" dt="2022-12-23T07:02:14.199" v="3424" actId="1076"/>
          <ac:picMkLst>
            <pc:docMk/>
            <pc:sldMk cId="2083047972" sldId="268"/>
            <ac:picMk id="5" creationId="{40AB79B4-4405-100B-EF19-470CEDF16128}"/>
          </ac:picMkLst>
        </pc:picChg>
      </pc:sldChg>
      <pc:sldChg chg="modSp new mod">
        <pc:chgData name="Sara Muneeb" userId="29b624b1-a719-43f5-9b52-388cd4043c04" providerId="ADAL" clId="{4EBDB337-B053-451B-BE3B-98111AAF493B}" dt="2022-12-23T07:00:49.396" v="3396" actId="123"/>
        <pc:sldMkLst>
          <pc:docMk/>
          <pc:sldMk cId="1980505882" sldId="269"/>
        </pc:sldMkLst>
        <pc:spChg chg="mod">
          <ac:chgData name="Sara Muneeb" userId="29b624b1-a719-43f5-9b52-388cd4043c04" providerId="ADAL" clId="{4EBDB337-B053-451B-BE3B-98111AAF493B}" dt="2022-12-23T06:59:06.751" v="3362" actId="5793"/>
          <ac:spMkLst>
            <pc:docMk/>
            <pc:sldMk cId="1980505882" sldId="269"/>
            <ac:spMk id="2" creationId="{81C8DD77-45BF-05B4-B4D7-9A09D41BE972}"/>
          </ac:spMkLst>
        </pc:spChg>
        <pc:spChg chg="mod">
          <ac:chgData name="Sara Muneeb" userId="29b624b1-a719-43f5-9b52-388cd4043c04" providerId="ADAL" clId="{4EBDB337-B053-451B-BE3B-98111AAF493B}" dt="2022-12-23T07:00:49.396" v="3396" actId="123"/>
          <ac:spMkLst>
            <pc:docMk/>
            <pc:sldMk cId="1980505882" sldId="269"/>
            <ac:spMk id="3" creationId="{B78D404D-852D-28D0-3464-61728751680B}"/>
          </ac:spMkLst>
        </pc:spChg>
      </pc:sldChg>
      <pc:sldChg chg="addSp del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2514737879" sldId="269"/>
        </pc:sldMkLst>
        <pc:spChg chg="mod">
          <ac:chgData name="Sara Muneeb" userId="29b624b1-a719-43f5-9b52-388cd4043c04" providerId="ADAL" clId="{4EBDB337-B053-451B-BE3B-98111AAF493B}" dt="2022-12-20T05:43:46.844" v="617" actId="20577"/>
          <ac:spMkLst>
            <pc:docMk/>
            <pc:sldMk cId="2514737879" sldId="269"/>
            <ac:spMk id="2" creationId="{37ED3C3B-2E5D-37BE-3C90-9DC97AC995F1}"/>
          </ac:spMkLst>
        </pc:spChg>
        <pc:spChg chg="mod">
          <ac:chgData name="Sara Muneeb" userId="29b624b1-a719-43f5-9b52-388cd4043c04" providerId="ADAL" clId="{4EBDB337-B053-451B-BE3B-98111AAF493B}" dt="2022-12-20T05:45:10.966" v="662" actId="20577"/>
          <ac:spMkLst>
            <pc:docMk/>
            <pc:sldMk cId="2514737879" sldId="269"/>
            <ac:spMk id="3" creationId="{7D33DDCA-4D8A-1BB1-4286-0F5A2F3642C1}"/>
          </ac:spMkLst>
        </pc:spChg>
        <pc:spChg chg="add del">
          <ac:chgData name="Sara Muneeb" userId="29b624b1-a719-43f5-9b52-388cd4043c04" providerId="ADAL" clId="{4EBDB337-B053-451B-BE3B-98111AAF493B}" dt="2022-12-20T08:19:30.761" v="1059" actId="22"/>
          <ac:spMkLst>
            <pc:docMk/>
            <pc:sldMk cId="2514737879" sldId="269"/>
            <ac:spMk id="5" creationId="{D72A85DB-F037-410D-EC01-47E7BBF157C3}"/>
          </ac:spMkLst>
        </pc:spChg>
      </pc:sldChg>
      <pc:sldChg chg="add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1382550889" sldId="270"/>
        </pc:sldMkLst>
        <pc:spChg chg="mod">
          <ac:chgData name="Sara Muneeb" userId="29b624b1-a719-43f5-9b52-388cd4043c04" providerId="ADAL" clId="{4EBDB337-B053-451B-BE3B-98111AAF493B}" dt="2022-12-20T05:50:19.999" v="683" actId="20577"/>
          <ac:spMkLst>
            <pc:docMk/>
            <pc:sldMk cId="1382550889" sldId="270"/>
            <ac:spMk id="2" creationId="{6C54893D-B19F-213D-A3A7-95D34578BBBE}"/>
          </ac:spMkLst>
        </pc:spChg>
        <pc:spChg chg="mod">
          <ac:chgData name="Sara Muneeb" userId="29b624b1-a719-43f5-9b52-388cd4043c04" providerId="ADAL" clId="{4EBDB337-B053-451B-BE3B-98111AAF493B}" dt="2022-12-20T05:55:09.921" v="700" actId="12"/>
          <ac:spMkLst>
            <pc:docMk/>
            <pc:sldMk cId="1382550889" sldId="270"/>
            <ac:spMk id="3" creationId="{9D279828-16D0-75C6-A8A1-49D2FA5DD0FD}"/>
          </ac:spMkLst>
        </pc:spChg>
        <pc:picChg chg="add mod">
          <ac:chgData name="Sara Muneeb" userId="29b624b1-a719-43f5-9b52-388cd4043c04" providerId="ADAL" clId="{4EBDB337-B053-451B-BE3B-98111AAF493B}" dt="2022-12-20T05:55:21.778" v="705" actId="167"/>
          <ac:picMkLst>
            <pc:docMk/>
            <pc:sldMk cId="1382550889" sldId="270"/>
            <ac:picMk id="2050" creationId="{A1EF6AF5-1DF2-1335-6C9C-D9D6E642F584}"/>
          </ac:picMkLst>
        </pc:picChg>
      </pc:sldChg>
      <pc:sldChg chg="modSp new mod">
        <pc:chgData name="Sara Muneeb" userId="29b624b1-a719-43f5-9b52-388cd4043c04" providerId="ADAL" clId="{4EBDB337-B053-451B-BE3B-98111AAF493B}" dt="2022-12-23T07:10:01.072" v="3498" actId="20577"/>
        <pc:sldMkLst>
          <pc:docMk/>
          <pc:sldMk cId="3116690834" sldId="270"/>
        </pc:sldMkLst>
        <pc:spChg chg="mod">
          <ac:chgData name="Sara Muneeb" userId="29b624b1-a719-43f5-9b52-388cd4043c04" providerId="ADAL" clId="{4EBDB337-B053-451B-BE3B-98111AAF493B}" dt="2022-12-23T07:10:01.072" v="3498" actId="20577"/>
          <ac:spMkLst>
            <pc:docMk/>
            <pc:sldMk cId="3116690834" sldId="270"/>
            <ac:spMk id="2" creationId="{A08124BF-DA1D-DCA6-0F40-B0F5762A2FF2}"/>
          </ac:spMkLst>
        </pc:spChg>
        <pc:spChg chg="mod">
          <ac:chgData name="Sara Muneeb" userId="29b624b1-a719-43f5-9b52-388cd4043c04" providerId="ADAL" clId="{4EBDB337-B053-451B-BE3B-98111AAF493B}" dt="2022-12-23T07:06:40.216" v="3474" actId="123"/>
          <ac:spMkLst>
            <pc:docMk/>
            <pc:sldMk cId="3116690834" sldId="270"/>
            <ac:spMk id="3" creationId="{D00ED499-B3C5-03F5-4127-2E861E95262D}"/>
          </ac:spMkLst>
        </pc:spChg>
      </pc:sldChg>
      <pc:sldChg chg="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825288344" sldId="271"/>
        </pc:sldMkLst>
        <pc:spChg chg="mod">
          <ac:chgData name="Sara Muneeb" userId="29b624b1-a719-43f5-9b52-388cd4043c04" providerId="ADAL" clId="{4EBDB337-B053-451B-BE3B-98111AAF493B}" dt="2022-12-20T05:56:58.854" v="733" actId="20577"/>
          <ac:spMkLst>
            <pc:docMk/>
            <pc:sldMk cId="825288344" sldId="271"/>
            <ac:spMk id="2" creationId="{6B055714-8886-6355-B04A-01433F541725}"/>
          </ac:spMkLst>
        </pc:spChg>
        <pc:spChg chg="mod">
          <ac:chgData name="Sara Muneeb" userId="29b624b1-a719-43f5-9b52-388cd4043c04" providerId="ADAL" clId="{4EBDB337-B053-451B-BE3B-98111AAF493B}" dt="2022-12-20T07:37:29.166" v="793" actId="12"/>
          <ac:spMkLst>
            <pc:docMk/>
            <pc:sldMk cId="825288344" sldId="271"/>
            <ac:spMk id="3" creationId="{48111478-9A51-72C6-2423-96BB342C4721}"/>
          </ac:spMkLst>
        </pc:spChg>
      </pc:sldChg>
      <pc:sldChg chg="addSp modSp new mod">
        <pc:chgData name="Sara Muneeb" userId="29b624b1-a719-43f5-9b52-388cd4043c04" providerId="ADAL" clId="{4EBDB337-B053-451B-BE3B-98111AAF493B}" dt="2022-12-23T07:18:44.147" v="3525" actId="5793"/>
        <pc:sldMkLst>
          <pc:docMk/>
          <pc:sldMk cId="4065582504" sldId="271"/>
        </pc:sldMkLst>
        <pc:spChg chg="mod">
          <ac:chgData name="Sara Muneeb" userId="29b624b1-a719-43f5-9b52-388cd4043c04" providerId="ADAL" clId="{4EBDB337-B053-451B-BE3B-98111AAF493B}" dt="2022-12-23T07:10:28.487" v="3513" actId="20577"/>
          <ac:spMkLst>
            <pc:docMk/>
            <pc:sldMk cId="4065582504" sldId="271"/>
            <ac:spMk id="2" creationId="{304BC246-EC8E-8328-E296-DE0859B44F9A}"/>
          </ac:spMkLst>
        </pc:spChg>
        <pc:spChg chg="mod">
          <ac:chgData name="Sara Muneeb" userId="29b624b1-a719-43f5-9b52-388cd4043c04" providerId="ADAL" clId="{4EBDB337-B053-451B-BE3B-98111AAF493B}" dt="2022-12-23T07:18:44.147" v="3525" actId="5793"/>
          <ac:spMkLst>
            <pc:docMk/>
            <pc:sldMk cId="4065582504" sldId="271"/>
            <ac:spMk id="3" creationId="{11F465E3-9433-96AF-BD57-A8F494743145}"/>
          </ac:spMkLst>
        </pc:spChg>
        <pc:picChg chg="add mod">
          <ac:chgData name="Sara Muneeb" userId="29b624b1-a719-43f5-9b52-388cd4043c04" providerId="ADAL" clId="{4EBDB337-B053-451B-BE3B-98111AAF493B}" dt="2022-12-23T07:18:42.817" v="3524" actId="1076"/>
          <ac:picMkLst>
            <pc:docMk/>
            <pc:sldMk cId="4065582504" sldId="271"/>
            <ac:picMk id="5122" creationId="{E02E1B56-E4F5-0E06-4763-B7A9F6F7738C}"/>
          </ac:picMkLst>
        </pc:picChg>
      </pc:sldChg>
      <pc:sldChg chg="modSp new mod">
        <pc:chgData name="Sara Muneeb" userId="29b624b1-a719-43f5-9b52-388cd4043c04" providerId="ADAL" clId="{4EBDB337-B053-451B-BE3B-98111AAF493B}" dt="2022-12-23T07:21:44.658" v="3629" actId="120"/>
        <pc:sldMkLst>
          <pc:docMk/>
          <pc:sldMk cId="1750990324" sldId="272"/>
        </pc:sldMkLst>
        <pc:spChg chg="mod">
          <ac:chgData name="Sara Muneeb" userId="29b624b1-a719-43f5-9b52-388cd4043c04" providerId="ADAL" clId="{4EBDB337-B053-451B-BE3B-98111AAF493B}" dt="2022-12-23T07:21:20.635" v="3615" actId="20577"/>
          <ac:spMkLst>
            <pc:docMk/>
            <pc:sldMk cId="1750990324" sldId="272"/>
            <ac:spMk id="2" creationId="{2B989346-C699-01C1-CC4C-7E00875ABA4B}"/>
          </ac:spMkLst>
        </pc:spChg>
        <pc:spChg chg="mod">
          <ac:chgData name="Sara Muneeb" userId="29b624b1-a719-43f5-9b52-388cd4043c04" providerId="ADAL" clId="{4EBDB337-B053-451B-BE3B-98111AAF493B}" dt="2022-12-23T07:21:44.658" v="3629" actId="120"/>
          <ac:spMkLst>
            <pc:docMk/>
            <pc:sldMk cId="1750990324" sldId="272"/>
            <ac:spMk id="3" creationId="{B0676D00-DD44-5635-4C58-69F5FD25D79C}"/>
          </ac:spMkLst>
        </pc:spChg>
      </pc:sldChg>
      <pc:sldChg chg="addSp del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3108766776" sldId="272"/>
        </pc:sldMkLst>
        <pc:spChg chg="mod">
          <ac:chgData name="Sara Muneeb" userId="29b624b1-a719-43f5-9b52-388cd4043c04" providerId="ADAL" clId="{4EBDB337-B053-451B-BE3B-98111AAF493B}" dt="2022-12-20T07:37:49.155" v="796"/>
          <ac:spMkLst>
            <pc:docMk/>
            <pc:sldMk cId="3108766776" sldId="272"/>
            <ac:spMk id="2" creationId="{AFDEC328-3F35-5B79-4D98-636CAEBD7068}"/>
          </ac:spMkLst>
        </pc:spChg>
        <pc:spChg chg="del">
          <ac:chgData name="Sara Muneeb" userId="29b624b1-a719-43f5-9b52-388cd4043c04" providerId="ADAL" clId="{4EBDB337-B053-451B-BE3B-98111AAF493B}" dt="2022-12-20T08:03:38.272" v="803" actId="22"/>
          <ac:spMkLst>
            <pc:docMk/>
            <pc:sldMk cId="3108766776" sldId="272"/>
            <ac:spMk id="3" creationId="{3AFE6E9F-C036-FFAE-B260-FB9C51131757}"/>
          </ac:spMkLst>
        </pc:spChg>
        <pc:picChg chg="add mod ord">
          <ac:chgData name="Sara Muneeb" userId="29b624b1-a719-43f5-9b52-388cd4043c04" providerId="ADAL" clId="{4EBDB337-B053-451B-BE3B-98111AAF493B}" dt="2022-12-20T08:03:43.847" v="804" actId="1076"/>
          <ac:picMkLst>
            <pc:docMk/>
            <pc:sldMk cId="3108766776" sldId="272"/>
            <ac:picMk id="5" creationId="{F6016C94-E9C8-D957-5EB9-4EB3E8F19E9C}"/>
          </ac:picMkLst>
        </pc:picChg>
      </pc:sldChg>
      <pc:sldChg chg="addSp del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4059740127" sldId="273"/>
        </pc:sldMkLst>
        <pc:spChg chg="mod">
          <ac:chgData name="Sara Muneeb" userId="29b624b1-a719-43f5-9b52-388cd4043c04" providerId="ADAL" clId="{4EBDB337-B053-451B-BE3B-98111AAF493B}" dt="2022-12-20T08:05:26.238" v="855" actId="20577"/>
          <ac:spMkLst>
            <pc:docMk/>
            <pc:sldMk cId="4059740127" sldId="273"/>
            <ac:spMk id="2" creationId="{C64643F8-660A-24A5-9846-0F56E3B540C6}"/>
          </ac:spMkLst>
        </pc:spChg>
        <pc:spChg chg="del">
          <ac:chgData name="Sara Muneeb" userId="29b624b1-a719-43f5-9b52-388cd4043c04" providerId="ADAL" clId="{4EBDB337-B053-451B-BE3B-98111AAF493B}" dt="2022-12-20T08:04:24.725" v="838" actId="22"/>
          <ac:spMkLst>
            <pc:docMk/>
            <pc:sldMk cId="4059740127" sldId="273"/>
            <ac:spMk id="3" creationId="{310F685A-24F8-2AA6-A477-B1AAF97B43E1}"/>
          </ac:spMkLst>
        </pc:spChg>
        <pc:picChg chg="add mod ord">
          <ac:chgData name="Sara Muneeb" userId="29b624b1-a719-43f5-9b52-388cd4043c04" providerId="ADAL" clId="{4EBDB337-B053-451B-BE3B-98111AAF493B}" dt="2022-12-20T08:04:24.725" v="838" actId="22"/>
          <ac:picMkLst>
            <pc:docMk/>
            <pc:sldMk cId="4059740127" sldId="273"/>
            <ac:picMk id="5" creationId="{0DF592A2-E9FF-7341-D52A-97106F2C2425}"/>
          </ac:picMkLst>
        </pc:picChg>
      </pc:sldChg>
      <pc:sldChg chg="addSp delSp modSp new mod">
        <pc:chgData name="Sara Muneeb" userId="29b624b1-a719-43f5-9b52-388cd4043c04" providerId="ADAL" clId="{4EBDB337-B053-451B-BE3B-98111AAF493B}" dt="2022-12-23T07:24:03.096" v="3654" actId="20577"/>
        <pc:sldMkLst>
          <pc:docMk/>
          <pc:sldMk cId="4093893643" sldId="273"/>
        </pc:sldMkLst>
        <pc:spChg chg="mod">
          <ac:chgData name="Sara Muneeb" userId="29b624b1-a719-43f5-9b52-388cd4043c04" providerId="ADAL" clId="{4EBDB337-B053-451B-BE3B-98111AAF493B}" dt="2022-12-23T07:24:03.096" v="3654" actId="20577"/>
          <ac:spMkLst>
            <pc:docMk/>
            <pc:sldMk cId="4093893643" sldId="273"/>
            <ac:spMk id="2" creationId="{82806EF3-D815-43C6-F105-2C0D58A2CF7D}"/>
          </ac:spMkLst>
        </pc:spChg>
        <pc:spChg chg="del">
          <ac:chgData name="Sara Muneeb" userId="29b624b1-a719-43f5-9b52-388cd4043c04" providerId="ADAL" clId="{4EBDB337-B053-451B-BE3B-98111AAF493B}" dt="2022-12-23T07:23:40.486" v="3638" actId="22"/>
          <ac:spMkLst>
            <pc:docMk/>
            <pc:sldMk cId="4093893643" sldId="273"/>
            <ac:spMk id="3" creationId="{1A89BC0D-ACFE-872A-C31E-4EBED003D383}"/>
          </ac:spMkLst>
        </pc:spChg>
        <pc:picChg chg="add mod ord">
          <ac:chgData name="Sara Muneeb" userId="29b624b1-a719-43f5-9b52-388cd4043c04" providerId="ADAL" clId="{4EBDB337-B053-451B-BE3B-98111AAF493B}" dt="2022-12-23T07:23:40.486" v="3638" actId="22"/>
          <ac:picMkLst>
            <pc:docMk/>
            <pc:sldMk cId="4093893643" sldId="273"/>
            <ac:picMk id="5" creationId="{373F2A72-B303-2B4A-61BB-FFCA2E81E27A}"/>
          </ac:picMkLst>
        </pc:picChg>
      </pc:sldChg>
      <pc:sldChg chg="addSp del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1821744365" sldId="274"/>
        </pc:sldMkLst>
        <pc:spChg chg="mod">
          <ac:chgData name="Sara Muneeb" userId="29b624b1-a719-43f5-9b52-388cd4043c04" providerId="ADAL" clId="{4EBDB337-B053-451B-BE3B-98111AAF493B}" dt="2022-12-20T08:05:36.534" v="858" actId="27636"/>
          <ac:spMkLst>
            <pc:docMk/>
            <pc:sldMk cId="1821744365" sldId="274"/>
            <ac:spMk id="2" creationId="{03767201-C0DA-0524-BB00-70708BA8F5BA}"/>
          </ac:spMkLst>
        </pc:spChg>
        <pc:spChg chg="del">
          <ac:chgData name="Sara Muneeb" userId="29b624b1-a719-43f5-9b52-388cd4043c04" providerId="ADAL" clId="{4EBDB337-B053-451B-BE3B-98111AAF493B}" dt="2022-12-20T08:05:49.477" v="859" actId="22"/>
          <ac:spMkLst>
            <pc:docMk/>
            <pc:sldMk cId="1821744365" sldId="274"/>
            <ac:spMk id="3" creationId="{3FA562F5-745F-7E32-D023-887B990567E6}"/>
          </ac:spMkLst>
        </pc:spChg>
        <pc:picChg chg="add mod ord">
          <ac:chgData name="Sara Muneeb" userId="29b624b1-a719-43f5-9b52-388cd4043c04" providerId="ADAL" clId="{4EBDB337-B053-451B-BE3B-98111AAF493B}" dt="2022-12-20T08:05:51.184" v="862" actId="1036"/>
          <ac:picMkLst>
            <pc:docMk/>
            <pc:sldMk cId="1821744365" sldId="274"/>
            <ac:picMk id="5" creationId="{C7F1B2E0-DA83-C190-0C48-7826AA90A1E8}"/>
          </ac:picMkLst>
        </pc:picChg>
      </pc:sldChg>
      <pc:sldChg chg="addSp delSp modSp new mod">
        <pc:chgData name="Sara Muneeb" userId="29b624b1-a719-43f5-9b52-388cd4043c04" providerId="ADAL" clId="{4EBDB337-B053-451B-BE3B-98111AAF493B}" dt="2022-12-23T07:24:50.916" v="3659" actId="22"/>
        <pc:sldMkLst>
          <pc:docMk/>
          <pc:sldMk cId="2952381559" sldId="274"/>
        </pc:sldMkLst>
        <pc:spChg chg="mod">
          <ac:chgData name="Sara Muneeb" userId="29b624b1-a719-43f5-9b52-388cd4043c04" providerId="ADAL" clId="{4EBDB337-B053-451B-BE3B-98111AAF493B}" dt="2022-12-23T07:24:12.746" v="3658" actId="20577"/>
          <ac:spMkLst>
            <pc:docMk/>
            <pc:sldMk cId="2952381559" sldId="274"/>
            <ac:spMk id="2" creationId="{EB47AE3F-03AC-2DC0-ED7B-E506090C19C8}"/>
          </ac:spMkLst>
        </pc:spChg>
        <pc:spChg chg="del">
          <ac:chgData name="Sara Muneeb" userId="29b624b1-a719-43f5-9b52-388cd4043c04" providerId="ADAL" clId="{4EBDB337-B053-451B-BE3B-98111AAF493B}" dt="2022-12-23T07:24:50.916" v="3659" actId="22"/>
          <ac:spMkLst>
            <pc:docMk/>
            <pc:sldMk cId="2952381559" sldId="274"/>
            <ac:spMk id="3" creationId="{93279298-DC0D-6550-9E6E-BBEDBE4CAB9A}"/>
          </ac:spMkLst>
        </pc:spChg>
        <pc:picChg chg="add mod ord">
          <ac:chgData name="Sara Muneeb" userId="29b624b1-a719-43f5-9b52-388cd4043c04" providerId="ADAL" clId="{4EBDB337-B053-451B-BE3B-98111AAF493B}" dt="2022-12-23T07:24:50.916" v="3659" actId="22"/>
          <ac:picMkLst>
            <pc:docMk/>
            <pc:sldMk cId="2952381559" sldId="274"/>
            <ac:picMk id="5" creationId="{7FDC21EE-CF72-ACCD-3D63-4B196992419B}"/>
          </ac:picMkLst>
        </pc:picChg>
      </pc:sldChg>
      <pc:sldChg chg="modSp new mod">
        <pc:chgData name="Sara Muneeb" userId="29b624b1-a719-43f5-9b52-388cd4043c04" providerId="ADAL" clId="{4EBDB337-B053-451B-BE3B-98111AAF493B}" dt="2022-12-23T07:27:52.767" v="3690" actId="123"/>
        <pc:sldMkLst>
          <pc:docMk/>
          <pc:sldMk cId="191396906" sldId="275"/>
        </pc:sldMkLst>
        <pc:spChg chg="mod">
          <ac:chgData name="Sara Muneeb" userId="29b624b1-a719-43f5-9b52-388cd4043c04" providerId="ADAL" clId="{4EBDB337-B053-451B-BE3B-98111AAF493B}" dt="2022-12-23T07:25:10.016" v="3662"/>
          <ac:spMkLst>
            <pc:docMk/>
            <pc:sldMk cId="191396906" sldId="275"/>
            <ac:spMk id="2" creationId="{B51A233F-C325-95E8-C345-1A9DEB045EE4}"/>
          </ac:spMkLst>
        </pc:spChg>
        <pc:spChg chg="mod">
          <ac:chgData name="Sara Muneeb" userId="29b624b1-a719-43f5-9b52-388cd4043c04" providerId="ADAL" clId="{4EBDB337-B053-451B-BE3B-98111AAF493B}" dt="2022-12-23T07:27:52.767" v="3690" actId="123"/>
          <ac:spMkLst>
            <pc:docMk/>
            <pc:sldMk cId="191396906" sldId="275"/>
            <ac:spMk id="3" creationId="{F7C8BB8B-602D-0200-95AB-0787B91BA987}"/>
          </ac:spMkLst>
        </pc:spChg>
      </pc:sldChg>
      <pc:sldChg chg="add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1311646265" sldId="275"/>
        </pc:sldMkLst>
        <pc:spChg chg="mod">
          <ac:chgData name="Sara Muneeb" userId="29b624b1-a719-43f5-9b52-388cd4043c04" providerId="ADAL" clId="{4EBDB337-B053-451B-BE3B-98111AAF493B}" dt="2022-12-20T08:25:44.737" v="1131" actId="20577"/>
          <ac:spMkLst>
            <pc:docMk/>
            <pc:sldMk cId="1311646265" sldId="275"/>
            <ac:spMk id="2" creationId="{946917EE-FDF1-FDD1-A88D-D8E2C118A525}"/>
          </ac:spMkLst>
        </pc:spChg>
        <pc:spChg chg="mod">
          <ac:chgData name="Sara Muneeb" userId="29b624b1-a719-43f5-9b52-388cd4043c04" providerId="ADAL" clId="{4EBDB337-B053-451B-BE3B-98111AAF493B}" dt="2022-12-20T08:27:33.134" v="1148" actId="27636"/>
          <ac:spMkLst>
            <pc:docMk/>
            <pc:sldMk cId="1311646265" sldId="275"/>
            <ac:spMk id="3" creationId="{04B375F6-EF37-9A3B-3D56-7A29A9E9C3AF}"/>
          </ac:spMkLst>
        </pc:spChg>
        <pc:picChg chg="add mod">
          <ac:chgData name="Sara Muneeb" userId="29b624b1-a719-43f5-9b52-388cd4043c04" providerId="ADAL" clId="{4EBDB337-B053-451B-BE3B-98111AAF493B}" dt="2022-12-20T08:27:48.480" v="1152" actId="1037"/>
          <ac:picMkLst>
            <pc:docMk/>
            <pc:sldMk cId="1311646265" sldId="275"/>
            <ac:picMk id="4" creationId="{E9246B0E-222C-31E2-3FB8-DB4C31572AE5}"/>
          </ac:picMkLst>
        </pc:picChg>
      </pc:sldChg>
      <pc:sldChg chg="addSp delSp modSp new mod">
        <pc:chgData name="Sara Muneeb" userId="29b624b1-a719-43f5-9b52-388cd4043c04" providerId="ADAL" clId="{4EBDB337-B053-451B-BE3B-98111AAF493B}" dt="2022-12-23T07:44:26.382" v="3802" actId="1076"/>
        <pc:sldMkLst>
          <pc:docMk/>
          <pc:sldMk cId="1239007380" sldId="276"/>
        </pc:sldMkLst>
        <pc:spChg chg="mod">
          <ac:chgData name="Sara Muneeb" userId="29b624b1-a719-43f5-9b52-388cd4043c04" providerId="ADAL" clId="{4EBDB337-B053-451B-BE3B-98111AAF493B}" dt="2022-12-23T07:36:13.604" v="3731" actId="20577"/>
          <ac:spMkLst>
            <pc:docMk/>
            <pc:sldMk cId="1239007380" sldId="276"/>
            <ac:spMk id="2" creationId="{B988324C-6016-9D5F-94A1-3E02DAF1618C}"/>
          </ac:spMkLst>
        </pc:spChg>
        <pc:spChg chg="mod">
          <ac:chgData name="Sara Muneeb" userId="29b624b1-a719-43f5-9b52-388cd4043c04" providerId="ADAL" clId="{4EBDB337-B053-451B-BE3B-98111AAF493B}" dt="2022-12-23T07:44:18.723" v="3800" actId="20577"/>
          <ac:spMkLst>
            <pc:docMk/>
            <pc:sldMk cId="1239007380" sldId="276"/>
            <ac:spMk id="3" creationId="{25191D8A-8D04-DCF7-A720-5C9BC818E5D9}"/>
          </ac:spMkLst>
        </pc:spChg>
        <pc:spChg chg="add del">
          <ac:chgData name="Sara Muneeb" userId="29b624b1-a719-43f5-9b52-388cd4043c04" providerId="ADAL" clId="{4EBDB337-B053-451B-BE3B-98111AAF493B}" dt="2022-12-23T07:39:59.558" v="3778"/>
          <ac:spMkLst>
            <pc:docMk/>
            <pc:sldMk cId="1239007380" sldId="276"/>
            <ac:spMk id="6" creationId="{936BA448-4F69-C652-E53A-28079A6249E0}"/>
          </ac:spMkLst>
        </pc:spChg>
        <pc:picChg chg="add mod">
          <ac:chgData name="Sara Muneeb" userId="29b624b1-a719-43f5-9b52-388cd4043c04" providerId="ADAL" clId="{4EBDB337-B053-451B-BE3B-98111AAF493B}" dt="2022-12-23T07:44:21.619" v="3801" actId="1076"/>
          <ac:picMkLst>
            <pc:docMk/>
            <pc:sldMk cId="1239007380" sldId="276"/>
            <ac:picMk id="5" creationId="{B30320BC-1DE5-22E7-FD25-49B7F265E843}"/>
          </ac:picMkLst>
        </pc:picChg>
        <pc:picChg chg="add del mod ord">
          <ac:chgData name="Sara Muneeb" userId="29b624b1-a719-43f5-9b52-388cd4043c04" providerId="ADAL" clId="{4EBDB337-B053-451B-BE3B-98111AAF493B}" dt="2022-12-23T07:44:10.610" v="3796" actId="478"/>
          <ac:picMkLst>
            <pc:docMk/>
            <pc:sldMk cId="1239007380" sldId="276"/>
            <ac:picMk id="8" creationId="{436BBFD1-0646-6A36-E633-F21B19D2A7FA}"/>
          </ac:picMkLst>
        </pc:picChg>
        <pc:picChg chg="add mod">
          <ac:chgData name="Sara Muneeb" userId="29b624b1-a719-43f5-9b52-388cd4043c04" providerId="ADAL" clId="{4EBDB337-B053-451B-BE3B-98111AAF493B}" dt="2022-12-23T07:44:26.382" v="3802" actId="1076"/>
          <ac:picMkLst>
            <pc:docMk/>
            <pc:sldMk cId="1239007380" sldId="276"/>
            <ac:picMk id="6148" creationId="{261167D3-3B15-144F-E317-DF0DB7201D81}"/>
          </ac:picMkLst>
        </pc:picChg>
      </pc:sldChg>
      <pc:sldChg chg="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3418049262" sldId="276"/>
        </pc:sldMkLst>
        <pc:spChg chg="mod">
          <ac:chgData name="Sara Muneeb" userId="29b624b1-a719-43f5-9b52-388cd4043c04" providerId="ADAL" clId="{4EBDB337-B053-451B-BE3B-98111AAF493B}" dt="2022-12-20T08:28:11.317" v="1158" actId="20577"/>
          <ac:spMkLst>
            <pc:docMk/>
            <pc:sldMk cId="3418049262" sldId="276"/>
            <ac:spMk id="2" creationId="{B9511396-0A20-1003-A874-8A844823C66D}"/>
          </ac:spMkLst>
        </pc:spChg>
        <pc:spChg chg="mod">
          <ac:chgData name="Sara Muneeb" userId="29b624b1-a719-43f5-9b52-388cd4043c04" providerId="ADAL" clId="{4EBDB337-B053-451B-BE3B-98111AAF493B}" dt="2022-12-20T08:16:38.789" v="1057" actId="20577"/>
          <ac:spMkLst>
            <pc:docMk/>
            <pc:sldMk cId="3418049262" sldId="276"/>
            <ac:spMk id="3" creationId="{1BECF359-D9F8-E6CC-73FA-BB0A58E1A7E5}"/>
          </ac:spMkLst>
        </pc:spChg>
      </pc:sldChg>
      <pc:sldChg chg="addSp delSp modSp new del mod modAnim">
        <pc:chgData name="Sara Muneeb" userId="29b624b1-a719-43f5-9b52-388cd4043c04" providerId="ADAL" clId="{4EBDB337-B053-451B-BE3B-98111AAF493B}" dt="2022-12-21T07:11:22.783" v="2747" actId="47"/>
        <pc:sldMkLst>
          <pc:docMk/>
          <pc:sldMk cId="1741141936" sldId="277"/>
        </pc:sldMkLst>
        <pc:spChg chg="mod">
          <ac:chgData name="Sara Muneeb" userId="29b624b1-a719-43f5-9b52-388cd4043c04" providerId="ADAL" clId="{4EBDB337-B053-451B-BE3B-98111AAF493B}" dt="2022-12-20T08:19:42.676" v="1070" actId="20577"/>
          <ac:spMkLst>
            <pc:docMk/>
            <pc:sldMk cId="1741141936" sldId="277"/>
            <ac:spMk id="2" creationId="{978AF479-226E-0583-F883-2CAC9E3BE5AF}"/>
          </ac:spMkLst>
        </pc:spChg>
        <pc:spChg chg="del mod">
          <ac:chgData name="Sara Muneeb" userId="29b624b1-a719-43f5-9b52-388cd4043c04" providerId="ADAL" clId="{4EBDB337-B053-451B-BE3B-98111AAF493B}" dt="2022-12-20T08:19:39.392" v="1063"/>
          <ac:spMkLst>
            <pc:docMk/>
            <pc:sldMk cId="1741141936" sldId="277"/>
            <ac:spMk id="3" creationId="{DED71310-30AC-99CE-2D3C-37CC07B6FD0F}"/>
          </ac:spMkLst>
        </pc:spChg>
        <pc:picChg chg="add mod">
          <ac:chgData name="Sara Muneeb" userId="29b624b1-a719-43f5-9b52-388cd4043c04" providerId="ADAL" clId="{4EBDB337-B053-451B-BE3B-98111AAF493B}" dt="2022-12-20T08:19:39.392" v="1063"/>
          <ac:picMkLst>
            <pc:docMk/>
            <pc:sldMk cId="1741141936" sldId="277"/>
            <ac:picMk id="4" creationId="{DC41324C-F508-0428-6C43-BCB226368FEA}"/>
          </ac:picMkLst>
        </pc:picChg>
      </pc:sldChg>
      <pc:sldChg chg="modSp new mod">
        <pc:chgData name="Sara Muneeb" userId="29b624b1-a719-43f5-9b52-388cd4043c04" providerId="ADAL" clId="{4EBDB337-B053-451B-BE3B-98111AAF493B}" dt="2022-12-23T07:47:25.360" v="3858" actId="20577"/>
        <pc:sldMkLst>
          <pc:docMk/>
          <pc:sldMk cId="4238784123" sldId="277"/>
        </pc:sldMkLst>
        <pc:spChg chg="mod">
          <ac:chgData name="Sara Muneeb" userId="29b624b1-a719-43f5-9b52-388cd4043c04" providerId="ADAL" clId="{4EBDB337-B053-451B-BE3B-98111AAF493B}" dt="2022-12-23T07:45:41.452" v="3808" actId="20577"/>
          <ac:spMkLst>
            <pc:docMk/>
            <pc:sldMk cId="4238784123" sldId="277"/>
            <ac:spMk id="2" creationId="{740E6AB7-B830-BA37-782B-FFFB9DD6F3A6}"/>
          </ac:spMkLst>
        </pc:spChg>
        <pc:spChg chg="mod">
          <ac:chgData name="Sara Muneeb" userId="29b624b1-a719-43f5-9b52-388cd4043c04" providerId="ADAL" clId="{4EBDB337-B053-451B-BE3B-98111AAF493B}" dt="2022-12-23T07:47:25.360" v="3858" actId="20577"/>
          <ac:spMkLst>
            <pc:docMk/>
            <pc:sldMk cId="4238784123" sldId="277"/>
            <ac:spMk id="3" creationId="{9C3D8AA4-36A4-181D-D68C-FFC66ABB4739}"/>
          </ac:spMkLst>
        </pc:spChg>
      </pc:sldChg>
      <pc:sldChg chg="addSp del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23899939" sldId="278"/>
        </pc:sldMkLst>
        <pc:spChg chg="mod">
          <ac:chgData name="Sara Muneeb" userId="29b624b1-a719-43f5-9b52-388cd4043c04" providerId="ADAL" clId="{4EBDB337-B053-451B-BE3B-98111AAF493B}" dt="2022-12-20T08:21:43.228" v="1088" actId="20577"/>
          <ac:spMkLst>
            <pc:docMk/>
            <pc:sldMk cId="23899939" sldId="278"/>
            <ac:spMk id="2" creationId="{E18446C9-BB40-DF68-0681-2637FD374431}"/>
          </ac:spMkLst>
        </pc:spChg>
        <pc:spChg chg="del">
          <ac:chgData name="Sara Muneeb" userId="29b624b1-a719-43f5-9b52-388cd4043c04" providerId="ADAL" clId="{4EBDB337-B053-451B-BE3B-98111AAF493B}" dt="2022-12-20T08:21:46.384" v="1089"/>
          <ac:spMkLst>
            <pc:docMk/>
            <pc:sldMk cId="23899939" sldId="278"/>
            <ac:spMk id="3" creationId="{1BC1306B-D19C-C8B5-9893-F02654AB749B}"/>
          </ac:spMkLst>
        </pc:spChg>
        <pc:picChg chg="add mod">
          <ac:chgData name="Sara Muneeb" userId="29b624b1-a719-43f5-9b52-388cd4043c04" providerId="ADAL" clId="{4EBDB337-B053-451B-BE3B-98111AAF493B}" dt="2022-12-20T08:21:52.270" v="1092" actId="1036"/>
          <ac:picMkLst>
            <pc:docMk/>
            <pc:sldMk cId="23899939" sldId="278"/>
            <ac:picMk id="3074" creationId="{5EC70BA7-A445-C968-06B5-C23B6A93FFCE}"/>
          </ac:picMkLst>
        </pc:picChg>
      </pc:sldChg>
      <pc:sldChg chg="modSp new mod">
        <pc:chgData name="Sara Muneeb" userId="29b624b1-a719-43f5-9b52-388cd4043c04" providerId="ADAL" clId="{4EBDB337-B053-451B-BE3B-98111AAF493B}" dt="2022-12-23T07:52:10.387" v="3946" actId="20577"/>
        <pc:sldMkLst>
          <pc:docMk/>
          <pc:sldMk cId="2125336047" sldId="278"/>
        </pc:sldMkLst>
        <pc:spChg chg="mod">
          <ac:chgData name="Sara Muneeb" userId="29b624b1-a719-43f5-9b52-388cd4043c04" providerId="ADAL" clId="{4EBDB337-B053-451B-BE3B-98111AAF493B}" dt="2022-12-23T07:48:25.846" v="3913" actId="20577"/>
          <ac:spMkLst>
            <pc:docMk/>
            <pc:sldMk cId="2125336047" sldId="278"/>
            <ac:spMk id="2" creationId="{80416443-1F9A-05FB-E27C-E62D523B3B4B}"/>
          </ac:spMkLst>
        </pc:spChg>
        <pc:spChg chg="mod">
          <ac:chgData name="Sara Muneeb" userId="29b624b1-a719-43f5-9b52-388cd4043c04" providerId="ADAL" clId="{4EBDB337-B053-451B-BE3B-98111AAF493B}" dt="2022-12-23T07:52:10.387" v="3946" actId="20577"/>
          <ac:spMkLst>
            <pc:docMk/>
            <pc:sldMk cId="2125336047" sldId="278"/>
            <ac:spMk id="3" creationId="{40E8C594-BC44-D266-84EB-D52F8AF87B66}"/>
          </ac:spMkLst>
        </pc:spChg>
      </pc:sldChg>
      <pc:sldChg chg="modSp new mod">
        <pc:chgData name="Sara Muneeb" userId="29b624b1-a719-43f5-9b52-388cd4043c04" providerId="ADAL" clId="{4EBDB337-B053-451B-BE3B-98111AAF493B}" dt="2022-12-23T07:53:05.870" v="4061" actId="20577"/>
        <pc:sldMkLst>
          <pc:docMk/>
          <pc:sldMk cId="424997479" sldId="279"/>
        </pc:sldMkLst>
        <pc:spChg chg="mod">
          <ac:chgData name="Sara Muneeb" userId="29b624b1-a719-43f5-9b52-388cd4043c04" providerId="ADAL" clId="{4EBDB337-B053-451B-BE3B-98111AAF493B}" dt="2022-12-23T07:52:20.788" v="3970" actId="20577"/>
          <ac:spMkLst>
            <pc:docMk/>
            <pc:sldMk cId="424997479" sldId="279"/>
            <ac:spMk id="2" creationId="{8738E7CE-33FD-DA00-FECC-8CC120E48502}"/>
          </ac:spMkLst>
        </pc:spChg>
        <pc:spChg chg="mod">
          <ac:chgData name="Sara Muneeb" userId="29b624b1-a719-43f5-9b52-388cd4043c04" providerId="ADAL" clId="{4EBDB337-B053-451B-BE3B-98111AAF493B}" dt="2022-12-23T07:53:05.870" v="4061" actId="20577"/>
          <ac:spMkLst>
            <pc:docMk/>
            <pc:sldMk cId="424997479" sldId="279"/>
            <ac:spMk id="3" creationId="{12E2C29A-4EEB-9315-D974-50804BB5711D}"/>
          </ac:spMkLst>
        </pc:spChg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3196103122" sldId="279"/>
        </pc:sldMkLst>
        <pc:spChg chg="mod">
          <ac:chgData name="Sara Muneeb" userId="29b624b1-a719-43f5-9b52-388cd4043c04" providerId="ADAL" clId="{4EBDB337-B053-451B-BE3B-98111AAF493B}" dt="2022-12-20T09:16:40.663" v="1194" actId="20577"/>
          <ac:spMkLst>
            <pc:docMk/>
            <pc:sldMk cId="3196103122" sldId="279"/>
            <ac:spMk id="2" creationId="{5B13A3C6-E1AD-408B-E5CC-34D2FBBCAAF7}"/>
          </ac:spMkLst>
        </pc:spChg>
        <pc:spChg chg="mod">
          <ac:chgData name="Sara Muneeb" userId="29b624b1-a719-43f5-9b52-388cd4043c04" providerId="ADAL" clId="{4EBDB337-B053-451B-BE3B-98111AAF493B}" dt="2022-12-20T09:17:51.698" v="1217" actId="207"/>
          <ac:spMkLst>
            <pc:docMk/>
            <pc:sldMk cId="3196103122" sldId="279"/>
            <ac:spMk id="3" creationId="{66172DC9-EA5E-AB91-8EBB-D2148BC658B6}"/>
          </ac:spMkLst>
        </pc:spChg>
      </pc:sldChg>
      <pc:sldChg chg="new del">
        <pc:chgData name="Sara Muneeb" userId="29b624b1-a719-43f5-9b52-388cd4043c04" providerId="ADAL" clId="{4EBDB337-B053-451B-BE3B-98111AAF493B}" dt="2022-12-20T08:28:20.862" v="1162" actId="680"/>
        <pc:sldMkLst>
          <pc:docMk/>
          <pc:sldMk cId="3507449443" sldId="279"/>
        </pc:sldMkLst>
      </pc:sldChg>
      <pc:sldChg chg="new del">
        <pc:chgData name="Sara Muneeb" userId="29b624b1-a719-43f5-9b52-388cd4043c04" providerId="ADAL" clId="{4EBDB337-B053-451B-BE3B-98111AAF493B}" dt="2022-12-20T08:28:18.190" v="1161" actId="680"/>
        <pc:sldMkLst>
          <pc:docMk/>
          <pc:sldMk cId="1347083083" sldId="280"/>
        </pc:sldMkLst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2913298056" sldId="280"/>
        </pc:sldMkLst>
        <pc:spChg chg="mod">
          <ac:chgData name="Sara Muneeb" userId="29b624b1-a719-43f5-9b52-388cd4043c04" providerId="ADAL" clId="{4EBDB337-B053-451B-BE3B-98111AAF493B}" dt="2022-12-20T09:18:50.533" v="1224" actId="20577"/>
          <ac:spMkLst>
            <pc:docMk/>
            <pc:sldMk cId="2913298056" sldId="280"/>
            <ac:spMk id="2" creationId="{7C622C49-A025-8596-2067-58671FF4D751}"/>
          </ac:spMkLst>
        </pc:spChg>
        <pc:spChg chg="mod">
          <ac:chgData name="Sara Muneeb" userId="29b624b1-a719-43f5-9b52-388cd4043c04" providerId="ADAL" clId="{4EBDB337-B053-451B-BE3B-98111AAF493B}" dt="2022-12-20T09:37:24.420" v="1397" actId="123"/>
          <ac:spMkLst>
            <pc:docMk/>
            <pc:sldMk cId="2913298056" sldId="280"/>
            <ac:spMk id="3" creationId="{EBC58741-388B-55F5-A420-53347F77A474}"/>
          </ac:spMkLst>
        </pc:spChg>
      </pc:sldChg>
      <pc:sldChg chg="addSp delSp 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1365006384" sldId="281"/>
        </pc:sldMkLst>
        <pc:spChg chg="mod">
          <ac:chgData name="Sara Muneeb" userId="29b624b1-a719-43f5-9b52-388cd4043c04" providerId="ADAL" clId="{4EBDB337-B053-451B-BE3B-98111AAF493B}" dt="2022-12-20T09:42:02.123" v="1472" actId="20577"/>
          <ac:spMkLst>
            <pc:docMk/>
            <pc:sldMk cId="1365006384" sldId="281"/>
            <ac:spMk id="2" creationId="{F17D8F1B-F3FF-AFEA-4362-BCD43F49153B}"/>
          </ac:spMkLst>
        </pc:spChg>
        <pc:spChg chg="mod">
          <ac:chgData name="Sara Muneeb" userId="29b624b1-a719-43f5-9b52-388cd4043c04" providerId="ADAL" clId="{4EBDB337-B053-451B-BE3B-98111AAF493B}" dt="2022-12-20T10:38:10.669" v="2148" actId="20577"/>
          <ac:spMkLst>
            <pc:docMk/>
            <pc:sldMk cId="1365006384" sldId="281"/>
            <ac:spMk id="3" creationId="{0DECC99B-5FF1-60C1-0BDE-39C64381AD1B}"/>
          </ac:spMkLst>
        </pc:spChg>
        <pc:picChg chg="add del mod">
          <ac:chgData name="Sara Muneeb" userId="29b624b1-a719-43f5-9b52-388cd4043c04" providerId="ADAL" clId="{4EBDB337-B053-451B-BE3B-98111AAF493B}" dt="2022-12-20T09:47:32.895" v="1549" actId="21"/>
          <ac:picMkLst>
            <pc:docMk/>
            <pc:sldMk cId="1365006384" sldId="281"/>
            <ac:picMk id="1026" creationId="{4C5AC117-D36B-1E56-D744-9D5D1ADC95E1}"/>
          </ac:picMkLst>
        </pc:picChg>
      </pc:sldChg>
      <pc:sldChg chg="addSp 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3949002943" sldId="282"/>
        </pc:sldMkLst>
        <pc:spChg chg="mod">
          <ac:chgData name="Sara Muneeb" userId="29b624b1-a719-43f5-9b52-388cd4043c04" providerId="ADAL" clId="{4EBDB337-B053-451B-BE3B-98111AAF493B}" dt="2022-12-20T09:42:49.791" v="1476" actId="27636"/>
          <ac:spMkLst>
            <pc:docMk/>
            <pc:sldMk cId="3949002943" sldId="282"/>
            <ac:spMk id="2" creationId="{11F61F54-0364-7E3A-0BB6-AACE1B735CD3}"/>
          </ac:spMkLst>
        </pc:spChg>
        <pc:spChg chg="mod">
          <ac:chgData name="Sara Muneeb" userId="29b624b1-a719-43f5-9b52-388cd4043c04" providerId="ADAL" clId="{4EBDB337-B053-451B-BE3B-98111AAF493B}" dt="2022-12-20T09:47:49.046" v="1554" actId="6549"/>
          <ac:spMkLst>
            <pc:docMk/>
            <pc:sldMk cId="3949002943" sldId="282"/>
            <ac:spMk id="3" creationId="{3492E85D-35D4-44C1-E7E5-75B6FA7B2E02}"/>
          </ac:spMkLst>
        </pc:spChg>
        <pc:picChg chg="add mod">
          <ac:chgData name="Sara Muneeb" userId="29b624b1-a719-43f5-9b52-388cd4043c04" providerId="ADAL" clId="{4EBDB337-B053-451B-BE3B-98111AAF493B}" dt="2022-12-20T09:49:53.564" v="1559" actId="1076"/>
          <ac:picMkLst>
            <pc:docMk/>
            <pc:sldMk cId="3949002943" sldId="282"/>
            <ac:picMk id="4" creationId="{5955BFC2-42B3-F541-2BE2-D5B815A589E3}"/>
          </ac:picMkLst>
        </pc:picChg>
      </pc:sldChg>
      <pc:sldChg chg="addSp 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1732995186" sldId="283"/>
        </pc:sldMkLst>
        <pc:spChg chg="mod">
          <ac:chgData name="Sara Muneeb" userId="29b624b1-a719-43f5-9b52-388cd4043c04" providerId="ADAL" clId="{4EBDB337-B053-451B-BE3B-98111AAF493B}" dt="2022-12-20T09:50:24.384" v="1608" actId="313"/>
          <ac:spMkLst>
            <pc:docMk/>
            <pc:sldMk cId="1732995186" sldId="283"/>
            <ac:spMk id="2" creationId="{652B9015-9D25-48C2-7211-98F1D0CE6D42}"/>
          </ac:spMkLst>
        </pc:spChg>
        <pc:spChg chg="mod">
          <ac:chgData name="Sara Muneeb" userId="29b624b1-a719-43f5-9b52-388cd4043c04" providerId="ADAL" clId="{4EBDB337-B053-451B-BE3B-98111AAF493B}" dt="2022-12-20T09:56:02.542" v="1722" actId="12"/>
          <ac:spMkLst>
            <pc:docMk/>
            <pc:sldMk cId="1732995186" sldId="283"/>
            <ac:spMk id="3" creationId="{CFC41144-B65F-2C3A-A737-AF2D202DC1A2}"/>
          </ac:spMkLst>
        </pc:spChg>
        <pc:picChg chg="add mod">
          <ac:chgData name="Sara Muneeb" userId="29b624b1-a719-43f5-9b52-388cd4043c04" providerId="ADAL" clId="{4EBDB337-B053-451B-BE3B-98111AAF493B}" dt="2022-12-20T09:56:06.641" v="1723" actId="1076"/>
          <ac:picMkLst>
            <pc:docMk/>
            <pc:sldMk cId="1732995186" sldId="283"/>
            <ac:picMk id="2050" creationId="{1B7F1CAF-2802-DAB5-29CB-1F23AF33DD33}"/>
          </ac:picMkLst>
        </pc:picChg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2413934603" sldId="284"/>
        </pc:sldMkLst>
        <pc:spChg chg="mod">
          <ac:chgData name="Sara Muneeb" userId="29b624b1-a719-43f5-9b52-388cd4043c04" providerId="ADAL" clId="{4EBDB337-B053-451B-BE3B-98111AAF493B}" dt="2022-12-20T09:54:31.506" v="1666" actId="20577"/>
          <ac:spMkLst>
            <pc:docMk/>
            <pc:sldMk cId="2413934603" sldId="284"/>
            <ac:spMk id="2" creationId="{24FF225D-CD30-2674-FE1F-D7C158884AA3}"/>
          </ac:spMkLst>
        </pc:spChg>
        <pc:spChg chg="mod">
          <ac:chgData name="Sara Muneeb" userId="29b624b1-a719-43f5-9b52-388cd4043c04" providerId="ADAL" clId="{4EBDB337-B053-451B-BE3B-98111AAF493B}" dt="2022-12-20T09:57:46.850" v="1755" actId="404"/>
          <ac:spMkLst>
            <pc:docMk/>
            <pc:sldMk cId="2413934603" sldId="284"/>
            <ac:spMk id="3" creationId="{0AC1DDC4-2463-1990-B3DE-C88C54597CB6}"/>
          </ac:spMkLst>
        </pc:spChg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3022304083" sldId="285"/>
        </pc:sldMkLst>
        <pc:spChg chg="mod">
          <ac:chgData name="Sara Muneeb" userId="29b624b1-a719-43f5-9b52-388cd4043c04" providerId="ADAL" clId="{4EBDB337-B053-451B-BE3B-98111AAF493B}" dt="2022-12-20T10:28:32.585" v="1936" actId="20577"/>
          <ac:spMkLst>
            <pc:docMk/>
            <pc:sldMk cId="3022304083" sldId="285"/>
            <ac:spMk id="2" creationId="{4DC2E1EB-D66B-08AA-8A8D-785305BF31CB}"/>
          </ac:spMkLst>
        </pc:spChg>
        <pc:spChg chg="mod">
          <ac:chgData name="Sara Muneeb" userId="29b624b1-a719-43f5-9b52-388cd4043c04" providerId="ADAL" clId="{4EBDB337-B053-451B-BE3B-98111AAF493B}" dt="2022-12-20T10:29:32.282" v="1973" actId="20577"/>
          <ac:spMkLst>
            <pc:docMk/>
            <pc:sldMk cId="3022304083" sldId="285"/>
            <ac:spMk id="3" creationId="{9FB7354E-2443-A88B-5D1F-1C5876D12CD3}"/>
          </ac:spMkLst>
        </pc:spChg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546823906" sldId="286"/>
        </pc:sldMkLst>
        <pc:spChg chg="mod">
          <ac:chgData name="Sara Muneeb" userId="29b624b1-a719-43f5-9b52-388cd4043c04" providerId="ADAL" clId="{4EBDB337-B053-451B-BE3B-98111AAF493B}" dt="2022-12-20T09:58:10.006" v="1788" actId="20577"/>
          <ac:spMkLst>
            <pc:docMk/>
            <pc:sldMk cId="546823906" sldId="286"/>
            <ac:spMk id="2" creationId="{B5ED45B1-C00B-FC1A-2FFF-3458ED070D31}"/>
          </ac:spMkLst>
        </pc:spChg>
        <pc:spChg chg="mod">
          <ac:chgData name="Sara Muneeb" userId="29b624b1-a719-43f5-9b52-388cd4043c04" providerId="ADAL" clId="{4EBDB337-B053-451B-BE3B-98111AAF493B}" dt="2022-12-20T09:59:17.090" v="1824" actId="27636"/>
          <ac:spMkLst>
            <pc:docMk/>
            <pc:sldMk cId="546823906" sldId="286"/>
            <ac:spMk id="3" creationId="{FCD855CD-9A83-BF66-7CA6-D80C5C6ADD55}"/>
          </ac:spMkLst>
        </pc:spChg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2712720102" sldId="287"/>
        </pc:sldMkLst>
        <pc:spChg chg="mod">
          <ac:chgData name="Sara Muneeb" userId="29b624b1-a719-43f5-9b52-388cd4043c04" providerId="ADAL" clId="{4EBDB337-B053-451B-BE3B-98111AAF493B}" dt="2022-12-20T10:05:37.918" v="1842" actId="20577"/>
          <ac:spMkLst>
            <pc:docMk/>
            <pc:sldMk cId="2712720102" sldId="287"/>
            <ac:spMk id="2" creationId="{0DC161FC-5041-0608-6500-ACF84FF478EA}"/>
          </ac:spMkLst>
        </pc:spChg>
        <pc:spChg chg="mod">
          <ac:chgData name="Sara Muneeb" userId="29b624b1-a719-43f5-9b52-388cd4043c04" providerId="ADAL" clId="{4EBDB337-B053-451B-BE3B-98111AAF493B}" dt="2022-12-20T10:07:33.859" v="1890" actId="123"/>
          <ac:spMkLst>
            <pc:docMk/>
            <pc:sldMk cId="2712720102" sldId="287"/>
            <ac:spMk id="3" creationId="{B45D6DBA-4E57-8E22-23E7-0F5D81351023}"/>
          </ac:spMkLst>
        </pc:spChg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2937640188" sldId="288"/>
        </pc:sldMkLst>
        <pc:spChg chg="mod">
          <ac:chgData name="Sara Muneeb" userId="29b624b1-a719-43f5-9b52-388cd4043c04" providerId="ADAL" clId="{4EBDB337-B053-451B-BE3B-98111AAF493B}" dt="2022-12-20T10:09:39.456" v="1906" actId="20577"/>
          <ac:spMkLst>
            <pc:docMk/>
            <pc:sldMk cId="2937640188" sldId="288"/>
            <ac:spMk id="2" creationId="{652BAF1F-1EC8-C2CC-9BE4-D54F6DBD7061}"/>
          </ac:spMkLst>
        </pc:spChg>
        <pc:spChg chg="mod">
          <ac:chgData name="Sara Muneeb" userId="29b624b1-a719-43f5-9b52-388cd4043c04" providerId="ADAL" clId="{4EBDB337-B053-451B-BE3B-98111AAF493B}" dt="2022-12-20T10:24:31.508" v="1914" actId="20577"/>
          <ac:spMkLst>
            <pc:docMk/>
            <pc:sldMk cId="2937640188" sldId="288"/>
            <ac:spMk id="3" creationId="{3BC827E3-24AB-A76C-6BD0-44D405B18397}"/>
          </ac:spMkLst>
        </pc:spChg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3827446331" sldId="289"/>
        </pc:sldMkLst>
        <pc:spChg chg="mod">
          <ac:chgData name="Sara Muneeb" userId="29b624b1-a719-43f5-9b52-388cd4043c04" providerId="ADAL" clId="{4EBDB337-B053-451B-BE3B-98111AAF493B}" dt="2022-12-20T10:29:53.445" v="1976" actId="27636"/>
          <ac:spMkLst>
            <pc:docMk/>
            <pc:sldMk cId="3827446331" sldId="289"/>
            <ac:spMk id="2" creationId="{4EA535E4-DE22-1B93-461C-4B142AB79B31}"/>
          </ac:spMkLst>
        </pc:spChg>
        <pc:spChg chg="mod">
          <ac:chgData name="Sara Muneeb" userId="29b624b1-a719-43f5-9b52-388cd4043c04" providerId="ADAL" clId="{4EBDB337-B053-451B-BE3B-98111AAF493B}" dt="2022-12-20T10:35:45.773" v="2136" actId="20577"/>
          <ac:spMkLst>
            <pc:docMk/>
            <pc:sldMk cId="3827446331" sldId="289"/>
            <ac:spMk id="3" creationId="{F40FBA88-73A2-86D3-FA22-4E2B14D0A32A}"/>
          </ac:spMkLst>
        </pc:spChg>
      </pc:sldChg>
      <pc:sldChg chg="modSp new del mod ord">
        <pc:chgData name="Sara Muneeb" userId="29b624b1-a719-43f5-9b52-388cd4043c04" providerId="ADAL" clId="{4EBDB337-B053-451B-BE3B-98111AAF493B}" dt="2022-12-21T07:11:22.783" v="2747" actId="47"/>
        <pc:sldMkLst>
          <pc:docMk/>
          <pc:sldMk cId="1264615049" sldId="290"/>
        </pc:sldMkLst>
        <pc:spChg chg="mod">
          <ac:chgData name="Sara Muneeb" userId="29b624b1-a719-43f5-9b52-388cd4043c04" providerId="ADAL" clId="{4EBDB337-B053-451B-BE3B-98111AAF493B}" dt="2022-12-20T10:38:32.498" v="2180" actId="20577"/>
          <ac:spMkLst>
            <pc:docMk/>
            <pc:sldMk cId="1264615049" sldId="290"/>
            <ac:spMk id="2" creationId="{1865A154-0566-6311-BDC5-B6B16392195D}"/>
          </ac:spMkLst>
        </pc:spChg>
        <pc:spChg chg="mod">
          <ac:chgData name="Sara Muneeb" userId="29b624b1-a719-43f5-9b52-388cd4043c04" providerId="ADAL" clId="{4EBDB337-B053-451B-BE3B-98111AAF493B}" dt="2022-12-20T10:55:55.958" v="2387" actId="20577"/>
          <ac:spMkLst>
            <pc:docMk/>
            <pc:sldMk cId="1264615049" sldId="290"/>
            <ac:spMk id="3" creationId="{C9E60575-29C0-BA12-EFD5-31920717B3DD}"/>
          </ac:spMkLst>
        </pc:spChg>
      </pc:sldChg>
      <pc:sldChg chg="addSp delSp modSp new del mod">
        <pc:chgData name="Sara Muneeb" userId="29b624b1-a719-43f5-9b52-388cd4043c04" providerId="ADAL" clId="{4EBDB337-B053-451B-BE3B-98111AAF493B}" dt="2022-12-20T11:01:55.292" v="2514" actId="47"/>
        <pc:sldMkLst>
          <pc:docMk/>
          <pc:sldMk cId="2589648109" sldId="291"/>
        </pc:sldMkLst>
        <pc:spChg chg="mod">
          <ac:chgData name="Sara Muneeb" userId="29b624b1-a719-43f5-9b52-388cd4043c04" providerId="ADAL" clId="{4EBDB337-B053-451B-BE3B-98111AAF493B}" dt="2022-12-20T10:58:47.207" v="2475" actId="20577"/>
          <ac:spMkLst>
            <pc:docMk/>
            <pc:sldMk cId="2589648109" sldId="291"/>
            <ac:spMk id="2" creationId="{3DF22A09-5551-4D02-0EA9-9DAB7582DC14}"/>
          </ac:spMkLst>
        </pc:spChg>
        <pc:spChg chg="del mod">
          <ac:chgData name="Sara Muneeb" userId="29b624b1-a719-43f5-9b52-388cd4043c04" providerId="ADAL" clId="{4EBDB337-B053-451B-BE3B-98111AAF493B}" dt="2022-12-20T10:59:44.895" v="2476" actId="22"/>
          <ac:spMkLst>
            <pc:docMk/>
            <pc:sldMk cId="2589648109" sldId="291"/>
            <ac:spMk id="3" creationId="{7EE0145F-CDB5-E06C-089C-0E21D6DB0FE8}"/>
          </ac:spMkLst>
        </pc:spChg>
        <pc:picChg chg="add mod ord">
          <ac:chgData name="Sara Muneeb" userId="29b624b1-a719-43f5-9b52-388cd4043c04" providerId="ADAL" clId="{4EBDB337-B053-451B-BE3B-98111AAF493B}" dt="2022-12-20T10:59:47.129" v="2477" actId="1076"/>
          <ac:picMkLst>
            <pc:docMk/>
            <pc:sldMk cId="2589648109" sldId="291"/>
            <ac:picMk id="5" creationId="{EBFA5FEA-0B86-31E2-1781-981592B1B2D8}"/>
          </ac:picMkLst>
        </pc:picChg>
      </pc:sldChg>
      <pc:sldChg chg="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2630501231" sldId="291"/>
        </pc:sldMkLst>
        <pc:spChg chg="mod">
          <ac:chgData name="Sara Muneeb" userId="29b624b1-a719-43f5-9b52-388cd4043c04" providerId="ADAL" clId="{4EBDB337-B053-451B-BE3B-98111AAF493B}" dt="2022-12-20T11:02:07.494" v="2530" actId="20577"/>
          <ac:spMkLst>
            <pc:docMk/>
            <pc:sldMk cId="2630501231" sldId="291"/>
            <ac:spMk id="2" creationId="{8873EA3D-14AA-16BB-6F5B-C385D24ADCBC}"/>
          </ac:spMkLst>
        </pc:spChg>
        <pc:spChg chg="mod">
          <ac:chgData name="Sara Muneeb" userId="29b624b1-a719-43f5-9b52-388cd4043c04" providerId="ADAL" clId="{4EBDB337-B053-451B-BE3B-98111AAF493B}" dt="2022-12-20T11:05:06.947" v="2614" actId="20577"/>
          <ac:spMkLst>
            <pc:docMk/>
            <pc:sldMk cId="2630501231" sldId="291"/>
            <ac:spMk id="3" creationId="{50271733-3B73-C2BC-A837-B4CC0B8AD003}"/>
          </ac:spMkLst>
        </pc:spChg>
      </pc:sldChg>
      <pc:sldChg chg="add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2906062812" sldId="292"/>
        </pc:sldMkLst>
        <pc:spChg chg="mod">
          <ac:chgData name="Sara Muneeb" userId="29b624b1-a719-43f5-9b52-388cd4043c04" providerId="ADAL" clId="{4EBDB337-B053-451B-BE3B-98111AAF493B}" dt="2022-12-20T11:05:23.559" v="2617" actId="20577"/>
          <ac:spMkLst>
            <pc:docMk/>
            <pc:sldMk cId="2906062812" sldId="292"/>
            <ac:spMk id="2" creationId="{BE5EE9F9-1250-CC1D-81BB-5ED49DBA3423}"/>
          </ac:spMkLst>
        </pc:spChg>
        <pc:spChg chg="mod">
          <ac:chgData name="Sara Muneeb" userId="29b624b1-a719-43f5-9b52-388cd4043c04" providerId="ADAL" clId="{4EBDB337-B053-451B-BE3B-98111AAF493B}" dt="2022-12-20T11:06:36.837" v="2621" actId="20577"/>
          <ac:spMkLst>
            <pc:docMk/>
            <pc:sldMk cId="2906062812" sldId="292"/>
            <ac:spMk id="3" creationId="{AA0A322D-F723-4CC0-7F2D-633B43563046}"/>
          </ac:spMkLst>
        </pc:spChg>
        <pc:spChg chg="add mod">
          <ac:chgData name="Sara Muneeb" userId="29b624b1-a719-43f5-9b52-388cd4043c04" providerId="ADAL" clId="{4EBDB337-B053-451B-BE3B-98111AAF493B}" dt="2022-12-20T11:07:37.677" v="2625" actId="1076"/>
          <ac:spMkLst>
            <pc:docMk/>
            <pc:sldMk cId="2906062812" sldId="292"/>
            <ac:spMk id="7" creationId="{14FC745D-1C0B-F4AB-8025-E93C9825BAE6}"/>
          </ac:spMkLst>
        </pc:spChg>
        <pc:picChg chg="add mod">
          <ac:chgData name="Sara Muneeb" userId="29b624b1-a719-43f5-9b52-388cd4043c04" providerId="ADAL" clId="{4EBDB337-B053-451B-BE3B-98111AAF493B}" dt="2022-12-20T11:07:29.794" v="2623" actId="1076"/>
          <ac:picMkLst>
            <pc:docMk/>
            <pc:sldMk cId="2906062812" sldId="292"/>
            <ac:picMk id="5" creationId="{EC617C84-91A4-90C6-93D3-9F59F3DF4805}"/>
          </ac:picMkLst>
        </pc:picChg>
      </pc:sldChg>
      <pc:sldChg chg="addSp delSp modSp new del mod">
        <pc:chgData name="Sara Muneeb" userId="29b624b1-a719-43f5-9b52-388cd4043c04" providerId="ADAL" clId="{4EBDB337-B053-451B-BE3B-98111AAF493B}" dt="2022-12-20T11:01:57.204" v="2515" actId="47"/>
        <pc:sldMkLst>
          <pc:docMk/>
          <pc:sldMk cId="3806315531" sldId="292"/>
        </pc:sldMkLst>
        <pc:spChg chg="mod">
          <ac:chgData name="Sara Muneeb" userId="29b624b1-a719-43f5-9b52-388cd4043c04" providerId="ADAL" clId="{4EBDB337-B053-451B-BE3B-98111AAF493B}" dt="2022-12-20T11:00:58.384" v="2511" actId="20577"/>
          <ac:spMkLst>
            <pc:docMk/>
            <pc:sldMk cId="3806315531" sldId="292"/>
            <ac:spMk id="2" creationId="{47D36692-2097-134D-F86C-8059FFE9B711}"/>
          </ac:spMkLst>
        </pc:spChg>
        <pc:spChg chg="del">
          <ac:chgData name="Sara Muneeb" userId="29b624b1-a719-43f5-9b52-388cd4043c04" providerId="ADAL" clId="{4EBDB337-B053-451B-BE3B-98111AAF493B}" dt="2022-12-20T11:01:20.598" v="2512" actId="22"/>
          <ac:spMkLst>
            <pc:docMk/>
            <pc:sldMk cId="3806315531" sldId="292"/>
            <ac:spMk id="3" creationId="{097A44D5-39E4-C1FF-FDC1-9B05BDC1FB05}"/>
          </ac:spMkLst>
        </pc:spChg>
        <pc:picChg chg="add mod ord">
          <ac:chgData name="Sara Muneeb" userId="29b624b1-a719-43f5-9b52-388cd4043c04" providerId="ADAL" clId="{4EBDB337-B053-451B-BE3B-98111AAF493B}" dt="2022-12-20T11:01:35.212" v="2513" actId="1036"/>
          <ac:picMkLst>
            <pc:docMk/>
            <pc:sldMk cId="3806315531" sldId="292"/>
            <ac:picMk id="5" creationId="{3760D344-8961-E856-1995-D374C83BBF1D}"/>
          </ac:picMkLst>
        </pc:picChg>
      </pc:sldChg>
      <pc:sldChg chg="add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3746666086" sldId="293"/>
        </pc:sldMkLst>
        <pc:spChg chg="mod">
          <ac:chgData name="Sara Muneeb" userId="29b624b1-a719-43f5-9b52-388cd4043c04" providerId="ADAL" clId="{4EBDB337-B053-451B-BE3B-98111AAF493B}" dt="2022-12-20T11:07:50.534" v="2628" actId="27636"/>
          <ac:spMkLst>
            <pc:docMk/>
            <pc:sldMk cId="3746666086" sldId="293"/>
            <ac:spMk id="2" creationId="{F6EA3455-4595-747B-FBA3-5516488EB79A}"/>
          </ac:spMkLst>
        </pc:spChg>
        <pc:spChg chg="mod">
          <ac:chgData name="Sara Muneeb" userId="29b624b1-a719-43f5-9b52-388cd4043c04" providerId="ADAL" clId="{4EBDB337-B053-451B-BE3B-98111AAF493B}" dt="2022-12-20T11:09:01.526" v="2638" actId="404"/>
          <ac:spMkLst>
            <pc:docMk/>
            <pc:sldMk cId="3746666086" sldId="293"/>
            <ac:spMk id="3" creationId="{A7471E93-89EE-7C8F-0764-282C39DF1C28}"/>
          </ac:spMkLst>
        </pc:spChg>
        <pc:picChg chg="add mod">
          <ac:chgData name="Sara Muneeb" userId="29b624b1-a719-43f5-9b52-388cd4043c04" providerId="ADAL" clId="{4EBDB337-B053-451B-BE3B-98111AAF493B}" dt="2022-12-20T11:09:05.467" v="2639" actId="1076"/>
          <ac:picMkLst>
            <pc:docMk/>
            <pc:sldMk cId="3746666086" sldId="293"/>
            <ac:picMk id="1026" creationId="{E0217359-0149-5CCA-5B0B-7B6C6204EFE7}"/>
          </ac:picMkLst>
        </pc:picChg>
      </pc:sldChg>
      <pc:sldChg chg="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3259767129" sldId="294"/>
        </pc:sldMkLst>
        <pc:spChg chg="mod">
          <ac:chgData name="Sara Muneeb" userId="29b624b1-a719-43f5-9b52-388cd4043c04" providerId="ADAL" clId="{4EBDB337-B053-451B-BE3B-98111AAF493B}" dt="2022-12-20T11:09:17.723" v="2651" actId="20577"/>
          <ac:spMkLst>
            <pc:docMk/>
            <pc:sldMk cId="3259767129" sldId="294"/>
            <ac:spMk id="2" creationId="{5B21AABB-4798-6EC4-450A-6D47A74C92BB}"/>
          </ac:spMkLst>
        </pc:spChg>
        <pc:spChg chg="mod">
          <ac:chgData name="Sara Muneeb" userId="29b624b1-a719-43f5-9b52-388cd4043c04" providerId="ADAL" clId="{4EBDB337-B053-451B-BE3B-98111AAF493B}" dt="2022-12-20T11:15:07.155" v="2746" actId="20578"/>
          <ac:spMkLst>
            <pc:docMk/>
            <pc:sldMk cId="3259767129" sldId="294"/>
            <ac:spMk id="3" creationId="{26072E86-5B34-8A22-429C-CFAF7E35266E}"/>
          </ac:spMkLst>
        </pc:spChg>
      </pc:sldChg>
      <pc:sldChg chg="addSp delSp modSp new del mod">
        <pc:chgData name="Sara Muneeb" userId="29b624b1-a719-43f5-9b52-388cd4043c04" providerId="ADAL" clId="{4EBDB337-B053-451B-BE3B-98111AAF493B}" dt="2022-12-21T07:11:22.783" v="2747" actId="47"/>
        <pc:sldMkLst>
          <pc:docMk/>
          <pc:sldMk cId="3782526207" sldId="295"/>
        </pc:sldMkLst>
        <pc:spChg chg="mod">
          <ac:chgData name="Sara Muneeb" userId="29b624b1-a719-43f5-9b52-388cd4043c04" providerId="ADAL" clId="{4EBDB337-B053-451B-BE3B-98111AAF493B}" dt="2022-12-20T11:10:26.957" v="2740" actId="20577"/>
          <ac:spMkLst>
            <pc:docMk/>
            <pc:sldMk cId="3782526207" sldId="295"/>
            <ac:spMk id="2" creationId="{5DC0170E-C9B8-6473-7693-F454F8CA7805}"/>
          </ac:spMkLst>
        </pc:spChg>
        <pc:spChg chg="del">
          <ac:chgData name="Sara Muneeb" userId="29b624b1-a719-43f5-9b52-388cd4043c04" providerId="ADAL" clId="{4EBDB337-B053-451B-BE3B-98111AAF493B}" dt="2022-12-20T11:11:59.009" v="2741"/>
          <ac:spMkLst>
            <pc:docMk/>
            <pc:sldMk cId="3782526207" sldId="295"/>
            <ac:spMk id="3" creationId="{3B109AE0-2AB9-6AEE-2ECC-F9D7EC0C33FD}"/>
          </ac:spMkLst>
        </pc:spChg>
        <pc:picChg chg="add mod">
          <ac:chgData name="Sara Muneeb" userId="29b624b1-a719-43f5-9b52-388cd4043c04" providerId="ADAL" clId="{4EBDB337-B053-451B-BE3B-98111AAF493B}" dt="2022-12-20T11:12:03.566" v="2743" actId="1036"/>
          <ac:picMkLst>
            <pc:docMk/>
            <pc:sldMk cId="3782526207" sldId="295"/>
            <ac:picMk id="2050" creationId="{A4112123-E8C3-2B5B-06C5-F15189C53620}"/>
          </ac:picMkLst>
        </pc:picChg>
      </pc:sldChg>
    </pc:docChg>
  </pc:docChgLst>
  <pc:docChgLst>
    <pc:chgData name="Sara Muneeb" userId="29b624b1-a719-43f5-9b52-388cd4043c04" providerId="ADAL" clId="{10D3A54C-D4DA-44D3-89CD-8D707469CA0C}"/>
    <pc:docChg chg="addSld delSld modSld">
      <pc:chgData name="Sara Muneeb" userId="29b624b1-a719-43f5-9b52-388cd4043c04" providerId="ADAL" clId="{10D3A54C-D4DA-44D3-89CD-8D707469CA0C}" dt="2022-11-01T03:53:42.478" v="17" actId="680"/>
      <pc:docMkLst>
        <pc:docMk/>
      </pc:docMkLst>
      <pc:sldChg chg="modSp mod">
        <pc:chgData name="Sara Muneeb" userId="29b624b1-a719-43f5-9b52-388cd4043c04" providerId="ADAL" clId="{10D3A54C-D4DA-44D3-89CD-8D707469CA0C}" dt="2022-11-01T03:52:58.767" v="16" actId="20577"/>
        <pc:sldMkLst>
          <pc:docMk/>
          <pc:sldMk cId="2984185032" sldId="256"/>
        </pc:sldMkLst>
        <pc:spChg chg="mod">
          <ac:chgData name="Sara Muneeb" userId="29b624b1-a719-43f5-9b52-388cd4043c04" providerId="ADAL" clId="{10D3A54C-D4DA-44D3-89CD-8D707469CA0C}" dt="2022-11-01T03:52:58.767" v="16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new">
        <pc:chgData name="Sara Muneeb" userId="29b624b1-a719-43f5-9b52-388cd4043c04" providerId="ADAL" clId="{10D3A54C-D4DA-44D3-89CD-8D707469CA0C}" dt="2022-11-01T03:53:42.478" v="17" actId="680"/>
        <pc:sldMkLst>
          <pc:docMk/>
          <pc:sldMk cId="2231384248" sldId="257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3551309204" sldId="257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2024920055" sldId="258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3918807433" sldId="259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4186466395" sldId="260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3337870780" sldId="261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1654318215" sldId="262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4294319554" sldId="263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3609823631" sldId="264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3671922232" sldId="265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1666915946" sldId="266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662440185" sldId="267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1251303979" sldId="268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625244237" sldId="269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3689388705" sldId="270"/>
        </pc:sldMkLst>
      </pc:sldChg>
      <pc:sldChg chg="del">
        <pc:chgData name="Sara Muneeb" userId="29b624b1-a719-43f5-9b52-388cd4043c04" providerId="ADAL" clId="{10D3A54C-D4DA-44D3-89CD-8D707469CA0C}" dt="2022-11-01T03:52:50.038" v="0" actId="47"/>
        <pc:sldMkLst>
          <pc:docMk/>
          <pc:sldMk cId="2632452845" sldId="271"/>
        </pc:sldMkLst>
      </pc:sldChg>
    </pc:docChg>
  </pc:docChgLst>
  <pc:docChgLst>
    <pc:chgData name="Sara Muneeb" userId="29b624b1-a719-43f5-9b52-388cd4043c04" providerId="ADAL" clId="{B18980C9-B69F-43F8-8AE4-152619B45C55}"/>
    <pc:docChg chg="undo custSel addSld delSld modSld">
      <pc:chgData name="Sara Muneeb" userId="29b624b1-a719-43f5-9b52-388cd4043c04" providerId="ADAL" clId="{B18980C9-B69F-43F8-8AE4-152619B45C55}" dt="2022-12-20T02:10:07.685" v="318" actId="680"/>
      <pc:docMkLst>
        <pc:docMk/>
      </pc:docMkLst>
      <pc:sldChg chg="modSp mod">
        <pc:chgData name="Sara Muneeb" userId="29b624b1-a719-43f5-9b52-388cd4043c04" providerId="ADAL" clId="{B18980C9-B69F-43F8-8AE4-152619B45C55}" dt="2022-12-20T01:48:07.563" v="58" actId="20577"/>
        <pc:sldMkLst>
          <pc:docMk/>
          <pc:sldMk cId="2984185032" sldId="256"/>
        </pc:sldMkLst>
        <pc:spChg chg="mod">
          <ac:chgData name="Sara Muneeb" userId="29b624b1-a719-43f5-9b52-388cd4043c04" providerId="ADAL" clId="{B18980C9-B69F-43F8-8AE4-152619B45C55}" dt="2022-12-20T01:48:07.563" v="58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712128638" sldId="257"/>
        </pc:sldMkLst>
      </pc:sldChg>
      <pc:sldChg chg="modSp new mod">
        <pc:chgData name="Sara Muneeb" userId="29b624b1-a719-43f5-9b52-388cd4043c04" providerId="ADAL" clId="{B18980C9-B69F-43F8-8AE4-152619B45C55}" dt="2022-12-20T01:56:19.646" v="185" actId="20577"/>
        <pc:sldMkLst>
          <pc:docMk/>
          <pc:sldMk cId="3235644761" sldId="257"/>
        </pc:sldMkLst>
        <pc:spChg chg="mod">
          <ac:chgData name="Sara Muneeb" userId="29b624b1-a719-43f5-9b52-388cd4043c04" providerId="ADAL" clId="{B18980C9-B69F-43F8-8AE4-152619B45C55}" dt="2022-12-20T01:47:04.559" v="13" actId="20577"/>
          <ac:spMkLst>
            <pc:docMk/>
            <pc:sldMk cId="3235644761" sldId="257"/>
            <ac:spMk id="2" creationId="{10F8E93C-68F2-A040-872A-5835E3650425}"/>
          </ac:spMkLst>
        </pc:spChg>
        <pc:spChg chg="mod">
          <ac:chgData name="Sara Muneeb" userId="29b624b1-a719-43f5-9b52-388cd4043c04" providerId="ADAL" clId="{B18980C9-B69F-43F8-8AE4-152619B45C55}" dt="2022-12-20T01:56:19.646" v="185" actId="20577"/>
          <ac:spMkLst>
            <pc:docMk/>
            <pc:sldMk cId="3235644761" sldId="257"/>
            <ac:spMk id="3" creationId="{0DDC6434-BB2B-32C6-85F3-926B029CA508}"/>
          </ac:spMkLst>
        </pc:spChg>
      </pc:sldChg>
      <pc:sldChg chg="modSp new mod">
        <pc:chgData name="Sara Muneeb" userId="29b624b1-a719-43f5-9b52-388cd4043c04" providerId="ADAL" clId="{B18980C9-B69F-43F8-8AE4-152619B45C55}" dt="2022-12-20T02:00:19.878" v="226" actId="20577"/>
        <pc:sldMkLst>
          <pc:docMk/>
          <pc:sldMk cId="2084073474" sldId="258"/>
        </pc:sldMkLst>
        <pc:spChg chg="mod">
          <ac:chgData name="Sara Muneeb" userId="29b624b1-a719-43f5-9b52-388cd4043c04" providerId="ADAL" clId="{B18980C9-B69F-43F8-8AE4-152619B45C55}" dt="2022-12-20T01:56:31.870" v="199" actId="20577"/>
          <ac:spMkLst>
            <pc:docMk/>
            <pc:sldMk cId="2084073474" sldId="258"/>
            <ac:spMk id="2" creationId="{DC982AE2-C58E-967E-9EE4-55214FFC3A5F}"/>
          </ac:spMkLst>
        </pc:spChg>
        <pc:spChg chg="mod">
          <ac:chgData name="Sara Muneeb" userId="29b624b1-a719-43f5-9b52-388cd4043c04" providerId="ADAL" clId="{B18980C9-B69F-43F8-8AE4-152619B45C55}" dt="2022-12-20T02:00:19.878" v="226" actId="20577"/>
          <ac:spMkLst>
            <pc:docMk/>
            <pc:sldMk cId="2084073474" sldId="258"/>
            <ac:spMk id="3" creationId="{C6722DFC-B9DC-A9D8-0F62-4EE9DED40425}"/>
          </ac:spMkLst>
        </pc:spChg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269686779" sldId="258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138474640" sldId="259"/>
        </pc:sldMkLst>
      </pc:sldChg>
      <pc:sldChg chg="addSp modSp new mod">
        <pc:chgData name="Sara Muneeb" userId="29b624b1-a719-43f5-9b52-388cd4043c04" providerId="ADAL" clId="{B18980C9-B69F-43F8-8AE4-152619B45C55}" dt="2022-12-20T02:08:26.149" v="264" actId="20577"/>
        <pc:sldMkLst>
          <pc:docMk/>
          <pc:sldMk cId="2350102548" sldId="259"/>
        </pc:sldMkLst>
        <pc:spChg chg="mod">
          <ac:chgData name="Sara Muneeb" userId="29b624b1-a719-43f5-9b52-388cd4043c04" providerId="ADAL" clId="{B18980C9-B69F-43F8-8AE4-152619B45C55}" dt="2022-12-20T02:08:26.149" v="264" actId="20577"/>
          <ac:spMkLst>
            <pc:docMk/>
            <pc:sldMk cId="2350102548" sldId="259"/>
            <ac:spMk id="2" creationId="{623BC528-D9D1-A299-E79F-8554DAD37627}"/>
          </ac:spMkLst>
        </pc:spChg>
        <pc:spChg chg="mod">
          <ac:chgData name="Sara Muneeb" userId="29b624b1-a719-43f5-9b52-388cd4043c04" providerId="ADAL" clId="{B18980C9-B69F-43F8-8AE4-152619B45C55}" dt="2022-12-20T02:04:25.687" v="246"/>
          <ac:spMkLst>
            <pc:docMk/>
            <pc:sldMk cId="2350102548" sldId="259"/>
            <ac:spMk id="3" creationId="{E6F2F8D3-823B-AEBA-E042-3824AAF6B2CA}"/>
          </ac:spMkLst>
        </pc:spChg>
        <pc:spChg chg="add mod">
          <ac:chgData name="Sara Muneeb" userId="29b624b1-a719-43f5-9b52-388cd4043c04" providerId="ADAL" clId="{B18980C9-B69F-43F8-8AE4-152619B45C55}" dt="2022-12-20T02:04:35.913" v="249" actId="207"/>
          <ac:spMkLst>
            <pc:docMk/>
            <pc:sldMk cId="2350102548" sldId="259"/>
            <ac:spMk id="7" creationId="{35888F44-3291-B4A0-6976-B3C0D77C9B55}"/>
          </ac:spMkLst>
        </pc:spChg>
        <pc:picChg chg="add mod ord">
          <ac:chgData name="Sara Muneeb" userId="29b624b1-a719-43f5-9b52-388cd4043c04" providerId="ADAL" clId="{B18980C9-B69F-43F8-8AE4-152619B45C55}" dt="2022-12-20T02:04:08.599" v="244" actId="167"/>
          <ac:picMkLst>
            <pc:docMk/>
            <pc:sldMk cId="2350102548" sldId="259"/>
            <ac:picMk id="5" creationId="{5482302C-2329-0A2B-6BCB-ACE3F6C17704}"/>
          </ac:picMkLst>
        </pc:picChg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656695851" sldId="260"/>
        </pc:sldMkLst>
      </pc:sldChg>
      <pc:sldChg chg="addSp delSp modSp new mod">
        <pc:chgData name="Sara Muneeb" userId="29b624b1-a719-43f5-9b52-388cd4043c04" providerId="ADAL" clId="{B18980C9-B69F-43F8-8AE4-152619B45C55}" dt="2022-12-20T02:08:32.115" v="273" actId="20577"/>
        <pc:sldMkLst>
          <pc:docMk/>
          <pc:sldMk cId="3580873466" sldId="260"/>
        </pc:sldMkLst>
        <pc:spChg chg="mod">
          <ac:chgData name="Sara Muneeb" userId="29b624b1-a719-43f5-9b52-388cd4043c04" providerId="ADAL" clId="{B18980C9-B69F-43F8-8AE4-152619B45C55}" dt="2022-12-20T02:08:32.115" v="273" actId="20577"/>
          <ac:spMkLst>
            <pc:docMk/>
            <pc:sldMk cId="3580873466" sldId="260"/>
            <ac:spMk id="2" creationId="{55E3284B-A84D-8998-2841-95B3AA2C9366}"/>
          </ac:spMkLst>
        </pc:spChg>
        <pc:spChg chg="del">
          <ac:chgData name="Sara Muneeb" userId="29b624b1-a719-43f5-9b52-388cd4043c04" providerId="ADAL" clId="{B18980C9-B69F-43F8-8AE4-152619B45C55}" dt="2022-12-20T02:07:11.616" v="251" actId="22"/>
          <ac:spMkLst>
            <pc:docMk/>
            <pc:sldMk cId="3580873466" sldId="260"/>
            <ac:spMk id="3" creationId="{89659B3F-0804-D60F-9A2C-1BE0F6C6476A}"/>
          </ac:spMkLst>
        </pc:spChg>
        <pc:picChg chg="add mod ord">
          <ac:chgData name="Sara Muneeb" userId="29b624b1-a719-43f5-9b52-388cd4043c04" providerId="ADAL" clId="{B18980C9-B69F-43F8-8AE4-152619B45C55}" dt="2022-12-20T02:07:11.616" v="251" actId="22"/>
          <ac:picMkLst>
            <pc:docMk/>
            <pc:sldMk cId="3580873466" sldId="260"/>
            <ac:picMk id="5" creationId="{19EF8ED5-27EE-6901-7CD0-8162BF132D7E}"/>
          </ac:picMkLst>
        </pc:picChg>
      </pc:sldChg>
      <pc:sldChg chg="addSp modSp new mod">
        <pc:chgData name="Sara Muneeb" userId="29b624b1-a719-43f5-9b52-388cd4043c04" providerId="ADAL" clId="{B18980C9-B69F-43F8-8AE4-152619B45C55}" dt="2022-12-20T02:09:57.715" v="317" actId="14100"/>
        <pc:sldMkLst>
          <pc:docMk/>
          <pc:sldMk cId="1900678095" sldId="261"/>
        </pc:sldMkLst>
        <pc:spChg chg="mod">
          <ac:chgData name="Sara Muneeb" userId="29b624b1-a719-43f5-9b52-388cd4043c04" providerId="ADAL" clId="{B18980C9-B69F-43F8-8AE4-152619B45C55}" dt="2022-12-20T02:08:43.084" v="288" actId="20577"/>
          <ac:spMkLst>
            <pc:docMk/>
            <pc:sldMk cId="1900678095" sldId="261"/>
            <ac:spMk id="2" creationId="{C279185E-AA2A-A7E7-42F2-2F5292DC374D}"/>
          </ac:spMkLst>
        </pc:spChg>
        <pc:spChg chg="mod">
          <ac:chgData name="Sara Muneeb" userId="29b624b1-a719-43f5-9b52-388cd4043c04" providerId="ADAL" clId="{B18980C9-B69F-43F8-8AE4-152619B45C55}" dt="2022-12-20T02:09:03.441" v="307" actId="123"/>
          <ac:spMkLst>
            <pc:docMk/>
            <pc:sldMk cId="1900678095" sldId="261"/>
            <ac:spMk id="3" creationId="{6A600298-A2E6-DFA5-6B32-2A831769B313}"/>
          </ac:spMkLst>
        </pc:spChg>
        <pc:picChg chg="add mod ord">
          <ac:chgData name="Sara Muneeb" userId="29b624b1-a719-43f5-9b52-388cd4043c04" providerId="ADAL" clId="{B18980C9-B69F-43F8-8AE4-152619B45C55}" dt="2022-12-20T02:09:57.715" v="317" actId="14100"/>
          <ac:picMkLst>
            <pc:docMk/>
            <pc:sldMk cId="1900678095" sldId="261"/>
            <ac:picMk id="5" creationId="{88F96B5A-8D30-4908-69C5-612400335DBE}"/>
          </ac:picMkLst>
        </pc:picChg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233058487" sldId="261"/>
        </pc:sldMkLst>
      </pc:sldChg>
      <pc:sldChg chg="new">
        <pc:chgData name="Sara Muneeb" userId="29b624b1-a719-43f5-9b52-388cd4043c04" providerId="ADAL" clId="{B18980C9-B69F-43F8-8AE4-152619B45C55}" dt="2022-12-20T02:10:07.685" v="318" actId="680"/>
        <pc:sldMkLst>
          <pc:docMk/>
          <pc:sldMk cId="360711380" sldId="262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521153610" sldId="262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727680694" sldId="263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786008801" sldId="264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786857512" sldId="265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4139956580" sldId="266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655993881" sldId="267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87108510" sldId="268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685620422" sldId="269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592908027" sldId="270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111914320" sldId="271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4241662000" sldId="272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104730889" sldId="273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145746347" sldId="274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410102142" sldId="275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090277031" sldId="276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4153406677" sldId="277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389945778" sldId="278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912674407" sldId="279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072065120" sldId="280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564349661" sldId="281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632875915" sldId="282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994472083" sldId="283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935204131" sldId="284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483931368" sldId="285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581349427" sldId="286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618331922" sldId="287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779645661" sldId="288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4132694980" sldId="289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75111435" sldId="290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769951071" sldId="291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827881925" sldId="292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450266765" sldId="293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84299038" sldId="294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039830784" sldId="295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097523679" sldId="296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441549388" sldId="297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15729763" sldId="298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590945726" sldId="299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671499884" sldId="300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206440598" sldId="301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152240933" sldId="302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702773951" sldId="303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102010681" sldId="304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182401857" sldId="305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971481682" sldId="306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3928695709" sldId="307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286496004" sldId="308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4004105715" sldId="309"/>
        </pc:sldMkLst>
      </pc:sldChg>
      <pc:sldChg chg="del">
        <pc:chgData name="Sara Muneeb" userId="29b624b1-a719-43f5-9b52-388cd4043c04" providerId="ADAL" clId="{B18980C9-B69F-43F8-8AE4-152619B45C55}" dt="2022-12-20T01:46:30.881" v="0" actId="47"/>
        <pc:sldMkLst>
          <pc:docMk/>
          <pc:sldMk cId="402388985" sldId="310"/>
        </pc:sldMkLst>
      </pc:sldChg>
    </pc:docChg>
  </pc:docChgLst>
  <pc:docChgLst>
    <pc:chgData name="Sara Muneeb" userId="29b624b1-a719-43f5-9b52-388cd4043c04" providerId="ADAL" clId="{3F7FB391-E689-4438-9E08-5EC6E3D820C0}"/>
    <pc:docChg chg="undo redo custSel addSld delSld modSld">
      <pc:chgData name="Sara Muneeb" userId="29b624b1-a719-43f5-9b52-388cd4043c04" providerId="ADAL" clId="{3F7FB391-E689-4438-9E08-5EC6E3D820C0}" dt="2022-10-10T06:34:37.994" v="926" actId="20577"/>
      <pc:docMkLst>
        <pc:docMk/>
      </pc:docMkLst>
      <pc:sldChg chg="modSp mod">
        <pc:chgData name="Sara Muneeb" userId="29b624b1-a719-43f5-9b52-388cd4043c04" providerId="ADAL" clId="{3F7FB391-E689-4438-9E08-5EC6E3D820C0}" dt="2022-10-05T09:49:13.557" v="17" actId="20577"/>
        <pc:sldMkLst>
          <pc:docMk/>
          <pc:sldMk cId="2984185032" sldId="256"/>
        </pc:sldMkLst>
        <pc:spChg chg="mod">
          <ac:chgData name="Sara Muneeb" userId="29b624b1-a719-43f5-9b52-388cd4043c04" providerId="ADAL" clId="{3F7FB391-E689-4438-9E08-5EC6E3D820C0}" dt="2022-10-05T09:49:13.557" v="17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addSp modSp new mod">
        <pc:chgData name="Sara Muneeb" userId="29b624b1-a719-43f5-9b52-388cd4043c04" providerId="ADAL" clId="{3F7FB391-E689-4438-9E08-5EC6E3D820C0}" dt="2022-10-06T03:48:23.084" v="181" actId="1076"/>
        <pc:sldMkLst>
          <pc:docMk/>
          <pc:sldMk cId="3551309204" sldId="257"/>
        </pc:sldMkLst>
        <pc:spChg chg="mod">
          <ac:chgData name="Sara Muneeb" userId="29b624b1-a719-43f5-9b52-388cd4043c04" providerId="ADAL" clId="{3F7FB391-E689-4438-9E08-5EC6E3D820C0}" dt="2022-10-05T09:56:44.852" v="32" actId="20577"/>
          <ac:spMkLst>
            <pc:docMk/>
            <pc:sldMk cId="3551309204" sldId="257"/>
            <ac:spMk id="2" creationId="{8B6E7983-B3F9-F39F-CB3C-088E7400C18D}"/>
          </ac:spMkLst>
        </pc:spChg>
        <pc:spChg chg="mod">
          <ac:chgData name="Sara Muneeb" userId="29b624b1-a719-43f5-9b52-388cd4043c04" providerId="ADAL" clId="{3F7FB391-E689-4438-9E08-5EC6E3D820C0}" dt="2022-10-06T03:47:31.792" v="177" actId="404"/>
          <ac:spMkLst>
            <pc:docMk/>
            <pc:sldMk cId="3551309204" sldId="257"/>
            <ac:spMk id="3" creationId="{A19B700E-6D40-1EE4-AE4F-B0623D89335D}"/>
          </ac:spMkLst>
        </pc:spChg>
        <pc:picChg chg="add mod">
          <ac:chgData name="Sara Muneeb" userId="29b624b1-a719-43f5-9b52-388cd4043c04" providerId="ADAL" clId="{3F7FB391-E689-4438-9E08-5EC6E3D820C0}" dt="2022-10-06T03:48:23.084" v="181" actId="1076"/>
          <ac:picMkLst>
            <pc:docMk/>
            <pc:sldMk cId="3551309204" sldId="257"/>
            <ac:picMk id="1026" creationId="{0669B95C-8EA7-B4C2-52BC-9C1E1ECD842D}"/>
          </ac:picMkLst>
        </pc:pic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179302358" sldId="25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896610511" sldId="258"/>
        </pc:sldMkLst>
      </pc:sldChg>
      <pc:sldChg chg="addSp modSp new mod">
        <pc:chgData name="Sara Muneeb" userId="29b624b1-a719-43f5-9b52-388cd4043c04" providerId="ADAL" clId="{3F7FB391-E689-4438-9E08-5EC6E3D820C0}" dt="2022-10-06T06:18:14.247" v="287" actId="1076"/>
        <pc:sldMkLst>
          <pc:docMk/>
          <pc:sldMk cId="2024920055" sldId="258"/>
        </pc:sldMkLst>
        <pc:spChg chg="mod">
          <ac:chgData name="Sara Muneeb" userId="29b624b1-a719-43f5-9b52-388cd4043c04" providerId="ADAL" clId="{3F7FB391-E689-4438-9E08-5EC6E3D820C0}" dt="2022-10-06T04:00:46.203" v="194" actId="20577"/>
          <ac:spMkLst>
            <pc:docMk/>
            <pc:sldMk cId="2024920055" sldId="258"/>
            <ac:spMk id="2" creationId="{31C45E19-68AF-FB66-8D92-38BA7D18642B}"/>
          </ac:spMkLst>
        </pc:spChg>
        <pc:spChg chg="mod">
          <ac:chgData name="Sara Muneeb" userId="29b624b1-a719-43f5-9b52-388cd4043c04" providerId="ADAL" clId="{3F7FB391-E689-4438-9E08-5EC6E3D820C0}" dt="2022-10-06T04:09:20.693" v="284" actId="20577"/>
          <ac:spMkLst>
            <pc:docMk/>
            <pc:sldMk cId="2024920055" sldId="258"/>
            <ac:spMk id="3" creationId="{609E5FCB-8113-F780-289C-17FC58F13008}"/>
          </ac:spMkLst>
        </pc:spChg>
        <pc:picChg chg="add mod">
          <ac:chgData name="Sara Muneeb" userId="29b624b1-a719-43f5-9b52-388cd4043c04" providerId="ADAL" clId="{3F7FB391-E689-4438-9E08-5EC6E3D820C0}" dt="2022-10-06T06:18:14.247" v="287" actId="1076"/>
          <ac:picMkLst>
            <pc:docMk/>
            <pc:sldMk cId="2024920055" sldId="258"/>
            <ac:picMk id="2050" creationId="{B570AF24-EDFE-457A-E6EE-0A80EE7EFAFE}"/>
          </ac:picMkLst>
        </pc:pic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149991155" sldId="259"/>
        </pc:sldMkLst>
      </pc:sldChg>
      <pc:sldChg chg="addSp delSp modSp new mod">
        <pc:chgData name="Sara Muneeb" userId="29b624b1-a719-43f5-9b52-388cd4043c04" providerId="ADAL" clId="{3F7FB391-E689-4438-9E08-5EC6E3D820C0}" dt="2022-10-06T07:13:23.912" v="365" actId="14100"/>
        <pc:sldMkLst>
          <pc:docMk/>
          <pc:sldMk cId="3918807433" sldId="259"/>
        </pc:sldMkLst>
        <pc:spChg chg="mod">
          <ac:chgData name="Sara Muneeb" userId="29b624b1-a719-43f5-9b52-388cd4043c04" providerId="ADAL" clId="{3F7FB391-E689-4438-9E08-5EC6E3D820C0}" dt="2022-10-06T07:08:13.379" v="298" actId="20577"/>
          <ac:spMkLst>
            <pc:docMk/>
            <pc:sldMk cId="3918807433" sldId="259"/>
            <ac:spMk id="2" creationId="{264102E1-B99B-5021-A623-ADEC1B23D6BA}"/>
          </ac:spMkLst>
        </pc:spChg>
        <pc:spChg chg="add del mod">
          <ac:chgData name="Sara Muneeb" userId="29b624b1-a719-43f5-9b52-388cd4043c04" providerId="ADAL" clId="{3F7FB391-E689-4438-9E08-5EC6E3D820C0}" dt="2022-10-06T07:10:08.053" v="363" actId="20577"/>
          <ac:spMkLst>
            <pc:docMk/>
            <pc:sldMk cId="3918807433" sldId="259"/>
            <ac:spMk id="3" creationId="{2DFCFD70-0E78-D3C5-9D14-05657D8BB8A2}"/>
          </ac:spMkLst>
        </pc:spChg>
        <pc:spChg chg="add del mod">
          <ac:chgData name="Sara Muneeb" userId="29b624b1-a719-43f5-9b52-388cd4043c04" providerId="ADAL" clId="{3F7FB391-E689-4438-9E08-5EC6E3D820C0}" dt="2022-10-06T07:08:44.873" v="348"/>
          <ac:spMkLst>
            <pc:docMk/>
            <pc:sldMk cId="3918807433" sldId="259"/>
            <ac:spMk id="4" creationId="{0B00268D-2C1F-D00E-B23E-B7CEC8F472F2}"/>
          </ac:spMkLst>
        </pc:spChg>
        <pc:spChg chg="add del mod">
          <ac:chgData name="Sara Muneeb" userId="29b624b1-a719-43f5-9b52-388cd4043c04" providerId="ADAL" clId="{3F7FB391-E689-4438-9E08-5EC6E3D820C0}" dt="2022-10-06T07:08:39.142" v="345" actId="21"/>
          <ac:spMkLst>
            <pc:docMk/>
            <pc:sldMk cId="3918807433" sldId="259"/>
            <ac:spMk id="5" creationId="{00ACD40F-147E-0C1F-F689-25C1632407A0}"/>
          </ac:spMkLst>
        </pc:spChg>
        <pc:picChg chg="add mod">
          <ac:chgData name="Sara Muneeb" userId="29b624b1-a719-43f5-9b52-388cd4043c04" providerId="ADAL" clId="{3F7FB391-E689-4438-9E08-5EC6E3D820C0}" dt="2022-10-06T07:13:23.912" v="365" actId="14100"/>
          <ac:picMkLst>
            <pc:docMk/>
            <pc:sldMk cId="3918807433" sldId="259"/>
            <ac:picMk id="3076" creationId="{B11C7E45-FB31-097B-BF92-9F9ECA6436F0}"/>
          </ac:picMkLst>
        </pc:pic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98138684" sldId="260"/>
        </pc:sldMkLst>
      </pc:sldChg>
      <pc:sldChg chg="modSp new mod">
        <pc:chgData name="Sara Muneeb" userId="29b624b1-a719-43f5-9b52-388cd4043c04" providerId="ADAL" clId="{3F7FB391-E689-4438-9E08-5EC6E3D820C0}" dt="2022-10-06T08:29:42.002" v="440" actId="113"/>
        <pc:sldMkLst>
          <pc:docMk/>
          <pc:sldMk cId="4186466395" sldId="260"/>
        </pc:sldMkLst>
        <pc:spChg chg="mod">
          <ac:chgData name="Sara Muneeb" userId="29b624b1-a719-43f5-9b52-388cd4043c04" providerId="ADAL" clId="{3F7FB391-E689-4438-9E08-5EC6E3D820C0}" dt="2022-10-06T07:15:43.743" v="398" actId="20577"/>
          <ac:spMkLst>
            <pc:docMk/>
            <pc:sldMk cId="4186466395" sldId="260"/>
            <ac:spMk id="2" creationId="{8E88E8BD-1CA7-3ADB-E270-7A65BE18077D}"/>
          </ac:spMkLst>
        </pc:spChg>
        <pc:spChg chg="mod">
          <ac:chgData name="Sara Muneeb" userId="29b624b1-a719-43f5-9b52-388cd4043c04" providerId="ADAL" clId="{3F7FB391-E689-4438-9E08-5EC6E3D820C0}" dt="2022-10-06T08:29:42.002" v="440" actId="113"/>
          <ac:spMkLst>
            <pc:docMk/>
            <pc:sldMk cId="4186466395" sldId="260"/>
            <ac:spMk id="3" creationId="{EE3469E8-E6C7-170C-592B-6D8710B05402}"/>
          </ac:spMkLst>
        </pc:sp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876332182" sldId="261"/>
        </pc:sldMkLst>
      </pc:sldChg>
      <pc:sldChg chg="addSp modSp new mod">
        <pc:chgData name="Sara Muneeb" userId="29b624b1-a719-43f5-9b52-388cd4043c04" providerId="ADAL" clId="{3F7FB391-E689-4438-9E08-5EC6E3D820C0}" dt="2022-10-06T08:34:40.806" v="583" actId="14100"/>
        <pc:sldMkLst>
          <pc:docMk/>
          <pc:sldMk cId="3337870780" sldId="261"/>
        </pc:sldMkLst>
        <pc:spChg chg="mod">
          <ac:chgData name="Sara Muneeb" userId="29b624b1-a719-43f5-9b52-388cd4043c04" providerId="ADAL" clId="{3F7FB391-E689-4438-9E08-5EC6E3D820C0}" dt="2022-10-06T08:30:22.112" v="465" actId="20577"/>
          <ac:spMkLst>
            <pc:docMk/>
            <pc:sldMk cId="3337870780" sldId="261"/>
            <ac:spMk id="2" creationId="{77C93915-CC0A-78EC-1E95-6E3300CDCB55}"/>
          </ac:spMkLst>
        </pc:spChg>
        <pc:spChg chg="mod">
          <ac:chgData name="Sara Muneeb" userId="29b624b1-a719-43f5-9b52-388cd4043c04" providerId="ADAL" clId="{3F7FB391-E689-4438-9E08-5EC6E3D820C0}" dt="2022-10-06T08:34:30.964" v="580" actId="14100"/>
          <ac:spMkLst>
            <pc:docMk/>
            <pc:sldMk cId="3337870780" sldId="261"/>
            <ac:spMk id="3" creationId="{8F931A51-73BE-4AF1-56D3-0F0496D18BCE}"/>
          </ac:spMkLst>
        </pc:spChg>
        <pc:picChg chg="add mod">
          <ac:chgData name="Sara Muneeb" userId="29b624b1-a719-43f5-9b52-388cd4043c04" providerId="ADAL" clId="{3F7FB391-E689-4438-9E08-5EC6E3D820C0}" dt="2022-10-06T08:34:40.806" v="583" actId="14100"/>
          <ac:picMkLst>
            <pc:docMk/>
            <pc:sldMk cId="3337870780" sldId="261"/>
            <ac:picMk id="4098" creationId="{05797A4A-E187-8C82-FABE-1088EEECD08F}"/>
          </ac:picMkLst>
        </pc:pic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601268" sldId="262"/>
        </pc:sldMkLst>
      </pc:sldChg>
      <pc:sldChg chg="addSp delSp modSp new mod">
        <pc:chgData name="Sara Muneeb" userId="29b624b1-a719-43f5-9b52-388cd4043c04" providerId="ADAL" clId="{3F7FB391-E689-4438-9E08-5EC6E3D820C0}" dt="2022-10-06T08:42:26.485" v="649" actId="14100"/>
        <pc:sldMkLst>
          <pc:docMk/>
          <pc:sldMk cId="1654318215" sldId="262"/>
        </pc:sldMkLst>
        <pc:spChg chg="mod">
          <ac:chgData name="Sara Muneeb" userId="29b624b1-a719-43f5-9b52-388cd4043c04" providerId="ADAL" clId="{3F7FB391-E689-4438-9E08-5EC6E3D820C0}" dt="2022-10-06T08:37:27.397" v="609" actId="20577"/>
          <ac:spMkLst>
            <pc:docMk/>
            <pc:sldMk cId="1654318215" sldId="262"/>
            <ac:spMk id="2" creationId="{0AFBDD36-3CFD-05D8-4E2B-32CD8D39C844}"/>
          </ac:spMkLst>
        </pc:spChg>
        <pc:spChg chg="del">
          <ac:chgData name="Sara Muneeb" userId="29b624b1-a719-43f5-9b52-388cd4043c04" providerId="ADAL" clId="{3F7FB391-E689-4438-9E08-5EC6E3D820C0}" dt="2022-10-06T08:41:03.710" v="610" actId="22"/>
          <ac:spMkLst>
            <pc:docMk/>
            <pc:sldMk cId="1654318215" sldId="262"/>
            <ac:spMk id="3" creationId="{B32BA12A-2F1E-2F5C-C7D0-F68B78713812}"/>
          </ac:spMkLst>
        </pc:spChg>
        <pc:spChg chg="add mod">
          <ac:chgData name="Sara Muneeb" userId="29b624b1-a719-43f5-9b52-388cd4043c04" providerId="ADAL" clId="{3F7FB391-E689-4438-9E08-5EC6E3D820C0}" dt="2022-10-06T08:42:11.637" v="633" actId="1076"/>
          <ac:spMkLst>
            <pc:docMk/>
            <pc:sldMk cId="1654318215" sldId="262"/>
            <ac:spMk id="8" creationId="{05524CB5-3D13-759E-DA78-B32FCA477A71}"/>
          </ac:spMkLst>
        </pc:spChg>
        <pc:spChg chg="add mod">
          <ac:chgData name="Sara Muneeb" userId="29b624b1-a719-43f5-9b52-388cd4043c04" providerId="ADAL" clId="{3F7FB391-E689-4438-9E08-5EC6E3D820C0}" dt="2022-10-06T08:42:26.485" v="649" actId="14100"/>
          <ac:spMkLst>
            <pc:docMk/>
            <pc:sldMk cId="1654318215" sldId="262"/>
            <ac:spMk id="9" creationId="{57652B81-9115-0557-F496-47D63B7563DF}"/>
          </ac:spMkLst>
        </pc:spChg>
        <pc:picChg chg="add mod ord">
          <ac:chgData name="Sara Muneeb" userId="29b624b1-a719-43f5-9b52-388cd4043c04" providerId="ADAL" clId="{3F7FB391-E689-4438-9E08-5EC6E3D820C0}" dt="2022-10-06T08:41:52.324" v="618" actId="1076"/>
          <ac:picMkLst>
            <pc:docMk/>
            <pc:sldMk cId="1654318215" sldId="262"/>
            <ac:picMk id="5" creationId="{9BFF0D8F-9952-4340-5E8A-CD5F0AC0D03A}"/>
          </ac:picMkLst>
        </pc:picChg>
        <pc:picChg chg="add mod">
          <ac:chgData name="Sara Muneeb" userId="29b624b1-a719-43f5-9b52-388cd4043c04" providerId="ADAL" clId="{3F7FB391-E689-4438-9E08-5EC6E3D820C0}" dt="2022-10-06T08:41:46.393" v="616" actId="14100"/>
          <ac:picMkLst>
            <pc:docMk/>
            <pc:sldMk cId="1654318215" sldId="262"/>
            <ac:picMk id="7" creationId="{AAEB9402-A727-C483-9BD7-4CE0E1987CFF}"/>
          </ac:picMkLst>
        </pc:pic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598016477" sldId="263"/>
        </pc:sldMkLst>
      </pc:sldChg>
      <pc:sldChg chg="addSp delSp modSp new mod">
        <pc:chgData name="Sara Muneeb" userId="29b624b1-a719-43f5-9b52-388cd4043c04" providerId="ADAL" clId="{3F7FB391-E689-4438-9E08-5EC6E3D820C0}" dt="2022-10-06T08:47:35.798" v="716" actId="1076"/>
        <pc:sldMkLst>
          <pc:docMk/>
          <pc:sldMk cId="4294319554" sldId="263"/>
        </pc:sldMkLst>
        <pc:spChg chg="mod">
          <ac:chgData name="Sara Muneeb" userId="29b624b1-a719-43f5-9b52-388cd4043c04" providerId="ADAL" clId="{3F7FB391-E689-4438-9E08-5EC6E3D820C0}" dt="2022-10-06T08:46:51.186" v="657" actId="20577"/>
          <ac:spMkLst>
            <pc:docMk/>
            <pc:sldMk cId="4294319554" sldId="263"/>
            <ac:spMk id="2" creationId="{469FB018-CF21-CC93-779B-104E271521D0}"/>
          </ac:spMkLst>
        </pc:spChg>
        <pc:spChg chg="del mod">
          <ac:chgData name="Sara Muneeb" userId="29b624b1-a719-43f5-9b52-388cd4043c04" providerId="ADAL" clId="{3F7FB391-E689-4438-9E08-5EC6E3D820C0}" dt="2022-10-06T08:46:53.073" v="659" actId="22"/>
          <ac:spMkLst>
            <pc:docMk/>
            <pc:sldMk cId="4294319554" sldId="263"/>
            <ac:spMk id="3" creationId="{400FC049-CE97-4E48-C2B2-08F2CCEF5CF0}"/>
          </ac:spMkLst>
        </pc:spChg>
        <pc:spChg chg="add mod">
          <ac:chgData name="Sara Muneeb" userId="29b624b1-a719-43f5-9b52-388cd4043c04" providerId="ADAL" clId="{3F7FB391-E689-4438-9E08-5EC6E3D820C0}" dt="2022-10-06T08:47:35.798" v="716" actId="1076"/>
          <ac:spMkLst>
            <pc:docMk/>
            <pc:sldMk cId="4294319554" sldId="263"/>
            <ac:spMk id="6" creationId="{DF8DA616-CF7C-4736-87BD-4387F0454C7F}"/>
          </ac:spMkLst>
        </pc:spChg>
        <pc:picChg chg="add mod ord">
          <ac:chgData name="Sara Muneeb" userId="29b624b1-a719-43f5-9b52-388cd4043c04" providerId="ADAL" clId="{3F7FB391-E689-4438-9E08-5EC6E3D820C0}" dt="2022-10-06T08:46:53.073" v="659" actId="22"/>
          <ac:picMkLst>
            <pc:docMk/>
            <pc:sldMk cId="4294319554" sldId="263"/>
            <ac:picMk id="5" creationId="{157A1106-BB2F-1E78-12F5-0B15370D88DD}"/>
          </ac:picMkLst>
        </pc:pic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320396932" sldId="264"/>
        </pc:sldMkLst>
      </pc:sldChg>
      <pc:sldChg chg="addSp delSp modSp new mod">
        <pc:chgData name="Sara Muneeb" userId="29b624b1-a719-43f5-9b52-388cd4043c04" providerId="ADAL" clId="{3F7FB391-E689-4438-9E08-5EC6E3D820C0}" dt="2022-10-06T08:48:44.627" v="803" actId="20577"/>
        <pc:sldMkLst>
          <pc:docMk/>
          <pc:sldMk cId="3609823631" sldId="264"/>
        </pc:sldMkLst>
        <pc:spChg chg="mod">
          <ac:chgData name="Sara Muneeb" userId="29b624b1-a719-43f5-9b52-388cd4043c04" providerId="ADAL" clId="{3F7FB391-E689-4438-9E08-5EC6E3D820C0}" dt="2022-10-06T08:48:44.627" v="803" actId="20577"/>
          <ac:spMkLst>
            <pc:docMk/>
            <pc:sldMk cId="3609823631" sldId="264"/>
            <ac:spMk id="2" creationId="{3D2BA08B-F34D-C586-7BF3-984DEA5671A0}"/>
          </ac:spMkLst>
        </pc:spChg>
        <pc:spChg chg="del">
          <ac:chgData name="Sara Muneeb" userId="29b624b1-a719-43f5-9b52-388cd4043c04" providerId="ADAL" clId="{3F7FB391-E689-4438-9E08-5EC6E3D820C0}" dt="2022-10-06T08:47:56.775" v="725" actId="22"/>
          <ac:spMkLst>
            <pc:docMk/>
            <pc:sldMk cId="3609823631" sldId="264"/>
            <ac:spMk id="3" creationId="{F45FF0E7-5FA8-61DA-D6EC-ECDA2C825906}"/>
          </ac:spMkLst>
        </pc:spChg>
        <pc:spChg chg="add mod">
          <ac:chgData name="Sara Muneeb" userId="29b624b1-a719-43f5-9b52-388cd4043c04" providerId="ADAL" clId="{3F7FB391-E689-4438-9E08-5EC6E3D820C0}" dt="2022-10-06T08:48:35.838" v="784" actId="1076"/>
          <ac:spMkLst>
            <pc:docMk/>
            <pc:sldMk cId="3609823631" sldId="264"/>
            <ac:spMk id="6" creationId="{2D1C418D-5312-EE06-7625-9FAA2E879447}"/>
          </ac:spMkLst>
        </pc:spChg>
        <pc:picChg chg="add mod ord">
          <ac:chgData name="Sara Muneeb" userId="29b624b1-a719-43f5-9b52-388cd4043c04" providerId="ADAL" clId="{3F7FB391-E689-4438-9E08-5EC6E3D820C0}" dt="2022-10-06T08:47:56.775" v="725" actId="22"/>
          <ac:picMkLst>
            <pc:docMk/>
            <pc:sldMk cId="3609823631" sldId="264"/>
            <ac:picMk id="5" creationId="{BA195658-4101-E5E2-D2BC-C14D1A7ACA7F}"/>
          </ac:picMkLst>
        </pc:pic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766487697" sldId="265"/>
        </pc:sldMkLst>
      </pc:sldChg>
      <pc:sldChg chg="addSp delSp modSp new mod">
        <pc:chgData name="Sara Muneeb" userId="29b624b1-a719-43f5-9b52-388cd4043c04" providerId="ADAL" clId="{3F7FB391-E689-4438-9E08-5EC6E3D820C0}" dt="2022-10-06T08:57:37.841" v="857" actId="22"/>
        <pc:sldMkLst>
          <pc:docMk/>
          <pc:sldMk cId="3671922232" sldId="265"/>
        </pc:sldMkLst>
        <pc:spChg chg="mod">
          <ac:chgData name="Sara Muneeb" userId="29b624b1-a719-43f5-9b52-388cd4043c04" providerId="ADAL" clId="{3F7FB391-E689-4438-9E08-5EC6E3D820C0}" dt="2022-10-06T08:57:35.313" v="855" actId="20577"/>
          <ac:spMkLst>
            <pc:docMk/>
            <pc:sldMk cId="3671922232" sldId="265"/>
            <ac:spMk id="2" creationId="{B8E0596E-AD56-8BDC-461F-DD9D8C92FFEE}"/>
          </ac:spMkLst>
        </pc:spChg>
        <pc:spChg chg="del mod">
          <ac:chgData name="Sara Muneeb" userId="29b624b1-a719-43f5-9b52-388cd4043c04" providerId="ADAL" clId="{3F7FB391-E689-4438-9E08-5EC6E3D820C0}" dt="2022-10-06T08:57:37.841" v="857" actId="22"/>
          <ac:spMkLst>
            <pc:docMk/>
            <pc:sldMk cId="3671922232" sldId="265"/>
            <ac:spMk id="3" creationId="{D77B6166-2B1F-49E0-DC4B-0820897636ED}"/>
          </ac:spMkLst>
        </pc:spChg>
        <pc:picChg chg="add mod ord">
          <ac:chgData name="Sara Muneeb" userId="29b624b1-a719-43f5-9b52-388cd4043c04" providerId="ADAL" clId="{3F7FB391-E689-4438-9E08-5EC6E3D820C0}" dt="2022-10-06T08:57:37.841" v="857" actId="22"/>
          <ac:picMkLst>
            <pc:docMk/>
            <pc:sldMk cId="3671922232" sldId="265"/>
            <ac:picMk id="5" creationId="{859A201E-251B-ACC1-2B05-AA08127964CF}"/>
          </ac:picMkLst>
        </pc:pic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657546060" sldId="266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390644009" sldId="267"/>
        </pc:sldMkLst>
      </pc:sldChg>
      <pc:sldChg chg="modSp mod">
        <pc:chgData name="Sara Muneeb" userId="29b624b1-a719-43f5-9b52-388cd4043c04" providerId="ADAL" clId="{3F7FB391-E689-4438-9E08-5EC6E3D820C0}" dt="2022-10-10T06:34:37.994" v="926" actId="20577"/>
        <pc:sldMkLst>
          <pc:docMk/>
          <pc:sldMk cId="1251303979" sldId="268"/>
        </pc:sldMkLst>
        <pc:spChg chg="mod">
          <ac:chgData name="Sara Muneeb" userId="29b624b1-a719-43f5-9b52-388cd4043c04" providerId="ADAL" clId="{3F7FB391-E689-4438-9E08-5EC6E3D820C0}" dt="2022-10-10T06:34:37.994" v="926" actId="20577"/>
          <ac:spMkLst>
            <pc:docMk/>
            <pc:sldMk cId="1251303979" sldId="268"/>
            <ac:spMk id="3" creationId="{6D4F821F-443B-73AB-438B-0D79F768E520}"/>
          </ac:spMkLst>
        </pc:spChg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167281788" sldId="26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448848701" sldId="269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245632414" sldId="270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006803244" sldId="27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424118343" sldId="272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999133735" sldId="273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742577211" sldId="274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394791061" sldId="27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278341385" sldId="276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238051902" sldId="27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237888567" sldId="27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087496290" sldId="280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682799263" sldId="28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938039169" sldId="284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063745838" sldId="286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044308845" sldId="28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104968559" sldId="289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52606917" sldId="292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356901708" sldId="293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263305752" sldId="294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15582154" sldId="29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129240445" sldId="296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538218730" sldId="29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682898875" sldId="29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403539787" sldId="30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637490053" sldId="302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876852152" sldId="303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86923313" sldId="304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106586161" sldId="30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157403971" sldId="306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279694682" sldId="30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534911287" sldId="30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42350972" sldId="309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045204456" sldId="310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345374263" sldId="31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694764269" sldId="312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773881193" sldId="314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482266729" sldId="31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4162203" sldId="31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945653139" sldId="319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854609834" sldId="320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06449667" sldId="32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151827555" sldId="323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566433223" sldId="32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425390869" sldId="32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494110084" sldId="32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427912561" sldId="330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349574719" sldId="33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430477893" sldId="332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917894372" sldId="333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8593176" sldId="33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633161056" sldId="33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882494558" sldId="34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698458265" sldId="342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513089267" sldId="343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05946211" sldId="344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989140334" sldId="34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678470995" sldId="346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185956998" sldId="34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296041024" sldId="34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638390018" sldId="350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210810185" sldId="35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182734953" sldId="352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733716193" sldId="353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260623248" sldId="354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264247476" sldId="35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908950209" sldId="356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628421753" sldId="35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206157969" sldId="35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487906918" sldId="359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518102146" sldId="360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846287848" sldId="361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058882324" sldId="362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788614881" sldId="363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550203735" sldId="364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3084047886" sldId="365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704692413" sldId="366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1996185751" sldId="367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613638807" sldId="368"/>
        </pc:sldMkLst>
      </pc:sldChg>
      <pc:sldChg chg="del">
        <pc:chgData name="Sara Muneeb" userId="29b624b1-a719-43f5-9b52-388cd4043c04" providerId="ADAL" clId="{3F7FB391-E689-4438-9E08-5EC6E3D820C0}" dt="2022-10-05T09:56:34.003" v="18" actId="47"/>
        <pc:sldMkLst>
          <pc:docMk/>
          <pc:sldMk cId="2692040407" sldId="369"/>
        </pc:sldMkLst>
      </pc:sldChg>
    </pc:docChg>
  </pc:docChgLst>
  <pc:docChgLst>
    <pc:chgData name="Sara Muneeb" userId="29b624b1-a719-43f5-9b52-388cd4043c04" providerId="ADAL" clId="{1FA540FA-FB29-47AF-B8E6-0D8739E0B2D2}"/>
    <pc:docChg chg="undo custSel addSld modSld">
      <pc:chgData name="Sara Muneeb" userId="29b624b1-a719-43f5-9b52-388cd4043c04" providerId="ADAL" clId="{1FA540FA-FB29-47AF-B8E6-0D8739E0B2D2}" dt="2022-10-11T03:38:02.705" v="691" actId="22"/>
      <pc:docMkLst>
        <pc:docMk/>
      </pc:docMkLst>
      <pc:sldChg chg="addSp modSp new mod">
        <pc:chgData name="Sara Muneeb" userId="29b624b1-a719-43f5-9b52-388cd4043c04" providerId="ADAL" clId="{1FA540FA-FB29-47AF-B8E6-0D8739E0B2D2}" dt="2022-10-09T19:21:42.106" v="300" actId="1076"/>
        <pc:sldMkLst>
          <pc:docMk/>
          <pc:sldMk cId="1666915946" sldId="266"/>
        </pc:sldMkLst>
        <pc:spChg chg="mod">
          <ac:chgData name="Sara Muneeb" userId="29b624b1-a719-43f5-9b52-388cd4043c04" providerId="ADAL" clId="{1FA540FA-FB29-47AF-B8E6-0D8739E0B2D2}" dt="2022-10-09T19:10:54.886" v="28" actId="20577"/>
          <ac:spMkLst>
            <pc:docMk/>
            <pc:sldMk cId="1666915946" sldId="266"/>
            <ac:spMk id="2" creationId="{3D6B7B91-5182-5F00-5BBE-98E52FD18849}"/>
          </ac:spMkLst>
        </pc:spChg>
        <pc:spChg chg="mod">
          <ac:chgData name="Sara Muneeb" userId="29b624b1-a719-43f5-9b52-388cd4043c04" providerId="ADAL" clId="{1FA540FA-FB29-47AF-B8E6-0D8739E0B2D2}" dt="2022-10-09T19:18:22.525" v="297" actId="404"/>
          <ac:spMkLst>
            <pc:docMk/>
            <pc:sldMk cId="1666915946" sldId="266"/>
            <ac:spMk id="3" creationId="{C3B31900-4ACA-A8E0-028F-189FC9788894}"/>
          </ac:spMkLst>
        </pc:spChg>
        <pc:picChg chg="add mod">
          <ac:chgData name="Sara Muneeb" userId="29b624b1-a719-43f5-9b52-388cd4043c04" providerId="ADAL" clId="{1FA540FA-FB29-47AF-B8E6-0D8739E0B2D2}" dt="2022-10-09T19:21:42.106" v="300" actId="1076"/>
          <ac:picMkLst>
            <pc:docMk/>
            <pc:sldMk cId="1666915946" sldId="266"/>
            <ac:picMk id="5" creationId="{A50E0E02-93E5-B92C-7455-222F0028E00A}"/>
          </ac:picMkLst>
        </pc:picChg>
      </pc:sldChg>
      <pc:sldChg chg="addSp modSp new mod">
        <pc:chgData name="Sara Muneeb" userId="29b624b1-a719-43f5-9b52-388cd4043c04" providerId="ADAL" clId="{1FA540FA-FB29-47AF-B8E6-0D8739E0B2D2}" dt="2022-10-09T19:43:16.086" v="459" actId="1076"/>
        <pc:sldMkLst>
          <pc:docMk/>
          <pc:sldMk cId="662440185" sldId="267"/>
        </pc:sldMkLst>
        <pc:spChg chg="mod">
          <ac:chgData name="Sara Muneeb" userId="29b624b1-a719-43f5-9b52-388cd4043c04" providerId="ADAL" clId="{1FA540FA-FB29-47AF-B8E6-0D8739E0B2D2}" dt="2022-10-09T19:28:29.356" v="333" actId="20577"/>
          <ac:spMkLst>
            <pc:docMk/>
            <pc:sldMk cId="662440185" sldId="267"/>
            <ac:spMk id="2" creationId="{1EB16E9C-F4B4-6DC7-1F5F-3E350474FD8D}"/>
          </ac:spMkLst>
        </pc:spChg>
        <pc:spChg chg="mod">
          <ac:chgData name="Sara Muneeb" userId="29b624b1-a719-43f5-9b52-388cd4043c04" providerId="ADAL" clId="{1FA540FA-FB29-47AF-B8E6-0D8739E0B2D2}" dt="2022-10-09T19:29:33.971" v="457" actId="20577"/>
          <ac:spMkLst>
            <pc:docMk/>
            <pc:sldMk cId="662440185" sldId="267"/>
            <ac:spMk id="3" creationId="{A32D9A4E-99A2-1490-A13B-640B7C9905E4}"/>
          </ac:spMkLst>
        </pc:spChg>
        <pc:picChg chg="add mod">
          <ac:chgData name="Sara Muneeb" userId="29b624b1-a719-43f5-9b52-388cd4043c04" providerId="ADAL" clId="{1FA540FA-FB29-47AF-B8E6-0D8739E0B2D2}" dt="2022-10-09T19:43:16.086" v="459" actId="1076"/>
          <ac:picMkLst>
            <pc:docMk/>
            <pc:sldMk cId="662440185" sldId="267"/>
            <ac:picMk id="5" creationId="{171E8BB9-6D3F-1874-D359-5076A4B799F4}"/>
          </ac:picMkLst>
        </pc:picChg>
      </pc:sldChg>
      <pc:sldChg chg="modSp new mod">
        <pc:chgData name="Sara Muneeb" userId="29b624b1-a719-43f5-9b52-388cd4043c04" providerId="ADAL" clId="{1FA540FA-FB29-47AF-B8E6-0D8739E0B2D2}" dt="2022-10-10T13:27:38.625" v="628" actId="20577"/>
        <pc:sldMkLst>
          <pc:docMk/>
          <pc:sldMk cId="1251303979" sldId="268"/>
        </pc:sldMkLst>
        <pc:spChg chg="mod">
          <ac:chgData name="Sara Muneeb" userId="29b624b1-a719-43f5-9b52-388cd4043c04" providerId="ADAL" clId="{1FA540FA-FB29-47AF-B8E6-0D8739E0B2D2}" dt="2022-10-09T19:43:46.397" v="473" actId="313"/>
          <ac:spMkLst>
            <pc:docMk/>
            <pc:sldMk cId="1251303979" sldId="268"/>
            <ac:spMk id="2" creationId="{72C2B535-7268-5509-2AEB-37AB903BBAF4}"/>
          </ac:spMkLst>
        </pc:spChg>
        <pc:spChg chg="mod">
          <ac:chgData name="Sara Muneeb" userId="29b624b1-a719-43f5-9b52-388cd4043c04" providerId="ADAL" clId="{1FA540FA-FB29-47AF-B8E6-0D8739E0B2D2}" dt="2022-10-10T13:27:38.625" v="628" actId="20577"/>
          <ac:spMkLst>
            <pc:docMk/>
            <pc:sldMk cId="1251303979" sldId="268"/>
            <ac:spMk id="3" creationId="{6D4F821F-443B-73AB-438B-0D79F768E520}"/>
          </ac:spMkLst>
        </pc:spChg>
      </pc:sldChg>
      <pc:sldChg chg="addSp delSp modSp new mod">
        <pc:chgData name="Sara Muneeb" userId="29b624b1-a719-43f5-9b52-388cd4043c04" providerId="ADAL" clId="{1FA540FA-FB29-47AF-B8E6-0D8739E0B2D2}" dt="2022-10-11T03:35:23.935" v="673" actId="1076"/>
        <pc:sldMkLst>
          <pc:docMk/>
          <pc:sldMk cId="625244237" sldId="269"/>
        </pc:sldMkLst>
        <pc:spChg chg="mod">
          <ac:chgData name="Sara Muneeb" userId="29b624b1-a719-43f5-9b52-388cd4043c04" providerId="ADAL" clId="{1FA540FA-FB29-47AF-B8E6-0D8739E0B2D2}" dt="2022-10-11T03:33:46.974" v="643" actId="20577"/>
          <ac:spMkLst>
            <pc:docMk/>
            <pc:sldMk cId="625244237" sldId="269"/>
            <ac:spMk id="2" creationId="{5F01BC58-0316-1E83-9946-7CA7D05D8B0B}"/>
          </ac:spMkLst>
        </pc:spChg>
        <pc:spChg chg="del">
          <ac:chgData name="Sara Muneeb" userId="29b624b1-a719-43f5-9b52-388cd4043c04" providerId="ADAL" clId="{1FA540FA-FB29-47AF-B8E6-0D8739E0B2D2}" dt="2022-10-11T03:33:10.171" v="637" actId="22"/>
          <ac:spMkLst>
            <pc:docMk/>
            <pc:sldMk cId="625244237" sldId="269"/>
            <ac:spMk id="3" creationId="{6A6EC27F-4CF7-11D7-A820-E250D063553A}"/>
          </ac:spMkLst>
        </pc:spChg>
        <pc:spChg chg="add mod">
          <ac:chgData name="Sara Muneeb" userId="29b624b1-a719-43f5-9b52-388cd4043c04" providerId="ADAL" clId="{1FA540FA-FB29-47AF-B8E6-0D8739E0B2D2}" dt="2022-10-11T03:35:23.935" v="673" actId="1076"/>
          <ac:spMkLst>
            <pc:docMk/>
            <pc:sldMk cId="625244237" sldId="269"/>
            <ac:spMk id="8" creationId="{0C0E423E-88D0-59CF-F3B5-8D1BE6925139}"/>
          </ac:spMkLst>
        </pc:spChg>
        <pc:spChg chg="add del">
          <ac:chgData name="Sara Muneeb" userId="29b624b1-a719-43f5-9b52-388cd4043c04" providerId="ADAL" clId="{1FA540FA-FB29-47AF-B8E6-0D8739E0B2D2}" dt="2022-10-11T03:34:08.229" v="672" actId="22"/>
          <ac:spMkLst>
            <pc:docMk/>
            <pc:sldMk cId="625244237" sldId="269"/>
            <ac:spMk id="10" creationId="{4EEB028C-8841-F7FE-71C9-2C086DE6B319}"/>
          </ac:spMkLst>
        </pc:spChg>
        <pc:picChg chg="add mod ord">
          <ac:chgData name="Sara Muneeb" userId="29b624b1-a719-43f5-9b52-388cd4043c04" providerId="ADAL" clId="{1FA540FA-FB29-47AF-B8E6-0D8739E0B2D2}" dt="2022-10-11T03:33:39.565" v="638" actId="1076"/>
          <ac:picMkLst>
            <pc:docMk/>
            <pc:sldMk cId="625244237" sldId="269"/>
            <ac:picMk id="5" creationId="{9BC8146D-0F66-DF8C-C734-4B27B07BEE7B}"/>
          </ac:picMkLst>
        </pc:picChg>
        <pc:picChg chg="add mod">
          <ac:chgData name="Sara Muneeb" userId="29b624b1-a719-43f5-9b52-388cd4043c04" providerId="ADAL" clId="{1FA540FA-FB29-47AF-B8E6-0D8739E0B2D2}" dt="2022-10-11T03:33:50.621" v="644" actId="1076"/>
          <ac:picMkLst>
            <pc:docMk/>
            <pc:sldMk cId="625244237" sldId="269"/>
            <ac:picMk id="7" creationId="{96DD6489-F2BB-D6F2-8A85-E1F562736C39}"/>
          </ac:picMkLst>
        </pc:picChg>
      </pc:sldChg>
      <pc:sldChg chg="addSp delSp modSp new mod">
        <pc:chgData name="Sara Muneeb" userId="29b624b1-a719-43f5-9b52-388cd4043c04" providerId="ADAL" clId="{1FA540FA-FB29-47AF-B8E6-0D8739E0B2D2}" dt="2022-10-11T03:37:11.100" v="682" actId="22"/>
        <pc:sldMkLst>
          <pc:docMk/>
          <pc:sldMk cId="3689388705" sldId="270"/>
        </pc:sldMkLst>
        <pc:spChg chg="mod">
          <ac:chgData name="Sara Muneeb" userId="29b624b1-a719-43f5-9b52-388cd4043c04" providerId="ADAL" clId="{1FA540FA-FB29-47AF-B8E6-0D8739E0B2D2}" dt="2022-10-11T03:37:09.676" v="681" actId="20577"/>
          <ac:spMkLst>
            <pc:docMk/>
            <pc:sldMk cId="3689388705" sldId="270"/>
            <ac:spMk id="2" creationId="{58EF37E9-E7BC-018E-73CE-75C7B218651C}"/>
          </ac:spMkLst>
        </pc:spChg>
        <pc:spChg chg="del">
          <ac:chgData name="Sara Muneeb" userId="29b624b1-a719-43f5-9b52-388cd4043c04" providerId="ADAL" clId="{1FA540FA-FB29-47AF-B8E6-0D8739E0B2D2}" dt="2022-10-11T03:37:11.100" v="682" actId="22"/>
          <ac:spMkLst>
            <pc:docMk/>
            <pc:sldMk cId="3689388705" sldId="270"/>
            <ac:spMk id="3" creationId="{2C353487-9E4D-779C-EBB6-95CD303A3417}"/>
          </ac:spMkLst>
        </pc:spChg>
        <pc:picChg chg="add mod ord">
          <ac:chgData name="Sara Muneeb" userId="29b624b1-a719-43f5-9b52-388cd4043c04" providerId="ADAL" clId="{1FA540FA-FB29-47AF-B8E6-0D8739E0B2D2}" dt="2022-10-11T03:37:11.100" v="682" actId="22"/>
          <ac:picMkLst>
            <pc:docMk/>
            <pc:sldMk cId="3689388705" sldId="270"/>
            <ac:picMk id="5" creationId="{C7722764-545B-0C35-EB1C-BFB823F3DB88}"/>
          </ac:picMkLst>
        </pc:picChg>
      </pc:sldChg>
      <pc:sldChg chg="addSp delSp modSp new mod">
        <pc:chgData name="Sara Muneeb" userId="29b624b1-a719-43f5-9b52-388cd4043c04" providerId="ADAL" clId="{1FA540FA-FB29-47AF-B8E6-0D8739E0B2D2}" dt="2022-10-11T03:38:02.705" v="691" actId="22"/>
        <pc:sldMkLst>
          <pc:docMk/>
          <pc:sldMk cId="2632452845" sldId="271"/>
        </pc:sldMkLst>
        <pc:spChg chg="mod">
          <ac:chgData name="Sara Muneeb" userId="29b624b1-a719-43f5-9b52-388cd4043c04" providerId="ADAL" clId="{1FA540FA-FB29-47AF-B8E6-0D8739E0B2D2}" dt="2022-10-11T03:38:01.359" v="690" actId="20577"/>
          <ac:spMkLst>
            <pc:docMk/>
            <pc:sldMk cId="2632452845" sldId="271"/>
            <ac:spMk id="2" creationId="{25BBDD64-D44B-7E74-EC68-DD3A93B290B8}"/>
          </ac:spMkLst>
        </pc:spChg>
        <pc:spChg chg="del">
          <ac:chgData name="Sara Muneeb" userId="29b624b1-a719-43f5-9b52-388cd4043c04" providerId="ADAL" clId="{1FA540FA-FB29-47AF-B8E6-0D8739E0B2D2}" dt="2022-10-11T03:38:02.705" v="691" actId="22"/>
          <ac:spMkLst>
            <pc:docMk/>
            <pc:sldMk cId="2632452845" sldId="271"/>
            <ac:spMk id="3" creationId="{D697C497-20E7-F24A-4C5D-D91A343F2D67}"/>
          </ac:spMkLst>
        </pc:spChg>
        <pc:picChg chg="add mod ord">
          <ac:chgData name="Sara Muneeb" userId="29b624b1-a719-43f5-9b52-388cd4043c04" providerId="ADAL" clId="{1FA540FA-FB29-47AF-B8E6-0D8739E0B2D2}" dt="2022-10-11T03:38:02.705" v="691" actId="22"/>
          <ac:picMkLst>
            <pc:docMk/>
            <pc:sldMk cId="2632452845" sldId="271"/>
            <ac:picMk id="5" creationId="{5221F188-61B3-04BE-F03D-8BFAC9B8079F}"/>
          </ac:picMkLst>
        </pc:picChg>
      </pc:sldChg>
    </pc:docChg>
  </pc:docChgLst>
  <pc:docChgLst>
    <pc:chgData name="Sara Muneeb" userId="29b624b1-a719-43f5-9b52-388cd4043c04" providerId="ADAL" clId="{17E51FC5-263C-467D-89F5-E0CA68E6CA8A}"/>
    <pc:docChg chg="undo custSel addSld delSld modSld sldOrd">
      <pc:chgData name="Sara Muneeb" userId="29b624b1-a719-43f5-9b52-388cd4043c04" providerId="ADAL" clId="{17E51FC5-263C-467D-89F5-E0CA68E6CA8A}" dt="2022-12-23T10:22:11.636" v="1946" actId="1037"/>
      <pc:docMkLst>
        <pc:docMk/>
      </pc:docMkLst>
      <pc:sldChg chg="modSp mod">
        <pc:chgData name="Sara Muneeb" userId="29b624b1-a719-43f5-9b52-388cd4043c04" providerId="ADAL" clId="{17E51FC5-263C-467D-89F5-E0CA68E6CA8A}" dt="2022-12-23T10:15:20.905" v="1914" actId="20577"/>
        <pc:sldMkLst>
          <pc:docMk/>
          <pc:sldMk cId="2984185032" sldId="256"/>
        </pc:sldMkLst>
        <pc:spChg chg="mod">
          <ac:chgData name="Sara Muneeb" userId="29b624b1-a719-43f5-9b52-388cd4043c04" providerId="ADAL" clId="{17E51FC5-263C-467D-89F5-E0CA68E6CA8A}" dt="2022-12-23T10:15:20.905" v="1914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addSp delSp modSp new mod">
        <pc:chgData name="Sara Muneeb" userId="29b624b1-a719-43f5-9b52-388cd4043c04" providerId="ADAL" clId="{17E51FC5-263C-467D-89F5-E0CA68E6CA8A}" dt="2022-12-23T08:41:01.092" v="77" actId="1076"/>
        <pc:sldMkLst>
          <pc:docMk/>
          <pc:sldMk cId="3872513682" sldId="257"/>
        </pc:sldMkLst>
        <pc:spChg chg="mod">
          <ac:chgData name="Sara Muneeb" userId="29b624b1-a719-43f5-9b52-388cd4043c04" providerId="ADAL" clId="{17E51FC5-263C-467D-89F5-E0CA68E6CA8A}" dt="2022-12-23T08:37:46.881" v="36" actId="20577"/>
          <ac:spMkLst>
            <pc:docMk/>
            <pc:sldMk cId="3872513682" sldId="257"/>
            <ac:spMk id="2" creationId="{D5C7B65D-9FCE-DC9D-CE28-AEA84315A936}"/>
          </ac:spMkLst>
        </pc:spChg>
        <pc:spChg chg="mod">
          <ac:chgData name="Sara Muneeb" userId="29b624b1-a719-43f5-9b52-388cd4043c04" providerId="ADAL" clId="{17E51FC5-263C-467D-89F5-E0CA68E6CA8A}" dt="2022-12-23T08:38:34.824" v="55" actId="5793"/>
          <ac:spMkLst>
            <pc:docMk/>
            <pc:sldMk cId="3872513682" sldId="257"/>
            <ac:spMk id="3" creationId="{4C16472F-9360-02A1-D912-9C4BE4F8E144}"/>
          </ac:spMkLst>
        </pc:spChg>
        <pc:picChg chg="add del mod">
          <ac:chgData name="Sara Muneeb" userId="29b624b1-a719-43f5-9b52-388cd4043c04" providerId="ADAL" clId="{17E51FC5-263C-467D-89F5-E0CA68E6CA8A}" dt="2022-12-23T08:40:49.609" v="74" actId="478"/>
          <ac:picMkLst>
            <pc:docMk/>
            <pc:sldMk cId="3872513682" sldId="257"/>
            <ac:picMk id="1026" creationId="{DFDBAB5B-FFAB-7002-256F-DD1AEE3D9A5A}"/>
          </ac:picMkLst>
        </pc:picChg>
        <pc:picChg chg="add mod">
          <ac:chgData name="Sara Muneeb" userId="29b624b1-a719-43f5-9b52-388cd4043c04" providerId="ADAL" clId="{17E51FC5-263C-467D-89F5-E0CA68E6CA8A}" dt="2022-12-23T08:41:01.092" v="77" actId="1076"/>
          <ac:picMkLst>
            <pc:docMk/>
            <pc:sldMk cId="3872513682" sldId="257"/>
            <ac:picMk id="1028" creationId="{4519A09E-48A8-3849-75F0-B75EBC7FC610}"/>
          </ac:picMkLst>
        </pc:pic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4117837525" sldId="257"/>
        </pc:sldMkLst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2546161201" sldId="258"/>
        </pc:sldMkLst>
      </pc:sldChg>
      <pc:sldChg chg="addSp delSp modSp new mod">
        <pc:chgData name="Sara Muneeb" userId="29b624b1-a719-43f5-9b52-388cd4043c04" providerId="ADAL" clId="{17E51FC5-263C-467D-89F5-E0CA68E6CA8A}" dt="2022-12-23T08:42:21.294" v="85" actId="1036"/>
        <pc:sldMkLst>
          <pc:docMk/>
          <pc:sldMk cId="3912559793" sldId="258"/>
        </pc:sldMkLst>
        <pc:spChg chg="mod">
          <ac:chgData name="Sara Muneeb" userId="29b624b1-a719-43f5-9b52-388cd4043c04" providerId="ADAL" clId="{17E51FC5-263C-467D-89F5-E0CA68E6CA8A}" dt="2022-12-23T08:37:53.289" v="47" actId="20577"/>
          <ac:spMkLst>
            <pc:docMk/>
            <pc:sldMk cId="3912559793" sldId="258"/>
            <ac:spMk id="2" creationId="{D7B8037F-1BDA-56E6-1144-DCCF4A1F4340}"/>
          </ac:spMkLst>
        </pc:spChg>
        <pc:spChg chg="mod">
          <ac:chgData name="Sara Muneeb" userId="29b624b1-a719-43f5-9b52-388cd4043c04" providerId="ADAL" clId="{17E51FC5-263C-467D-89F5-E0CA68E6CA8A}" dt="2022-12-23T08:40:10.067" v="73" actId="404"/>
          <ac:spMkLst>
            <pc:docMk/>
            <pc:sldMk cId="3912559793" sldId="258"/>
            <ac:spMk id="3" creationId="{750AAD7A-2805-13FE-ABB2-971831A485E3}"/>
          </ac:spMkLst>
        </pc:spChg>
        <pc:picChg chg="add del">
          <ac:chgData name="Sara Muneeb" userId="29b624b1-a719-43f5-9b52-388cd4043c04" providerId="ADAL" clId="{17E51FC5-263C-467D-89F5-E0CA68E6CA8A}" dt="2022-12-23T08:41:40.808" v="79"/>
          <ac:picMkLst>
            <pc:docMk/>
            <pc:sldMk cId="3912559793" sldId="258"/>
            <ac:picMk id="2050" creationId="{66ECFFAB-E0C5-C289-DD90-DA16984DA539}"/>
          </ac:picMkLst>
        </pc:picChg>
        <pc:picChg chg="add mod">
          <ac:chgData name="Sara Muneeb" userId="29b624b1-a719-43f5-9b52-388cd4043c04" providerId="ADAL" clId="{17E51FC5-263C-467D-89F5-E0CA68E6CA8A}" dt="2022-12-23T08:42:21.294" v="85" actId="1036"/>
          <ac:picMkLst>
            <pc:docMk/>
            <pc:sldMk cId="3912559793" sldId="258"/>
            <ac:picMk id="2052" creationId="{6D45FDFE-D912-ABD4-21A6-7EE39C00730F}"/>
          </ac:picMkLst>
        </pc:picChg>
      </pc:sldChg>
      <pc:sldChg chg="addSp modSp new mod">
        <pc:chgData name="Sara Muneeb" userId="29b624b1-a719-43f5-9b52-388cd4043c04" providerId="ADAL" clId="{17E51FC5-263C-467D-89F5-E0CA68E6CA8A}" dt="2022-12-23T08:48:02.150" v="210" actId="1076"/>
        <pc:sldMkLst>
          <pc:docMk/>
          <pc:sldMk cId="449334044" sldId="259"/>
        </pc:sldMkLst>
        <pc:spChg chg="mod">
          <ac:chgData name="Sara Muneeb" userId="29b624b1-a719-43f5-9b52-388cd4043c04" providerId="ADAL" clId="{17E51FC5-263C-467D-89F5-E0CA68E6CA8A}" dt="2022-12-23T08:42:57.402" v="108" actId="27636"/>
          <ac:spMkLst>
            <pc:docMk/>
            <pc:sldMk cId="449334044" sldId="259"/>
            <ac:spMk id="2" creationId="{94F3AB2C-D095-378B-EB8B-09CBD79C82CC}"/>
          </ac:spMkLst>
        </pc:spChg>
        <pc:spChg chg="mod">
          <ac:chgData name="Sara Muneeb" userId="29b624b1-a719-43f5-9b52-388cd4043c04" providerId="ADAL" clId="{17E51FC5-263C-467D-89F5-E0CA68E6CA8A}" dt="2022-12-23T08:47:40.542" v="207" actId="20577"/>
          <ac:spMkLst>
            <pc:docMk/>
            <pc:sldMk cId="449334044" sldId="259"/>
            <ac:spMk id="3" creationId="{AC7CDD37-6B77-FD30-A0BE-D1DFE4BDB8F2}"/>
          </ac:spMkLst>
        </pc:spChg>
        <pc:picChg chg="add mod">
          <ac:chgData name="Sara Muneeb" userId="29b624b1-a719-43f5-9b52-388cd4043c04" providerId="ADAL" clId="{17E51FC5-263C-467D-89F5-E0CA68E6CA8A}" dt="2022-12-23T08:48:02.150" v="210" actId="1076"/>
          <ac:picMkLst>
            <pc:docMk/>
            <pc:sldMk cId="449334044" sldId="259"/>
            <ac:picMk id="5" creationId="{69166949-7F4B-118F-91D1-F31C73618448}"/>
          </ac:picMkLst>
        </pc:pic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1534187846" sldId="259"/>
        </pc:sldMkLst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1346130405" sldId="260"/>
        </pc:sldMkLst>
      </pc:sldChg>
      <pc:sldChg chg="modSp new mod">
        <pc:chgData name="Sara Muneeb" userId="29b624b1-a719-43f5-9b52-388cd4043c04" providerId="ADAL" clId="{17E51FC5-263C-467D-89F5-E0CA68E6CA8A}" dt="2022-12-23T08:56:17.716" v="250" actId="27636"/>
        <pc:sldMkLst>
          <pc:docMk/>
          <pc:sldMk cId="3263010827" sldId="260"/>
        </pc:sldMkLst>
        <pc:spChg chg="mod">
          <ac:chgData name="Sara Muneeb" userId="29b624b1-a719-43f5-9b52-388cd4043c04" providerId="ADAL" clId="{17E51FC5-263C-467D-89F5-E0CA68E6CA8A}" dt="2022-12-23T08:48:28.313" v="239" actId="20577"/>
          <ac:spMkLst>
            <pc:docMk/>
            <pc:sldMk cId="3263010827" sldId="260"/>
            <ac:spMk id="2" creationId="{0DA6D060-6996-B19C-7FB5-97120C7C15F6}"/>
          </ac:spMkLst>
        </pc:spChg>
        <pc:spChg chg="mod">
          <ac:chgData name="Sara Muneeb" userId="29b624b1-a719-43f5-9b52-388cd4043c04" providerId="ADAL" clId="{17E51FC5-263C-467D-89F5-E0CA68E6CA8A}" dt="2022-12-23T08:56:17.716" v="250" actId="27636"/>
          <ac:spMkLst>
            <pc:docMk/>
            <pc:sldMk cId="3263010827" sldId="260"/>
            <ac:spMk id="3" creationId="{DDE956EA-5D21-E044-5F30-CC4905EE61B7}"/>
          </ac:spMkLst>
        </pc:spChg>
      </pc:sldChg>
      <pc:sldChg chg="modSp new mod">
        <pc:chgData name="Sara Muneeb" userId="29b624b1-a719-43f5-9b52-388cd4043c04" providerId="ADAL" clId="{17E51FC5-263C-467D-89F5-E0CA68E6CA8A}" dt="2022-12-23T09:00:04.651" v="306" actId="27636"/>
        <pc:sldMkLst>
          <pc:docMk/>
          <pc:sldMk cId="574041938" sldId="261"/>
        </pc:sldMkLst>
        <pc:spChg chg="mod">
          <ac:chgData name="Sara Muneeb" userId="29b624b1-a719-43f5-9b52-388cd4043c04" providerId="ADAL" clId="{17E51FC5-263C-467D-89F5-E0CA68E6CA8A}" dt="2022-12-23T08:56:42.685" v="273" actId="20577"/>
          <ac:spMkLst>
            <pc:docMk/>
            <pc:sldMk cId="574041938" sldId="261"/>
            <ac:spMk id="2" creationId="{7024C3CA-C0C0-B038-76DF-D1A175D25539}"/>
          </ac:spMkLst>
        </pc:spChg>
        <pc:spChg chg="mod">
          <ac:chgData name="Sara Muneeb" userId="29b624b1-a719-43f5-9b52-388cd4043c04" providerId="ADAL" clId="{17E51FC5-263C-467D-89F5-E0CA68E6CA8A}" dt="2022-12-23T09:00:04.651" v="306" actId="27636"/>
          <ac:spMkLst>
            <pc:docMk/>
            <pc:sldMk cId="574041938" sldId="261"/>
            <ac:spMk id="3" creationId="{2716E7FC-9CA8-F0BA-599E-9346AF971C56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2596020674" sldId="261"/>
        </pc:sldMkLst>
      </pc:sldChg>
      <pc:sldChg chg="modSp new mod">
        <pc:chgData name="Sara Muneeb" userId="29b624b1-a719-43f5-9b52-388cd4043c04" providerId="ADAL" clId="{17E51FC5-263C-467D-89F5-E0CA68E6CA8A}" dt="2022-12-23T09:08:10.581" v="492" actId="20577"/>
        <pc:sldMkLst>
          <pc:docMk/>
          <pc:sldMk cId="2561146051" sldId="262"/>
        </pc:sldMkLst>
        <pc:spChg chg="mod">
          <ac:chgData name="Sara Muneeb" userId="29b624b1-a719-43f5-9b52-388cd4043c04" providerId="ADAL" clId="{17E51FC5-263C-467D-89F5-E0CA68E6CA8A}" dt="2022-12-23T09:03:52.338" v="330" actId="20577"/>
          <ac:spMkLst>
            <pc:docMk/>
            <pc:sldMk cId="2561146051" sldId="262"/>
            <ac:spMk id="2" creationId="{8908EAB5-D628-A1E8-77DA-F5A72E22D86B}"/>
          </ac:spMkLst>
        </pc:spChg>
        <pc:spChg chg="mod">
          <ac:chgData name="Sara Muneeb" userId="29b624b1-a719-43f5-9b52-388cd4043c04" providerId="ADAL" clId="{17E51FC5-263C-467D-89F5-E0CA68E6CA8A}" dt="2022-12-23T09:08:10.581" v="492" actId="20577"/>
          <ac:spMkLst>
            <pc:docMk/>
            <pc:sldMk cId="2561146051" sldId="262"/>
            <ac:spMk id="3" creationId="{4E28CF92-6790-2649-157A-DEA672A37CB4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3265831773" sldId="262"/>
        </pc:sldMkLst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1990245756" sldId="263"/>
        </pc:sldMkLst>
      </pc:sldChg>
      <pc:sldChg chg="modSp new mod">
        <pc:chgData name="Sara Muneeb" userId="29b624b1-a719-43f5-9b52-388cd4043c04" providerId="ADAL" clId="{17E51FC5-263C-467D-89F5-E0CA68E6CA8A}" dt="2022-12-23T09:07:03.935" v="438" actId="20577"/>
        <pc:sldMkLst>
          <pc:docMk/>
          <pc:sldMk cId="2829144824" sldId="263"/>
        </pc:sldMkLst>
        <pc:spChg chg="mod">
          <ac:chgData name="Sara Muneeb" userId="29b624b1-a719-43f5-9b52-388cd4043c04" providerId="ADAL" clId="{17E51FC5-263C-467D-89F5-E0CA68E6CA8A}" dt="2022-12-23T09:07:03.935" v="438" actId="20577"/>
          <ac:spMkLst>
            <pc:docMk/>
            <pc:sldMk cId="2829144824" sldId="263"/>
            <ac:spMk id="2" creationId="{00A823C2-CCE8-F8C7-2FB9-BF40527E970E}"/>
          </ac:spMkLst>
        </pc:spChg>
        <pc:spChg chg="mod">
          <ac:chgData name="Sara Muneeb" userId="29b624b1-a719-43f5-9b52-388cd4043c04" providerId="ADAL" clId="{17E51FC5-263C-467D-89F5-E0CA68E6CA8A}" dt="2022-12-23T09:06:59.958" v="437" actId="20577"/>
          <ac:spMkLst>
            <pc:docMk/>
            <pc:sldMk cId="2829144824" sldId="263"/>
            <ac:spMk id="3" creationId="{78B39425-D041-CE1F-ED71-603BE7C3879A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2461780615" sldId="264"/>
        </pc:sldMkLst>
      </pc:sldChg>
      <pc:sldChg chg="modSp new mod">
        <pc:chgData name="Sara Muneeb" userId="29b624b1-a719-43f5-9b52-388cd4043c04" providerId="ADAL" clId="{17E51FC5-263C-467D-89F5-E0CA68E6CA8A}" dt="2022-12-23T09:07:51.663" v="482" actId="20577"/>
        <pc:sldMkLst>
          <pc:docMk/>
          <pc:sldMk cId="3828198647" sldId="264"/>
        </pc:sldMkLst>
        <pc:spChg chg="mod">
          <ac:chgData name="Sara Muneeb" userId="29b624b1-a719-43f5-9b52-388cd4043c04" providerId="ADAL" clId="{17E51FC5-263C-467D-89F5-E0CA68E6CA8A}" dt="2022-12-23T09:07:13.744" v="471" actId="20577"/>
          <ac:spMkLst>
            <pc:docMk/>
            <pc:sldMk cId="3828198647" sldId="264"/>
            <ac:spMk id="2" creationId="{A6F225A0-FD90-3D49-BF2F-D66E40749A11}"/>
          </ac:spMkLst>
        </pc:spChg>
        <pc:spChg chg="mod">
          <ac:chgData name="Sara Muneeb" userId="29b624b1-a719-43f5-9b52-388cd4043c04" providerId="ADAL" clId="{17E51FC5-263C-467D-89F5-E0CA68E6CA8A}" dt="2022-12-23T09:07:51.663" v="482" actId="20577"/>
          <ac:spMkLst>
            <pc:docMk/>
            <pc:sldMk cId="3828198647" sldId="264"/>
            <ac:spMk id="3" creationId="{F4299871-51B1-0DDE-28BF-DE13161F9B24}"/>
          </ac:spMkLst>
        </pc:spChg>
      </pc:sldChg>
      <pc:sldChg chg="modSp new mod">
        <pc:chgData name="Sara Muneeb" userId="29b624b1-a719-43f5-9b52-388cd4043c04" providerId="ADAL" clId="{17E51FC5-263C-467D-89F5-E0CA68E6CA8A}" dt="2022-12-23T09:30:51.057" v="753" actId="12"/>
        <pc:sldMkLst>
          <pc:docMk/>
          <pc:sldMk cId="223673058" sldId="265"/>
        </pc:sldMkLst>
        <pc:spChg chg="mod">
          <ac:chgData name="Sara Muneeb" userId="29b624b1-a719-43f5-9b52-388cd4043c04" providerId="ADAL" clId="{17E51FC5-263C-467D-89F5-E0CA68E6CA8A}" dt="2022-12-23T09:29:25.464" v="709" actId="20577"/>
          <ac:spMkLst>
            <pc:docMk/>
            <pc:sldMk cId="223673058" sldId="265"/>
            <ac:spMk id="2" creationId="{EE6EB5F1-1CB2-8D1C-4163-374EE197CE58}"/>
          </ac:spMkLst>
        </pc:spChg>
        <pc:spChg chg="mod">
          <ac:chgData name="Sara Muneeb" userId="29b624b1-a719-43f5-9b52-388cd4043c04" providerId="ADAL" clId="{17E51FC5-263C-467D-89F5-E0CA68E6CA8A}" dt="2022-12-23T09:30:51.057" v="753" actId="12"/>
          <ac:spMkLst>
            <pc:docMk/>
            <pc:sldMk cId="223673058" sldId="265"/>
            <ac:spMk id="3" creationId="{98105ADA-EE76-4636-9327-A012274E0787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3647362776" sldId="265"/>
        </pc:sldMkLst>
      </pc:sldChg>
      <pc:sldChg chg="addSp delSp modSp add mod">
        <pc:chgData name="Sara Muneeb" userId="29b624b1-a719-43f5-9b52-388cd4043c04" providerId="ADAL" clId="{17E51FC5-263C-467D-89F5-E0CA68E6CA8A}" dt="2022-12-23T10:09:52.442" v="1734" actId="1037"/>
        <pc:sldMkLst>
          <pc:docMk/>
          <pc:sldMk cId="1311706883" sldId="266"/>
        </pc:sldMkLst>
        <pc:spChg chg="add del mod">
          <ac:chgData name="Sara Muneeb" userId="29b624b1-a719-43f5-9b52-388cd4043c04" providerId="ADAL" clId="{17E51FC5-263C-467D-89F5-E0CA68E6CA8A}" dt="2022-12-23T09:26:13.009" v="606" actId="478"/>
          <ac:spMkLst>
            <pc:docMk/>
            <pc:sldMk cId="1311706883" sldId="266"/>
            <ac:spMk id="12" creationId="{7B17F1EE-A07C-DCF8-926A-18F3D894B26B}"/>
          </ac:spMkLst>
        </pc:spChg>
        <pc:graphicFrameChg chg="add del mod">
          <ac:chgData name="Sara Muneeb" userId="29b624b1-a719-43f5-9b52-388cd4043c04" providerId="ADAL" clId="{17E51FC5-263C-467D-89F5-E0CA68E6CA8A}" dt="2022-12-23T09:26:12.611" v="605"/>
          <ac:graphicFrameMkLst>
            <pc:docMk/>
            <pc:sldMk cId="1311706883" sldId="266"/>
            <ac:graphicFrameMk id="13" creationId="{AD642D97-F531-2E7D-5F5A-944750092CA1}"/>
          </ac:graphicFrameMkLst>
        </pc:graphicFrameChg>
        <pc:graphicFrameChg chg="add del mod ord modGraphic">
          <ac:chgData name="Sara Muneeb" userId="29b624b1-a719-43f5-9b52-388cd4043c04" providerId="ADAL" clId="{17E51FC5-263C-467D-89F5-E0CA68E6CA8A}" dt="2022-12-23T09:26:11.330" v="602" actId="3680"/>
          <ac:graphicFrameMkLst>
            <pc:docMk/>
            <pc:sldMk cId="1311706883" sldId="266"/>
            <ac:graphicFrameMk id="14" creationId="{DB18788F-0B55-A263-4E12-DE908C873A26}"/>
          </ac:graphicFrameMkLst>
        </pc:graphicFrameChg>
        <pc:picChg chg="add del mod">
          <ac:chgData name="Sara Muneeb" userId="29b624b1-a719-43f5-9b52-388cd4043c04" providerId="ADAL" clId="{17E51FC5-263C-467D-89F5-E0CA68E6CA8A}" dt="2022-12-23T10:09:51.332" v="1733" actId="1037"/>
          <ac:picMkLst>
            <pc:docMk/>
            <pc:sldMk cId="1311706883" sldId="266"/>
            <ac:picMk id="3" creationId="{C5DAF344-FC07-E487-8D22-3F0F3059E509}"/>
          </ac:picMkLst>
        </pc:picChg>
        <pc:picChg chg="add del mod">
          <ac:chgData name="Sara Muneeb" userId="29b624b1-a719-43f5-9b52-388cd4043c04" providerId="ADAL" clId="{17E51FC5-263C-467D-89F5-E0CA68E6CA8A}" dt="2022-12-23T10:09:52.442" v="1734" actId="1037"/>
          <ac:picMkLst>
            <pc:docMk/>
            <pc:sldMk cId="1311706883" sldId="266"/>
            <ac:picMk id="4" creationId="{43AABED6-7468-6D45-A425-CC2B80D865A1}"/>
          </ac:picMkLst>
        </pc:picChg>
        <pc:picChg chg="add del mod">
          <ac:chgData name="Sara Muneeb" userId="29b624b1-a719-43f5-9b52-388cd4043c04" providerId="ADAL" clId="{17E51FC5-263C-467D-89F5-E0CA68E6CA8A}" dt="2022-12-23T09:27:34.910" v="610" actId="478"/>
          <ac:picMkLst>
            <pc:docMk/>
            <pc:sldMk cId="1311706883" sldId="266"/>
            <ac:picMk id="15" creationId="{2A667058-AB0F-76F1-282D-7415DD09D4B5}"/>
          </ac:picMkLst>
        </pc:picChg>
        <pc:picChg chg="add del mod">
          <ac:chgData name="Sara Muneeb" userId="29b624b1-a719-43f5-9b52-388cd4043c04" providerId="ADAL" clId="{17E51FC5-263C-467D-89F5-E0CA68E6CA8A}" dt="2022-12-23T09:27:47.476" v="648" actId="1038"/>
          <ac:picMkLst>
            <pc:docMk/>
            <pc:sldMk cId="1311706883" sldId="266"/>
            <ac:picMk id="3074" creationId="{00000000-0000-0000-0000-000000000000}"/>
          </ac:picMkLst>
        </pc:picChg>
        <pc:picChg chg="add del mod">
          <ac:chgData name="Sara Muneeb" userId="29b624b1-a719-43f5-9b52-388cd4043c04" providerId="ADAL" clId="{17E51FC5-263C-467D-89F5-E0CA68E6CA8A}" dt="2022-12-23T09:27:47.476" v="648" actId="1038"/>
          <ac:picMkLst>
            <pc:docMk/>
            <pc:sldMk cId="1311706883" sldId="266"/>
            <ac:picMk id="3075" creationId="{00000000-0000-0000-0000-000000000000}"/>
          </ac:picMkLst>
        </pc:picChg>
        <pc:cxnChg chg="add del mod">
          <ac:chgData name="Sara Muneeb" userId="29b624b1-a719-43f5-9b52-388cd4043c04" providerId="ADAL" clId="{17E51FC5-263C-467D-89F5-E0CA68E6CA8A}" dt="2022-12-23T09:20:42.639" v="582" actId="11529"/>
          <ac:cxnSpMkLst>
            <pc:docMk/>
            <pc:sldMk cId="1311706883" sldId="266"/>
            <ac:cxnSpMk id="6" creationId="{A3F613E0-FBC7-2549-DDC1-FD1AEAFCEA0D}"/>
          </ac:cxnSpMkLst>
        </pc:cxnChg>
        <pc:cxnChg chg="add del mod">
          <ac:chgData name="Sara Muneeb" userId="29b624b1-a719-43f5-9b52-388cd4043c04" providerId="ADAL" clId="{17E51FC5-263C-467D-89F5-E0CA68E6CA8A}" dt="2022-12-23T09:20:42.147" v="581"/>
          <ac:cxnSpMkLst>
            <pc:docMk/>
            <pc:sldMk cId="1311706883" sldId="266"/>
            <ac:cxnSpMk id="7" creationId="{D0C489F5-72DB-5C57-F971-A21A2D598B80}"/>
          </ac:cxnSpMkLst>
        </pc:cxnChg>
        <pc:cxnChg chg="add del mod">
          <ac:chgData name="Sara Muneeb" userId="29b624b1-a719-43f5-9b52-388cd4043c04" providerId="ADAL" clId="{17E51FC5-263C-467D-89F5-E0CA68E6CA8A}" dt="2022-12-23T09:20:41.632" v="579"/>
          <ac:cxnSpMkLst>
            <pc:docMk/>
            <pc:sldMk cId="1311706883" sldId="266"/>
            <ac:cxnSpMk id="8" creationId="{9027E08F-A3F3-C8C7-F9ED-D9B33C736192}"/>
          </ac:cxnSpMkLst>
        </pc:cxn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3675741726" sldId="266"/>
        </pc:sldMkLst>
      </pc:sldChg>
      <pc:sldChg chg="modSp new mod">
        <pc:chgData name="Sara Muneeb" userId="29b624b1-a719-43f5-9b52-388cd4043c04" providerId="ADAL" clId="{17E51FC5-263C-467D-89F5-E0CA68E6CA8A}" dt="2022-12-23T09:30:46.001" v="752" actId="27636"/>
        <pc:sldMkLst>
          <pc:docMk/>
          <pc:sldMk cId="958988072" sldId="267"/>
        </pc:sldMkLst>
        <pc:spChg chg="mod">
          <ac:chgData name="Sara Muneeb" userId="29b624b1-a719-43f5-9b52-388cd4043c04" providerId="ADAL" clId="{17E51FC5-263C-467D-89F5-E0CA68E6CA8A}" dt="2022-12-23T09:30:28.226" v="742" actId="5793"/>
          <ac:spMkLst>
            <pc:docMk/>
            <pc:sldMk cId="958988072" sldId="267"/>
            <ac:spMk id="2" creationId="{2B0ECDFA-B1D7-C8CC-F032-466732BCFFB8}"/>
          </ac:spMkLst>
        </pc:spChg>
        <pc:spChg chg="mod">
          <ac:chgData name="Sara Muneeb" userId="29b624b1-a719-43f5-9b52-388cd4043c04" providerId="ADAL" clId="{17E51FC5-263C-467D-89F5-E0CA68E6CA8A}" dt="2022-12-23T09:30:46.001" v="752" actId="27636"/>
          <ac:spMkLst>
            <pc:docMk/>
            <pc:sldMk cId="958988072" sldId="267"/>
            <ac:spMk id="3" creationId="{97860562-8668-B1CF-7F43-A0C5E0D14AD5}"/>
          </ac:spMkLst>
        </pc:spChg>
      </pc:sldChg>
      <pc:sldChg chg="addSp delSp modSp add del mod">
        <pc:chgData name="Sara Muneeb" userId="29b624b1-a719-43f5-9b52-388cd4043c04" providerId="ADAL" clId="{17E51FC5-263C-467D-89F5-E0CA68E6CA8A}" dt="2022-12-23T09:28:48.571" v="680" actId="47"/>
        <pc:sldMkLst>
          <pc:docMk/>
          <pc:sldMk cId="1876786710" sldId="267"/>
        </pc:sldMkLst>
        <pc:spChg chg="mod">
          <ac:chgData name="Sara Muneeb" userId="29b624b1-a719-43f5-9b52-388cd4043c04" providerId="ADAL" clId="{17E51FC5-263C-467D-89F5-E0CA68E6CA8A}" dt="2022-12-23T09:28:45.354" v="678" actId="21"/>
          <ac:spMkLst>
            <pc:docMk/>
            <pc:sldMk cId="1876786710" sldId="267"/>
            <ac:spMk id="2" creationId="{00000000-0000-0000-0000-000000000000}"/>
          </ac:spMkLst>
        </pc:spChg>
        <pc:spChg chg="add del mod">
          <ac:chgData name="Sara Muneeb" userId="29b624b1-a719-43f5-9b52-388cd4043c04" providerId="ADAL" clId="{17E51FC5-263C-467D-89F5-E0CA68E6CA8A}" dt="2022-12-23T09:17:15.678" v="524" actId="478"/>
          <ac:spMkLst>
            <pc:docMk/>
            <pc:sldMk cId="1876786710" sldId="267"/>
            <ac:spMk id="3" creationId="{FA9C018E-A884-9C89-BBC5-CF8AE4EF9AF4}"/>
          </ac:spMkLst>
        </pc:spChg>
        <pc:picChg chg="del mod">
          <ac:chgData name="Sara Muneeb" userId="29b624b1-a719-43f5-9b52-388cd4043c04" providerId="ADAL" clId="{17E51FC5-263C-467D-89F5-E0CA68E6CA8A}" dt="2022-12-23T09:16:38.644" v="521" actId="21"/>
          <ac:picMkLst>
            <pc:docMk/>
            <pc:sldMk cId="1876786710" sldId="267"/>
            <ac:picMk id="4100" creationId="{00000000-0000-0000-0000-000000000000}"/>
          </ac:picMkLst>
        </pc:picChg>
        <pc:picChg chg="del mod">
          <ac:chgData name="Sara Muneeb" userId="29b624b1-a719-43f5-9b52-388cd4043c04" providerId="ADAL" clId="{17E51FC5-263C-467D-89F5-E0CA68E6CA8A}" dt="2022-12-23T09:17:19.568" v="526" actId="21"/>
          <ac:picMkLst>
            <pc:docMk/>
            <pc:sldMk cId="1876786710" sldId="267"/>
            <ac:picMk id="4101" creationId="{00000000-0000-0000-0000-000000000000}"/>
          </ac:picMkLst>
        </pc:pic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3641625327" sldId="267"/>
        </pc:sldMkLst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2083047972" sldId="268"/>
        </pc:sldMkLst>
      </pc:sldChg>
      <pc:sldChg chg="modSp new mod">
        <pc:chgData name="Sara Muneeb" userId="29b624b1-a719-43f5-9b52-388cd4043c04" providerId="ADAL" clId="{17E51FC5-263C-467D-89F5-E0CA68E6CA8A}" dt="2022-12-23T09:31:48.251" v="798" actId="20577"/>
        <pc:sldMkLst>
          <pc:docMk/>
          <pc:sldMk cId="2570797110" sldId="268"/>
        </pc:sldMkLst>
        <pc:spChg chg="mod">
          <ac:chgData name="Sara Muneeb" userId="29b624b1-a719-43f5-9b52-388cd4043c04" providerId="ADAL" clId="{17E51FC5-263C-467D-89F5-E0CA68E6CA8A}" dt="2022-12-23T09:31:48.251" v="798" actId="20577"/>
          <ac:spMkLst>
            <pc:docMk/>
            <pc:sldMk cId="2570797110" sldId="268"/>
            <ac:spMk id="2" creationId="{47F76C7E-46D2-8A54-0447-6CA9408CF972}"/>
          </ac:spMkLst>
        </pc:spChg>
        <pc:spChg chg="mod">
          <ac:chgData name="Sara Muneeb" userId="29b624b1-a719-43f5-9b52-388cd4043c04" providerId="ADAL" clId="{17E51FC5-263C-467D-89F5-E0CA68E6CA8A}" dt="2022-12-23T09:31:43.133" v="781" actId="20577"/>
          <ac:spMkLst>
            <pc:docMk/>
            <pc:sldMk cId="2570797110" sldId="268"/>
            <ac:spMk id="3" creationId="{6B473B17-A4AC-6835-6C22-95754493A507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1980505882" sldId="269"/>
        </pc:sldMkLst>
      </pc:sldChg>
      <pc:sldChg chg="new del">
        <pc:chgData name="Sara Muneeb" userId="29b624b1-a719-43f5-9b52-388cd4043c04" providerId="ADAL" clId="{17E51FC5-263C-467D-89F5-E0CA68E6CA8A}" dt="2022-12-23T09:33:16.366" v="800" actId="680"/>
        <pc:sldMkLst>
          <pc:docMk/>
          <pc:sldMk cId="2382037512" sldId="269"/>
        </pc:sldMkLst>
      </pc:sldChg>
      <pc:sldChg chg="modSp new mod ord">
        <pc:chgData name="Sara Muneeb" userId="29b624b1-a719-43f5-9b52-388cd4043c04" providerId="ADAL" clId="{17E51FC5-263C-467D-89F5-E0CA68E6CA8A}" dt="2022-12-23T09:38:33.192" v="1030" actId="14"/>
        <pc:sldMkLst>
          <pc:docMk/>
          <pc:sldMk cId="2520262136" sldId="269"/>
        </pc:sldMkLst>
        <pc:spChg chg="mod">
          <ac:chgData name="Sara Muneeb" userId="29b624b1-a719-43f5-9b52-388cd4043c04" providerId="ADAL" clId="{17E51FC5-263C-467D-89F5-E0CA68E6CA8A}" dt="2022-12-23T09:33:24.670" v="818" actId="20577"/>
          <ac:spMkLst>
            <pc:docMk/>
            <pc:sldMk cId="2520262136" sldId="269"/>
            <ac:spMk id="2" creationId="{A51E0B22-3ADE-1C3F-0421-78AB94538105}"/>
          </ac:spMkLst>
        </pc:spChg>
        <pc:spChg chg="mod">
          <ac:chgData name="Sara Muneeb" userId="29b624b1-a719-43f5-9b52-388cd4043c04" providerId="ADAL" clId="{17E51FC5-263C-467D-89F5-E0CA68E6CA8A}" dt="2022-12-23T09:38:33.192" v="1030" actId="14"/>
          <ac:spMkLst>
            <pc:docMk/>
            <pc:sldMk cId="2520262136" sldId="269"/>
            <ac:spMk id="3" creationId="{13ADA212-C3F4-FD77-A5A7-5C6AD9E7A8B9}"/>
          </ac:spMkLst>
        </pc:spChg>
      </pc:sldChg>
      <pc:sldChg chg="modSp new mod">
        <pc:chgData name="Sara Muneeb" userId="29b624b1-a719-43f5-9b52-388cd4043c04" providerId="ADAL" clId="{17E51FC5-263C-467D-89F5-E0CA68E6CA8A}" dt="2022-12-23T09:40:47.881" v="1055" actId="20577"/>
        <pc:sldMkLst>
          <pc:docMk/>
          <pc:sldMk cId="1030473748" sldId="270"/>
        </pc:sldMkLst>
        <pc:spChg chg="mod">
          <ac:chgData name="Sara Muneeb" userId="29b624b1-a719-43f5-9b52-388cd4043c04" providerId="ADAL" clId="{17E51FC5-263C-467D-89F5-E0CA68E6CA8A}" dt="2022-12-23T09:39:18.532" v="1042" actId="20577"/>
          <ac:spMkLst>
            <pc:docMk/>
            <pc:sldMk cId="1030473748" sldId="270"/>
            <ac:spMk id="2" creationId="{2D4AC85F-250E-54BB-5A45-E0AB7C7FB5FF}"/>
          </ac:spMkLst>
        </pc:spChg>
        <pc:spChg chg="mod">
          <ac:chgData name="Sara Muneeb" userId="29b624b1-a719-43f5-9b52-388cd4043c04" providerId="ADAL" clId="{17E51FC5-263C-467D-89F5-E0CA68E6CA8A}" dt="2022-12-23T09:40:47.881" v="1055" actId="20577"/>
          <ac:spMkLst>
            <pc:docMk/>
            <pc:sldMk cId="1030473748" sldId="270"/>
            <ac:spMk id="3" creationId="{6E5C63B4-2090-6EF9-44A7-816DC1E1BAEA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3116690834" sldId="270"/>
        </pc:sldMkLst>
      </pc:sldChg>
      <pc:sldChg chg="modSp new mod">
        <pc:chgData name="Sara Muneeb" userId="29b624b1-a719-43f5-9b52-388cd4043c04" providerId="ADAL" clId="{17E51FC5-263C-467D-89F5-E0CA68E6CA8A}" dt="2022-12-23T09:42:44.059" v="1118" actId="20577"/>
        <pc:sldMkLst>
          <pc:docMk/>
          <pc:sldMk cId="4043093711" sldId="271"/>
        </pc:sldMkLst>
        <pc:spChg chg="mod">
          <ac:chgData name="Sara Muneeb" userId="29b624b1-a719-43f5-9b52-388cd4043c04" providerId="ADAL" clId="{17E51FC5-263C-467D-89F5-E0CA68E6CA8A}" dt="2022-12-23T09:41:24.404" v="1070" actId="20577"/>
          <ac:spMkLst>
            <pc:docMk/>
            <pc:sldMk cId="4043093711" sldId="271"/>
            <ac:spMk id="2" creationId="{4A8A825E-0CD5-B8C9-C260-9FE7DD08802E}"/>
          </ac:spMkLst>
        </pc:spChg>
        <pc:spChg chg="mod">
          <ac:chgData name="Sara Muneeb" userId="29b624b1-a719-43f5-9b52-388cd4043c04" providerId="ADAL" clId="{17E51FC5-263C-467D-89F5-E0CA68E6CA8A}" dt="2022-12-23T09:42:44.059" v="1118" actId="20577"/>
          <ac:spMkLst>
            <pc:docMk/>
            <pc:sldMk cId="4043093711" sldId="271"/>
            <ac:spMk id="3" creationId="{0AAF5FA8-4004-A65C-5DB5-A4C418236F4E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4065582504" sldId="271"/>
        </pc:sldMkLst>
      </pc:sldChg>
      <pc:sldChg chg="modSp new mod">
        <pc:chgData name="Sara Muneeb" userId="29b624b1-a719-43f5-9b52-388cd4043c04" providerId="ADAL" clId="{17E51FC5-263C-467D-89F5-E0CA68E6CA8A}" dt="2022-12-23T09:48:45.522" v="1223" actId="20577"/>
        <pc:sldMkLst>
          <pc:docMk/>
          <pc:sldMk cId="1019714335" sldId="272"/>
        </pc:sldMkLst>
        <pc:spChg chg="mod">
          <ac:chgData name="Sara Muneeb" userId="29b624b1-a719-43f5-9b52-388cd4043c04" providerId="ADAL" clId="{17E51FC5-263C-467D-89F5-E0CA68E6CA8A}" dt="2022-12-23T09:44:32.417" v="1141" actId="20577"/>
          <ac:spMkLst>
            <pc:docMk/>
            <pc:sldMk cId="1019714335" sldId="272"/>
            <ac:spMk id="2" creationId="{5D5BB621-0AE0-DEF0-7E14-08B0125AC39F}"/>
          </ac:spMkLst>
        </pc:spChg>
        <pc:spChg chg="mod">
          <ac:chgData name="Sara Muneeb" userId="29b624b1-a719-43f5-9b52-388cd4043c04" providerId="ADAL" clId="{17E51FC5-263C-467D-89F5-E0CA68E6CA8A}" dt="2022-12-23T09:48:45.522" v="1223" actId="20577"/>
          <ac:spMkLst>
            <pc:docMk/>
            <pc:sldMk cId="1019714335" sldId="272"/>
            <ac:spMk id="3" creationId="{E613C497-E16C-4F83-D203-C9851316C5CF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1750990324" sldId="272"/>
        </pc:sldMkLst>
      </pc:sldChg>
      <pc:sldChg chg="modSp new mod">
        <pc:chgData name="Sara Muneeb" userId="29b624b1-a719-43f5-9b52-388cd4043c04" providerId="ADAL" clId="{17E51FC5-263C-467D-89F5-E0CA68E6CA8A}" dt="2022-12-23T09:47:42.515" v="1202" actId="20577"/>
        <pc:sldMkLst>
          <pc:docMk/>
          <pc:sldMk cId="1909736192" sldId="273"/>
        </pc:sldMkLst>
        <pc:spChg chg="mod">
          <ac:chgData name="Sara Muneeb" userId="29b624b1-a719-43f5-9b52-388cd4043c04" providerId="ADAL" clId="{17E51FC5-263C-467D-89F5-E0CA68E6CA8A}" dt="2022-12-23T09:45:37.834" v="1171" actId="313"/>
          <ac:spMkLst>
            <pc:docMk/>
            <pc:sldMk cId="1909736192" sldId="273"/>
            <ac:spMk id="2" creationId="{89BD7A26-3EE0-CB23-AF69-48495AC8F8BB}"/>
          </ac:spMkLst>
        </pc:spChg>
        <pc:spChg chg="mod">
          <ac:chgData name="Sara Muneeb" userId="29b624b1-a719-43f5-9b52-388cd4043c04" providerId="ADAL" clId="{17E51FC5-263C-467D-89F5-E0CA68E6CA8A}" dt="2022-12-23T09:47:42.515" v="1202" actId="20577"/>
          <ac:spMkLst>
            <pc:docMk/>
            <pc:sldMk cId="1909736192" sldId="273"/>
            <ac:spMk id="3" creationId="{55DAEC0D-0DF8-F41F-808C-225E4A7A567C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4093893643" sldId="273"/>
        </pc:sldMkLst>
      </pc:sldChg>
      <pc:sldChg chg="addSp modSp new mod">
        <pc:chgData name="Sara Muneeb" userId="29b624b1-a719-43f5-9b52-388cd4043c04" providerId="ADAL" clId="{17E51FC5-263C-467D-89F5-E0CA68E6CA8A}" dt="2022-12-23T10:20:55.086" v="1927" actId="14100"/>
        <pc:sldMkLst>
          <pc:docMk/>
          <pc:sldMk cId="1794818362" sldId="274"/>
        </pc:sldMkLst>
        <pc:spChg chg="mod">
          <ac:chgData name="Sara Muneeb" userId="29b624b1-a719-43f5-9b52-388cd4043c04" providerId="ADAL" clId="{17E51FC5-263C-467D-89F5-E0CA68E6CA8A}" dt="2022-12-23T09:45:48.077" v="1184" actId="20577"/>
          <ac:spMkLst>
            <pc:docMk/>
            <pc:sldMk cId="1794818362" sldId="274"/>
            <ac:spMk id="2" creationId="{4E50BEE1-FF70-96AE-F926-FF8B4EF572A7}"/>
          </ac:spMkLst>
        </pc:spChg>
        <pc:spChg chg="mod">
          <ac:chgData name="Sara Muneeb" userId="29b624b1-a719-43f5-9b52-388cd4043c04" providerId="ADAL" clId="{17E51FC5-263C-467D-89F5-E0CA68E6CA8A}" dt="2022-12-23T09:46:04.175" v="1191" actId="20577"/>
          <ac:spMkLst>
            <pc:docMk/>
            <pc:sldMk cId="1794818362" sldId="274"/>
            <ac:spMk id="3" creationId="{D3A5613C-220F-2F6A-4DDC-B1C53D9EDC67}"/>
          </ac:spMkLst>
        </pc:spChg>
        <pc:picChg chg="add mod">
          <ac:chgData name="Sara Muneeb" userId="29b624b1-a719-43f5-9b52-388cd4043c04" providerId="ADAL" clId="{17E51FC5-263C-467D-89F5-E0CA68E6CA8A}" dt="2022-12-23T10:20:55.086" v="1927" actId="14100"/>
          <ac:picMkLst>
            <pc:docMk/>
            <pc:sldMk cId="1794818362" sldId="274"/>
            <ac:picMk id="5" creationId="{75C8218A-8E12-4BBD-2A9B-A62EEC69B310}"/>
          </ac:picMkLst>
        </pc:pic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2952381559" sldId="274"/>
        </pc:sldMkLst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191396906" sldId="275"/>
        </pc:sldMkLst>
      </pc:sldChg>
      <pc:sldChg chg="modSp new mod">
        <pc:chgData name="Sara Muneeb" userId="29b624b1-a719-43f5-9b52-388cd4043c04" providerId="ADAL" clId="{17E51FC5-263C-467D-89F5-E0CA68E6CA8A}" dt="2022-12-23T09:50:11.280" v="1287" actId="207"/>
        <pc:sldMkLst>
          <pc:docMk/>
          <pc:sldMk cId="2703633291" sldId="275"/>
        </pc:sldMkLst>
        <pc:spChg chg="mod">
          <ac:chgData name="Sara Muneeb" userId="29b624b1-a719-43f5-9b52-388cd4043c04" providerId="ADAL" clId="{17E51FC5-263C-467D-89F5-E0CA68E6CA8A}" dt="2022-12-23T09:49:25.039" v="1272" actId="27636"/>
          <ac:spMkLst>
            <pc:docMk/>
            <pc:sldMk cId="2703633291" sldId="275"/>
            <ac:spMk id="2" creationId="{A88FF309-E7C4-3991-CA8F-EA571F8AA3B0}"/>
          </ac:spMkLst>
        </pc:spChg>
        <pc:spChg chg="mod">
          <ac:chgData name="Sara Muneeb" userId="29b624b1-a719-43f5-9b52-388cd4043c04" providerId="ADAL" clId="{17E51FC5-263C-467D-89F5-E0CA68E6CA8A}" dt="2022-12-23T09:50:11.280" v="1287" actId="207"/>
          <ac:spMkLst>
            <pc:docMk/>
            <pc:sldMk cId="2703633291" sldId="275"/>
            <ac:spMk id="3" creationId="{4CA61736-636E-0342-6A40-99A88A20D2B5}"/>
          </ac:spMkLst>
        </pc:spChg>
      </pc:sldChg>
      <pc:sldChg chg="modSp new mod">
        <pc:chgData name="Sara Muneeb" userId="29b624b1-a719-43f5-9b52-388cd4043c04" providerId="ADAL" clId="{17E51FC5-263C-467D-89F5-E0CA68E6CA8A}" dt="2022-12-23T09:54:26.221" v="1360" actId="27636"/>
        <pc:sldMkLst>
          <pc:docMk/>
          <pc:sldMk cId="497707744" sldId="276"/>
        </pc:sldMkLst>
        <pc:spChg chg="mod">
          <ac:chgData name="Sara Muneeb" userId="29b624b1-a719-43f5-9b52-388cd4043c04" providerId="ADAL" clId="{17E51FC5-263C-467D-89F5-E0CA68E6CA8A}" dt="2022-12-23T09:53:13.349" v="1331" actId="20577"/>
          <ac:spMkLst>
            <pc:docMk/>
            <pc:sldMk cId="497707744" sldId="276"/>
            <ac:spMk id="2" creationId="{40911B43-1F85-7826-2FC5-21A8D4DB7DDF}"/>
          </ac:spMkLst>
        </pc:spChg>
        <pc:spChg chg="mod">
          <ac:chgData name="Sara Muneeb" userId="29b624b1-a719-43f5-9b52-388cd4043c04" providerId="ADAL" clId="{17E51FC5-263C-467D-89F5-E0CA68E6CA8A}" dt="2022-12-23T09:54:26.221" v="1360" actId="27636"/>
          <ac:spMkLst>
            <pc:docMk/>
            <pc:sldMk cId="497707744" sldId="276"/>
            <ac:spMk id="3" creationId="{E8D27CA1-0A57-E82D-5A41-282F3124A256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1239007380" sldId="276"/>
        </pc:sldMkLst>
      </pc:sldChg>
      <pc:sldChg chg="addSp delSp modSp new mod">
        <pc:chgData name="Sara Muneeb" userId="29b624b1-a719-43f5-9b52-388cd4043c04" providerId="ADAL" clId="{17E51FC5-263C-467D-89F5-E0CA68E6CA8A}" dt="2022-12-23T09:58:49.177" v="1471" actId="27636"/>
        <pc:sldMkLst>
          <pc:docMk/>
          <pc:sldMk cId="2965756389" sldId="277"/>
        </pc:sldMkLst>
        <pc:spChg chg="mod">
          <ac:chgData name="Sara Muneeb" userId="29b624b1-a719-43f5-9b52-388cd4043c04" providerId="ADAL" clId="{17E51FC5-263C-467D-89F5-E0CA68E6CA8A}" dt="2022-12-23T09:57:03.874" v="1392" actId="20577"/>
          <ac:spMkLst>
            <pc:docMk/>
            <pc:sldMk cId="2965756389" sldId="277"/>
            <ac:spMk id="2" creationId="{3224E850-9C8A-7BCF-7E88-95ED48FEEFD9}"/>
          </ac:spMkLst>
        </pc:spChg>
        <pc:spChg chg="mod">
          <ac:chgData name="Sara Muneeb" userId="29b624b1-a719-43f5-9b52-388cd4043c04" providerId="ADAL" clId="{17E51FC5-263C-467D-89F5-E0CA68E6CA8A}" dt="2022-12-23T09:58:49.177" v="1471" actId="27636"/>
          <ac:spMkLst>
            <pc:docMk/>
            <pc:sldMk cId="2965756389" sldId="277"/>
            <ac:spMk id="3" creationId="{681C02B2-BB3F-550D-B82E-671957A1C5B8}"/>
          </ac:spMkLst>
        </pc:spChg>
        <pc:spChg chg="add del">
          <ac:chgData name="Sara Muneeb" userId="29b624b1-a719-43f5-9b52-388cd4043c04" providerId="ADAL" clId="{17E51FC5-263C-467D-89F5-E0CA68E6CA8A}" dt="2022-12-23T09:55:27.396" v="1365" actId="22"/>
          <ac:spMkLst>
            <pc:docMk/>
            <pc:sldMk cId="2965756389" sldId="277"/>
            <ac:spMk id="5" creationId="{8CBA6764-CB6A-53AF-2EC7-3BEABF0E805E}"/>
          </ac:spMkLst>
        </pc:sp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4238784123" sldId="277"/>
        </pc:sldMkLst>
      </pc:sldChg>
      <pc:sldChg chg="addSp modSp new mod">
        <pc:chgData name="Sara Muneeb" userId="29b624b1-a719-43f5-9b52-388cd4043c04" providerId="ADAL" clId="{17E51FC5-263C-467D-89F5-E0CA68E6CA8A}" dt="2022-12-23T10:00:50.641" v="1504" actId="1076"/>
        <pc:sldMkLst>
          <pc:docMk/>
          <pc:sldMk cId="1525516791" sldId="278"/>
        </pc:sldMkLst>
        <pc:spChg chg="mod">
          <ac:chgData name="Sara Muneeb" userId="29b624b1-a719-43f5-9b52-388cd4043c04" providerId="ADAL" clId="{17E51FC5-263C-467D-89F5-E0CA68E6CA8A}" dt="2022-12-23T09:57:06.745" v="1394"/>
          <ac:spMkLst>
            <pc:docMk/>
            <pc:sldMk cId="1525516791" sldId="278"/>
            <ac:spMk id="2" creationId="{AA77DFD2-6C40-423E-47B8-F6753EE5EFDF}"/>
          </ac:spMkLst>
        </pc:spChg>
        <pc:spChg chg="mod">
          <ac:chgData name="Sara Muneeb" userId="29b624b1-a719-43f5-9b52-388cd4043c04" providerId="ADAL" clId="{17E51FC5-263C-467D-89F5-E0CA68E6CA8A}" dt="2022-12-23T09:59:23.319" v="1501" actId="404"/>
          <ac:spMkLst>
            <pc:docMk/>
            <pc:sldMk cId="1525516791" sldId="278"/>
            <ac:spMk id="3" creationId="{E0601945-690F-159D-9155-0D379BA15BE5}"/>
          </ac:spMkLst>
        </pc:spChg>
        <pc:picChg chg="add mod">
          <ac:chgData name="Sara Muneeb" userId="29b624b1-a719-43f5-9b52-388cd4043c04" providerId="ADAL" clId="{17E51FC5-263C-467D-89F5-E0CA68E6CA8A}" dt="2022-12-23T10:00:50.641" v="1504" actId="1076"/>
          <ac:picMkLst>
            <pc:docMk/>
            <pc:sldMk cId="1525516791" sldId="278"/>
            <ac:picMk id="5" creationId="{23E13044-DDC9-BB46-C195-944E4734E6A8}"/>
          </ac:picMkLst>
        </pc:picChg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2125336047" sldId="278"/>
        </pc:sldMkLst>
      </pc:sldChg>
      <pc:sldChg chg="del">
        <pc:chgData name="Sara Muneeb" userId="29b624b1-a719-43f5-9b52-388cd4043c04" providerId="ADAL" clId="{17E51FC5-263C-467D-89F5-E0CA68E6CA8A}" dt="2022-12-23T08:32:09.295" v="0" actId="47"/>
        <pc:sldMkLst>
          <pc:docMk/>
          <pc:sldMk cId="424997479" sldId="279"/>
        </pc:sldMkLst>
      </pc:sldChg>
      <pc:sldChg chg="new del">
        <pc:chgData name="Sara Muneeb" userId="29b624b1-a719-43f5-9b52-388cd4043c04" providerId="ADAL" clId="{17E51FC5-263C-467D-89F5-E0CA68E6CA8A}" dt="2022-12-23T09:58:53.980" v="1473" actId="47"/>
        <pc:sldMkLst>
          <pc:docMk/>
          <pc:sldMk cId="2889814658" sldId="279"/>
        </pc:sldMkLst>
      </pc:sldChg>
      <pc:sldChg chg="modSp new mod">
        <pc:chgData name="Sara Muneeb" userId="29b624b1-a719-43f5-9b52-388cd4043c04" providerId="ADAL" clId="{17E51FC5-263C-467D-89F5-E0CA68E6CA8A}" dt="2022-12-23T10:09:24.908" v="1732" actId="207"/>
        <pc:sldMkLst>
          <pc:docMk/>
          <pc:sldMk cId="3363254883" sldId="279"/>
        </pc:sldMkLst>
        <pc:spChg chg="mod">
          <ac:chgData name="Sara Muneeb" userId="29b624b1-a719-43f5-9b52-388cd4043c04" providerId="ADAL" clId="{17E51FC5-263C-467D-89F5-E0CA68E6CA8A}" dt="2022-12-23T10:05:12.723" v="1606" actId="20577"/>
          <ac:spMkLst>
            <pc:docMk/>
            <pc:sldMk cId="3363254883" sldId="279"/>
            <ac:spMk id="2" creationId="{6ECD2303-6D3A-A02D-3337-508898A93311}"/>
          </ac:spMkLst>
        </pc:spChg>
        <pc:spChg chg="mod">
          <ac:chgData name="Sara Muneeb" userId="29b624b1-a719-43f5-9b52-388cd4043c04" providerId="ADAL" clId="{17E51FC5-263C-467D-89F5-E0CA68E6CA8A}" dt="2022-12-23T10:09:24.908" v="1732" actId="207"/>
          <ac:spMkLst>
            <pc:docMk/>
            <pc:sldMk cId="3363254883" sldId="279"/>
            <ac:spMk id="3" creationId="{E95AEB6A-E2D6-BE95-DE6E-3BE881917CFB}"/>
          </ac:spMkLst>
        </pc:spChg>
      </pc:sldChg>
      <pc:sldChg chg="addSp delSp modSp new mod">
        <pc:chgData name="Sara Muneeb" userId="29b624b1-a719-43f5-9b52-388cd4043c04" providerId="ADAL" clId="{17E51FC5-263C-467D-89F5-E0CA68E6CA8A}" dt="2022-12-23T10:22:11.636" v="1946" actId="1037"/>
        <pc:sldMkLst>
          <pc:docMk/>
          <pc:sldMk cId="223111386" sldId="280"/>
        </pc:sldMkLst>
        <pc:spChg chg="mod">
          <ac:chgData name="Sara Muneeb" userId="29b624b1-a719-43f5-9b52-388cd4043c04" providerId="ADAL" clId="{17E51FC5-263C-467D-89F5-E0CA68E6CA8A}" dt="2022-12-23T10:11:39.885" v="1754" actId="20577"/>
          <ac:spMkLst>
            <pc:docMk/>
            <pc:sldMk cId="223111386" sldId="280"/>
            <ac:spMk id="2" creationId="{6DD72616-A916-6ABE-8E0B-16654C9A7F96}"/>
          </ac:spMkLst>
        </pc:spChg>
        <pc:spChg chg="mod">
          <ac:chgData name="Sara Muneeb" userId="29b624b1-a719-43f5-9b52-388cd4043c04" providerId="ADAL" clId="{17E51FC5-263C-467D-89F5-E0CA68E6CA8A}" dt="2022-12-23T10:12:53.755" v="1878" actId="20577"/>
          <ac:spMkLst>
            <pc:docMk/>
            <pc:sldMk cId="223111386" sldId="280"/>
            <ac:spMk id="3" creationId="{912BBBD2-BD98-1170-9163-36A30765607D}"/>
          </ac:spMkLst>
        </pc:spChg>
        <pc:picChg chg="add mod">
          <ac:chgData name="Sara Muneeb" userId="29b624b1-a719-43f5-9b52-388cd4043c04" providerId="ADAL" clId="{17E51FC5-263C-467D-89F5-E0CA68E6CA8A}" dt="2022-12-23T10:22:09.069" v="1945" actId="1038"/>
          <ac:picMkLst>
            <pc:docMk/>
            <pc:sldMk cId="223111386" sldId="280"/>
            <ac:picMk id="5" creationId="{7B68AC88-AAC2-F604-550D-D6487DB9CE8E}"/>
          </ac:picMkLst>
        </pc:picChg>
        <pc:picChg chg="add del mod">
          <ac:chgData name="Sara Muneeb" userId="29b624b1-a719-43f5-9b52-388cd4043c04" providerId="ADAL" clId="{17E51FC5-263C-467D-89F5-E0CA68E6CA8A}" dt="2022-12-23T10:21:30.483" v="1933" actId="478"/>
          <ac:picMkLst>
            <pc:docMk/>
            <pc:sldMk cId="223111386" sldId="280"/>
            <ac:picMk id="7" creationId="{804652AA-C98F-1F56-C69A-4A490F4512D2}"/>
          </ac:picMkLst>
        </pc:picChg>
        <pc:picChg chg="add mod">
          <ac:chgData name="Sara Muneeb" userId="29b624b1-a719-43f5-9b52-388cd4043c04" providerId="ADAL" clId="{17E51FC5-263C-467D-89F5-E0CA68E6CA8A}" dt="2022-12-23T10:22:11.636" v="1946" actId="1037"/>
          <ac:picMkLst>
            <pc:docMk/>
            <pc:sldMk cId="223111386" sldId="280"/>
            <ac:picMk id="9" creationId="{2C4F203E-2981-F1B4-70F0-D3D8770D3C45}"/>
          </ac:picMkLst>
        </pc:picChg>
      </pc:sldChg>
    </pc:docChg>
  </pc:docChgLst>
  <pc:docChgLst>
    <pc:chgData name="Sara Muneeb" userId="29b624b1-a719-43f5-9b52-388cd4043c04" providerId="ADAL" clId="{9349EC5B-3418-40D6-82D5-AD7C894D9B85}"/>
    <pc:docChg chg="undo custSel addSld delSld modSld sldOrd">
      <pc:chgData name="Sara Muneeb" userId="29b624b1-a719-43f5-9b52-388cd4043c04" providerId="ADAL" clId="{9349EC5B-3418-40D6-82D5-AD7C894D9B85}" dt="2022-12-14T10:14:36.433" v="1183" actId="20577"/>
      <pc:docMkLst>
        <pc:docMk/>
      </pc:docMkLst>
      <pc:sldChg chg="modSp mod">
        <pc:chgData name="Sara Muneeb" userId="29b624b1-a719-43f5-9b52-388cd4043c04" providerId="ADAL" clId="{9349EC5B-3418-40D6-82D5-AD7C894D9B85}" dt="2022-12-08T04:16:14.602" v="26" actId="20577"/>
        <pc:sldMkLst>
          <pc:docMk/>
          <pc:sldMk cId="2984185032" sldId="256"/>
        </pc:sldMkLst>
        <pc:spChg chg="mod">
          <ac:chgData name="Sara Muneeb" userId="29b624b1-a719-43f5-9b52-388cd4043c04" providerId="ADAL" clId="{9349EC5B-3418-40D6-82D5-AD7C894D9B85}" dt="2022-12-08T04:16:14.602" v="26" actId="20577"/>
          <ac:spMkLst>
            <pc:docMk/>
            <pc:sldMk cId="2984185032" sldId="256"/>
            <ac:spMk id="2" creationId="{00000000-0000-0000-0000-000000000000}"/>
          </ac:spMkLst>
        </pc:sp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746396122" sldId="257"/>
        </pc:sldMkLst>
      </pc:sldChg>
      <pc:sldChg chg="new">
        <pc:chgData name="Sara Muneeb" userId="29b624b1-a719-43f5-9b52-388cd4043c04" providerId="ADAL" clId="{9349EC5B-3418-40D6-82D5-AD7C894D9B85}" dt="2022-12-08T04:15:55.663" v="1" actId="680"/>
        <pc:sldMkLst>
          <pc:docMk/>
          <pc:sldMk cId="2712128638" sldId="257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3860371570" sldId="258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2060412909" sldId="259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3321054555" sldId="260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632207964" sldId="261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3110555305" sldId="262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2084209913" sldId="263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2319099585" sldId="264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87458491" sldId="265"/>
        </pc:sldMkLst>
      </pc:sldChg>
      <pc:sldChg chg="modSp mod">
        <pc:chgData name="Sara Muneeb" userId="29b624b1-a719-43f5-9b52-388cd4043c04" providerId="ADAL" clId="{9349EC5B-3418-40D6-82D5-AD7C894D9B85}" dt="2022-12-14T07:52:44.786" v="33" actId="20577"/>
        <pc:sldMkLst>
          <pc:docMk/>
          <pc:sldMk cId="1786857512" sldId="265"/>
        </pc:sldMkLst>
        <pc:spChg chg="mod">
          <ac:chgData name="Sara Muneeb" userId="29b624b1-a719-43f5-9b52-388cd4043c04" providerId="ADAL" clId="{9349EC5B-3418-40D6-82D5-AD7C894D9B85}" dt="2022-12-14T07:52:44.786" v="33" actId="20577"/>
          <ac:spMkLst>
            <pc:docMk/>
            <pc:sldMk cId="1786857512" sldId="265"/>
            <ac:spMk id="2" creationId="{925BD242-3C86-7E0E-015F-84BC035B5FF9}"/>
          </ac:spMkLst>
        </pc:sp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3212761477" sldId="266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2035522379" sldId="267"/>
        </pc:sldMkLst>
      </pc:sldChg>
      <pc:sldChg chg="addSp delSp modSp mod">
        <pc:chgData name="Sara Muneeb" userId="29b624b1-a719-43f5-9b52-388cd4043c04" providerId="ADAL" clId="{9349EC5B-3418-40D6-82D5-AD7C894D9B85}" dt="2022-12-14T07:54:18.003" v="85" actId="313"/>
        <pc:sldMkLst>
          <pc:docMk/>
          <pc:sldMk cId="187108510" sldId="268"/>
        </pc:sldMkLst>
        <pc:spChg chg="mod">
          <ac:chgData name="Sara Muneeb" userId="29b624b1-a719-43f5-9b52-388cd4043c04" providerId="ADAL" clId="{9349EC5B-3418-40D6-82D5-AD7C894D9B85}" dt="2022-12-14T07:54:18.003" v="85" actId="313"/>
          <ac:spMkLst>
            <pc:docMk/>
            <pc:sldMk cId="187108510" sldId="268"/>
            <ac:spMk id="2" creationId="{5128B08A-2501-747C-1DAA-E86E2DE3C14F}"/>
          </ac:spMkLst>
        </pc:spChg>
        <pc:spChg chg="mod">
          <ac:chgData name="Sara Muneeb" userId="29b624b1-a719-43f5-9b52-388cd4043c04" providerId="ADAL" clId="{9349EC5B-3418-40D6-82D5-AD7C894D9B85}" dt="2022-12-14T07:53:02.323" v="39" actId="113"/>
          <ac:spMkLst>
            <pc:docMk/>
            <pc:sldMk cId="187108510" sldId="268"/>
            <ac:spMk id="3" creationId="{3F6A5FD6-A26D-EE66-0DE2-68F1146A3101}"/>
          </ac:spMkLst>
        </pc:spChg>
        <pc:picChg chg="add del">
          <ac:chgData name="Sara Muneeb" userId="29b624b1-a719-43f5-9b52-388cd4043c04" providerId="ADAL" clId="{9349EC5B-3418-40D6-82D5-AD7C894D9B85}" dt="2022-12-14T07:52:58.782" v="38"/>
          <ac:picMkLst>
            <pc:docMk/>
            <pc:sldMk cId="187108510" sldId="268"/>
            <ac:picMk id="1026" creationId="{74491559-72C5-CA97-61FD-700AD23F9CBE}"/>
          </ac:picMkLst>
        </pc:pic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886305423" sldId="268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681321597" sldId="269"/>
        </pc:sldMkLst>
      </pc:sldChg>
      <pc:sldChg chg="ord">
        <pc:chgData name="Sara Muneeb" userId="29b624b1-a719-43f5-9b52-388cd4043c04" providerId="ADAL" clId="{9349EC5B-3418-40D6-82D5-AD7C894D9B85}" dt="2022-12-14T07:52:25.164" v="30"/>
        <pc:sldMkLst>
          <pc:docMk/>
          <pc:sldMk cId="2685620422" sldId="269"/>
        </pc:sldMkLst>
      </pc:sldChg>
      <pc:sldChg chg="addSp delSp modSp mod ord">
        <pc:chgData name="Sara Muneeb" userId="29b624b1-a719-43f5-9b52-388cd4043c04" providerId="ADAL" clId="{9349EC5B-3418-40D6-82D5-AD7C894D9B85}" dt="2022-12-14T07:56:01.757" v="145" actId="22"/>
        <pc:sldMkLst>
          <pc:docMk/>
          <pc:sldMk cId="1592908027" sldId="270"/>
        </pc:sldMkLst>
        <pc:spChg chg="add del mod">
          <ac:chgData name="Sara Muneeb" userId="29b624b1-a719-43f5-9b52-388cd4043c04" providerId="ADAL" clId="{9349EC5B-3418-40D6-82D5-AD7C894D9B85}" dt="2022-12-14T07:56:01.757" v="145" actId="22"/>
          <ac:spMkLst>
            <pc:docMk/>
            <pc:sldMk cId="1592908027" sldId="270"/>
            <ac:spMk id="4" creationId="{A1306177-B272-3B90-285A-B9F828052514}"/>
          </ac:spMkLst>
        </pc:spChg>
        <pc:picChg chg="del">
          <ac:chgData name="Sara Muneeb" userId="29b624b1-a719-43f5-9b52-388cd4043c04" providerId="ADAL" clId="{9349EC5B-3418-40D6-82D5-AD7C894D9B85}" dt="2022-12-14T07:55:49.224" v="144" actId="478"/>
          <ac:picMkLst>
            <pc:docMk/>
            <pc:sldMk cId="1592908027" sldId="270"/>
            <ac:picMk id="5" creationId="{25678828-1011-2CA4-6390-4D64461B1AEA}"/>
          </ac:picMkLst>
        </pc:picChg>
        <pc:picChg chg="add mod ord">
          <ac:chgData name="Sara Muneeb" userId="29b624b1-a719-43f5-9b52-388cd4043c04" providerId="ADAL" clId="{9349EC5B-3418-40D6-82D5-AD7C894D9B85}" dt="2022-12-14T07:56:01.757" v="145" actId="22"/>
          <ac:picMkLst>
            <pc:docMk/>
            <pc:sldMk cId="1592908027" sldId="270"/>
            <ac:picMk id="7" creationId="{F0C10000-8E21-D0CD-F555-9E80CCA30564}"/>
          </ac:picMkLst>
        </pc:pic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3433099799" sldId="270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942714225" sldId="271"/>
        </pc:sldMkLst>
      </pc:sldChg>
      <pc:sldChg chg="ord">
        <pc:chgData name="Sara Muneeb" userId="29b624b1-a719-43f5-9b52-388cd4043c04" providerId="ADAL" clId="{9349EC5B-3418-40D6-82D5-AD7C894D9B85}" dt="2022-12-14T08:49:17.894" v="427"/>
        <pc:sldMkLst>
          <pc:docMk/>
          <pc:sldMk cId="3111914320" sldId="271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350534148" sldId="272"/>
        </pc:sldMkLst>
      </pc:sldChg>
      <pc:sldChg chg="modSp mod">
        <pc:chgData name="Sara Muneeb" userId="29b624b1-a719-43f5-9b52-388cd4043c04" providerId="ADAL" clId="{9349EC5B-3418-40D6-82D5-AD7C894D9B85}" dt="2022-12-14T08:11:41.080" v="154" actId="20577"/>
        <pc:sldMkLst>
          <pc:docMk/>
          <pc:sldMk cId="4241662000" sldId="272"/>
        </pc:sldMkLst>
        <pc:spChg chg="mod">
          <ac:chgData name="Sara Muneeb" userId="29b624b1-a719-43f5-9b52-388cd4043c04" providerId="ADAL" clId="{9349EC5B-3418-40D6-82D5-AD7C894D9B85}" dt="2022-12-14T07:54:28.443" v="99" actId="20577"/>
          <ac:spMkLst>
            <pc:docMk/>
            <pc:sldMk cId="4241662000" sldId="272"/>
            <ac:spMk id="2" creationId="{B5DF074D-EEF7-557A-C881-B51D393B2F79}"/>
          </ac:spMkLst>
        </pc:spChg>
        <pc:spChg chg="mod">
          <ac:chgData name="Sara Muneeb" userId="29b624b1-a719-43f5-9b52-388cd4043c04" providerId="ADAL" clId="{9349EC5B-3418-40D6-82D5-AD7C894D9B85}" dt="2022-12-14T08:11:41.080" v="154" actId="20577"/>
          <ac:spMkLst>
            <pc:docMk/>
            <pc:sldMk cId="4241662000" sldId="272"/>
            <ac:spMk id="3" creationId="{BD98ADE7-112C-72A1-C759-8346123A24E1}"/>
          </ac:spMkLst>
        </pc:spChg>
      </pc:sldChg>
      <pc:sldChg chg="modSp mod">
        <pc:chgData name="Sara Muneeb" userId="29b624b1-a719-43f5-9b52-388cd4043c04" providerId="ADAL" clId="{9349EC5B-3418-40D6-82D5-AD7C894D9B85}" dt="2022-12-14T08:12:04.142" v="166" actId="20577"/>
        <pc:sldMkLst>
          <pc:docMk/>
          <pc:sldMk cId="1104730889" sldId="273"/>
        </pc:sldMkLst>
        <pc:spChg chg="mod">
          <ac:chgData name="Sara Muneeb" userId="29b624b1-a719-43f5-9b52-388cd4043c04" providerId="ADAL" clId="{9349EC5B-3418-40D6-82D5-AD7C894D9B85}" dt="2022-12-14T07:54:34.003" v="100"/>
          <ac:spMkLst>
            <pc:docMk/>
            <pc:sldMk cId="1104730889" sldId="273"/>
            <ac:spMk id="2" creationId="{10E8DCBB-9B30-5BBB-2065-A0D1111EE575}"/>
          </ac:spMkLst>
        </pc:spChg>
        <pc:spChg chg="mod">
          <ac:chgData name="Sara Muneeb" userId="29b624b1-a719-43f5-9b52-388cd4043c04" providerId="ADAL" clId="{9349EC5B-3418-40D6-82D5-AD7C894D9B85}" dt="2022-12-14T08:12:04.142" v="166" actId="20577"/>
          <ac:spMkLst>
            <pc:docMk/>
            <pc:sldMk cId="1104730889" sldId="273"/>
            <ac:spMk id="3" creationId="{22B4C66E-C1B2-6331-CAA3-7886005C34AC}"/>
          </ac:spMkLst>
        </pc:sp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3180318981" sldId="273"/>
        </pc:sldMkLst>
      </pc:sldChg>
      <pc:sldChg chg="modSp mod">
        <pc:chgData name="Sara Muneeb" userId="29b624b1-a719-43f5-9b52-388cd4043c04" providerId="ADAL" clId="{9349EC5B-3418-40D6-82D5-AD7C894D9B85}" dt="2022-12-14T08:12:22.653" v="180" actId="20577"/>
        <pc:sldMkLst>
          <pc:docMk/>
          <pc:sldMk cId="1145746347" sldId="274"/>
        </pc:sldMkLst>
        <pc:spChg chg="mod">
          <ac:chgData name="Sara Muneeb" userId="29b624b1-a719-43f5-9b52-388cd4043c04" providerId="ADAL" clId="{9349EC5B-3418-40D6-82D5-AD7C894D9B85}" dt="2022-12-14T07:54:37.353" v="101"/>
          <ac:spMkLst>
            <pc:docMk/>
            <pc:sldMk cId="1145746347" sldId="274"/>
            <ac:spMk id="2" creationId="{4F5B5CDE-35E1-4450-6CC9-6EE1E21278C9}"/>
          </ac:spMkLst>
        </pc:spChg>
        <pc:spChg chg="mod">
          <ac:chgData name="Sara Muneeb" userId="29b624b1-a719-43f5-9b52-388cd4043c04" providerId="ADAL" clId="{9349EC5B-3418-40D6-82D5-AD7C894D9B85}" dt="2022-12-14T08:12:22.653" v="180" actId="20577"/>
          <ac:spMkLst>
            <pc:docMk/>
            <pc:sldMk cId="1145746347" sldId="274"/>
            <ac:spMk id="3" creationId="{8E8E7025-CE1E-C3D5-A221-07360CE2A1CC}"/>
          </ac:spMkLst>
        </pc:sp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2830285302" sldId="274"/>
        </pc:sldMkLst>
      </pc:sldChg>
      <pc:sldChg chg="modSp mod">
        <pc:chgData name="Sara Muneeb" userId="29b624b1-a719-43f5-9b52-388cd4043c04" providerId="ADAL" clId="{9349EC5B-3418-40D6-82D5-AD7C894D9B85}" dt="2022-12-14T08:13:23.632" v="209" actId="207"/>
        <pc:sldMkLst>
          <pc:docMk/>
          <pc:sldMk cId="410102142" sldId="275"/>
        </pc:sldMkLst>
        <pc:spChg chg="mod">
          <ac:chgData name="Sara Muneeb" userId="29b624b1-a719-43f5-9b52-388cd4043c04" providerId="ADAL" clId="{9349EC5B-3418-40D6-82D5-AD7C894D9B85}" dt="2022-12-14T07:54:39.938" v="102"/>
          <ac:spMkLst>
            <pc:docMk/>
            <pc:sldMk cId="410102142" sldId="275"/>
            <ac:spMk id="2" creationId="{D663213D-2A67-588A-1CD5-20DCDBADA03C}"/>
          </ac:spMkLst>
        </pc:spChg>
        <pc:spChg chg="mod">
          <ac:chgData name="Sara Muneeb" userId="29b624b1-a719-43f5-9b52-388cd4043c04" providerId="ADAL" clId="{9349EC5B-3418-40D6-82D5-AD7C894D9B85}" dt="2022-12-14T08:13:23.632" v="209" actId="207"/>
          <ac:spMkLst>
            <pc:docMk/>
            <pc:sldMk cId="410102142" sldId="275"/>
            <ac:spMk id="3" creationId="{AAE288EE-81CE-621A-F0BC-7A5816CC4BF9}"/>
          </ac:spMkLst>
        </pc:sp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2632730708" sldId="275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26390465" sldId="276"/>
        </pc:sldMkLst>
      </pc:sldChg>
      <pc:sldChg chg="modSp mod ord">
        <pc:chgData name="Sara Muneeb" userId="29b624b1-a719-43f5-9b52-388cd4043c04" providerId="ADAL" clId="{9349EC5B-3418-40D6-82D5-AD7C894D9B85}" dt="2022-12-14T09:45:38.669" v="485" actId="20577"/>
        <pc:sldMkLst>
          <pc:docMk/>
          <pc:sldMk cId="3090277031" sldId="276"/>
        </pc:sldMkLst>
        <pc:spChg chg="mod">
          <ac:chgData name="Sara Muneeb" userId="29b624b1-a719-43f5-9b52-388cd4043c04" providerId="ADAL" clId="{9349EC5B-3418-40D6-82D5-AD7C894D9B85}" dt="2022-12-14T08:49:49.402" v="432" actId="27636"/>
          <ac:spMkLst>
            <pc:docMk/>
            <pc:sldMk cId="3090277031" sldId="276"/>
            <ac:spMk id="2" creationId="{4EBB3F66-1F35-6667-C5EC-837D336E1185}"/>
          </ac:spMkLst>
        </pc:spChg>
        <pc:spChg chg="mod">
          <ac:chgData name="Sara Muneeb" userId="29b624b1-a719-43f5-9b52-388cd4043c04" providerId="ADAL" clId="{9349EC5B-3418-40D6-82D5-AD7C894D9B85}" dt="2022-12-14T09:45:38.669" v="485" actId="20577"/>
          <ac:spMkLst>
            <pc:docMk/>
            <pc:sldMk cId="3090277031" sldId="276"/>
            <ac:spMk id="3" creationId="{3B0C1AA7-66C6-6EA1-E7C6-3B4C64B99D65}"/>
          </ac:spMkLst>
        </pc:sp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3305001275" sldId="277"/>
        </pc:sldMkLst>
      </pc:sldChg>
      <pc:sldChg chg="modSp new mod">
        <pc:chgData name="Sara Muneeb" userId="29b624b1-a719-43f5-9b52-388cd4043c04" providerId="ADAL" clId="{9349EC5B-3418-40D6-82D5-AD7C894D9B85}" dt="2022-12-14T08:47:36.516" v="423" actId="207"/>
        <pc:sldMkLst>
          <pc:docMk/>
          <pc:sldMk cId="4153406677" sldId="277"/>
        </pc:sldMkLst>
        <pc:spChg chg="mod">
          <ac:chgData name="Sara Muneeb" userId="29b624b1-a719-43f5-9b52-388cd4043c04" providerId="ADAL" clId="{9349EC5B-3418-40D6-82D5-AD7C894D9B85}" dt="2022-12-14T08:27:21.937" v="217" actId="20577"/>
          <ac:spMkLst>
            <pc:docMk/>
            <pc:sldMk cId="4153406677" sldId="277"/>
            <ac:spMk id="2" creationId="{81FB0D1A-D183-3678-4F26-2A415C256474}"/>
          </ac:spMkLst>
        </pc:spChg>
        <pc:spChg chg="mod">
          <ac:chgData name="Sara Muneeb" userId="29b624b1-a719-43f5-9b52-388cd4043c04" providerId="ADAL" clId="{9349EC5B-3418-40D6-82D5-AD7C894D9B85}" dt="2022-12-14T08:47:36.516" v="423" actId="207"/>
          <ac:spMkLst>
            <pc:docMk/>
            <pc:sldMk cId="4153406677" sldId="277"/>
            <ac:spMk id="3" creationId="{1F3AB872-54D4-938F-A6D1-21C244D49A22}"/>
          </ac:spMkLst>
        </pc:sp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00861930" sldId="278"/>
        </pc:sldMkLst>
      </pc:sldChg>
      <pc:sldChg chg="addSp delSp modSp new mod">
        <pc:chgData name="Sara Muneeb" userId="29b624b1-a719-43f5-9b52-388cd4043c04" providerId="ADAL" clId="{9349EC5B-3418-40D6-82D5-AD7C894D9B85}" dt="2022-12-14T08:43:09.161" v="385" actId="1076"/>
        <pc:sldMkLst>
          <pc:docMk/>
          <pc:sldMk cId="2389945778" sldId="278"/>
        </pc:sldMkLst>
        <pc:spChg chg="mod">
          <ac:chgData name="Sara Muneeb" userId="29b624b1-a719-43f5-9b52-388cd4043c04" providerId="ADAL" clId="{9349EC5B-3418-40D6-82D5-AD7C894D9B85}" dt="2022-12-14T08:33:35.289" v="306" actId="20577"/>
          <ac:spMkLst>
            <pc:docMk/>
            <pc:sldMk cId="2389945778" sldId="278"/>
            <ac:spMk id="2" creationId="{2D470EBE-31DB-E01C-73A1-82F8EC415F4E}"/>
          </ac:spMkLst>
        </pc:spChg>
        <pc:spChg chg="mod">
          <ac:chgData name="Sara Muneeb" userId="29b624b1-a719-43f5-9b52-388cd4043c04" providerId="ADAL" clId="{9349EC5B-3418-40D6-82D5-AD7C894D9B85}" dt="2022-12-14T08:42:51.211" v="379" actId="27636"/>
          <ac:spMkLst>
            <pc:docMk/>
            <pc:sldMk cId="2389945778" sldId="278"/>
            <ac:spMk id="3" creationId="{56F266A9-D48E-8A75-1FA9-BCE0D0BE018C}"/>
          </ac:spMkLst>
        </pc:spChg>
        <pc:picChg chg="add del">
          <ac:chgData name="Sara Muneeb" userId="29b624b1-a719-43f5-9b52-388cd4043c04" providerId="ADAL" clId="{9349EC5B-3418-40D6-82D5-AD7C894D9B85}" dt="2022-12-14T08:39:16.079" v="358"/>
          <ac:picMkLst>
            <pc:docMk/>
            <pc:sldMk cId="2389945778" sldId="278"/>
            <ac:picMk id="1026" creationId="{F0C38ADA-F685-40FA-D8C2-E1FE7427E56B}"/>
          </ac:picMkLst>
        </pc:picChg>
        <pc:picChg chg="add mod">
          <ac:chgData name="Sara Muneeb" userId="29b624b1-a719-43f5-9b52-388cd4043c04" providerId="ADAL" clId="{9349EC5B-3418-40D6-82D5-AD7C894D9B85}" dt="2022-12-14T08:43:09.161" v="385" actId="1076"/>
          <ac:picMkLst>
            <pc:docMk/>
            <pc:sldMk cId="2389945778" sldId="278"/>
            <ac:picMk id="1028" creationId="{32D565D6-3D41-6975-F72C-19FFEBA4CCF8}"/>
          </ac:picMkLst>
        </pc:picChg>
        <pc:picChg chg="add mod">
          <ac:chgData name="Sara Muneeb" userId="29b624b1-a719-43f5-9b52-388cd4043c04" providerId="ADAL" clId="{9349EC5B-3418-40D6-82D5-AD7C894D9B85}" dt="2022-12-14T08:43:01.519" v="382" actId="1076"/>
          <ac:picMkLst>
            <pc:docMk/>
            <pc:sldMk cId="2389945778" sldId="278"/>
            <ac:picMk id="2050" creationId="{584D4E86-836C-EDA4-E520-B1C17DFBDD9D}"/>
          </ac:picMkLst>
        </pc:picChg>
        <pc:picChg chg="add del mod">
          <ac:chgData name="Sara Muneeb" userId="29b624b1-a719-43f5-9b52-388cd4043c04" providerId="ADAL" clId="{9349EC5B-3418-40D6-82D5-AD7C894D9B85}" dt="2022-12-14T08:39:30.650" v="360" actId="478"/>
          <ac:picMkLst>
            <pc:docMk/>
            <pc:sldMk cId="2389945778" sldId="278"/>
            <ac:picMk id="2052" creationId="{2E019D00-96DB-592E-66F5-CBD058C15FD1}"/>
          </ac:picMkLst>
        </pc:picChg>
      </pc:sldChg>
      <pc:sldChg chg="addSp delSp modSp new mod">
        <pc:chgData name="Sara Muneeb" userId="29b624b1-a719-43f5-9b52-388cd4043c04" providerId="ADAL" clId="{9349EC5B-3418-40D6-82D5-AD7C894D9B85}" dt="2022-12-14T08:43:18.997" v="388" actId="1076"/>
        <pc:sldMkLst>
          <pc:docMk/>
          <pc:sldMk cId="3912674407" sldId="279"/>
        </pc:sldMkLst>
        <pc:spChg chg="mod">
          <ac:chgData name="Sara Muneeb" userId="29b624b1-a719-43f5-9b52-388cd4043c04" providerId="ADAL" clId="{9349EC5B-3418-40D6-82D5-AD7C894D9B85}" dt="2022-12-14T08:33:39.216" v="313" actId="20577"/>
          <ac:spMkLst>
            <pc:docMk/>
            <pc:sldMk cId="3912674407" sldId="279"/>
            <ac:spMk id="2" creationId="{48849693-3B0B-F37F-F53B-D2153595E908}"/>
          </ac:spMkLst>
        </pc:spChg>
        <pc:spChg chg="mod">
          <ac:chgData name="Sara Muneeb" userId="29b624b1-a719-43f5-9b52-388cd4043c04" providerId="ADAL" clId="{9349EC5B-3418-40D6-82D5-AD7C894D9B85}" dt="2022-12-14T08:43:14.944" v="387" actId="27636"/>
          <ac:spMkLst>
            <pc:docMk/>
            <pc:sldMk cId="3912674407" sldId="279"/>
            <ac:spMk id="3" creationId="{31C0066C-F136-BC06-3D11-585B1FD10351}"/>
          </ac:spMkLst>
        </pc:spChg>
        <pc:picChg chg="add del">
          <ac:chgData name="Sara Muneeb" userId="29b624b1-a719-43f5-9b52-388cd4043c04" providerId="ADAL" clId="{9349EC5B-3418-40D6-82D5-AD7C894D9B85}" dt="2022-12-14T08:41:51.035" v="372"/>
          <ac:picMkLst>
            <pc:docMk/>
            <pc:sldMk cId="3912674407" sldId="279"/>
            <ac:picMk id="2050" creationId="{C0664632-B0DA-B39F-8080-4BB93FE78DF0}"/>
          </ac:picMkLst>
        </pc:picChg>
        <pc:picChg chg="add del">
          <ac:chgData name="Sara Muneeb" userId="29b624b1-a719-43f5-9b52-388cd4043c04" providerId="ADAL" clId="{9349EC5B-3418-40D6-82D5-AD7C894D9B85}" dt="2022-12-14T08:42:03.166" v="374"/>
          <ac:picMkLst>
            <pc:docMk/>
            <pc:sldMk cId="3912674407" sldId="279"/>
            <ac:picMk id="2052" creationId="{CF843C9E-7103-0EAB-6A86-E595FF9BBB87}"/>
          </ac:picMkLst>
        </pc:picChg>
        <pc:picChg chg="add mod">
          <ac:chgData name="Sara Muneeb" userId="29b624b1-a719-43f5-9b52-388cd4043c04" providerId="ADAL" clId="{9349EC5B-3418-40D6-82D5-AD7C894D9B85}" dt="2022-12-14T08:43:18.997" v="388" actId="1076"/>
          <ac:picMkLst>
            <pc:docMk/>
            <pc:sldMk cId="3912674407" sldId="279"/>
            <ac:picMk id="2054" creationId="{6FFBAC72-EF01-4F68-D970-BFA16B781C5F}"/>
          </ac:picMkLst>
        </pc:pic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4108301402" sldId="279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816205269" sldId="280"/>
        </pc:sldMkLst>
      </pc:sldChg>
      <pc:sldChg chg="addSp modSp new mod">
        <pc:chgData name="Sara Muneeb" userId="29b624b1-a719-43f5-9b52-388cd4043c04" providerId="ADAL" clId="{9349EC5B-3418-40D6-82D5-AD7C894D9B85}" dt="2022-12-14T08:44:48.765" v="400" actId="1076"/>
        <pc:sldMkLst>
          <pc:docMk/>
          <pc:sldMk cId="3072065120" sldId="280"/>
        </pc:sldMkLst>
        <pc:spChg chg="mod">
          <ac:chgData name="Sara Muneeb" userId="29b624b1-a719-43f5-9b52-388cd4043c04" providerId="ADAL" clId="{9349EC5B-3418-40D6-82D5-AD7C894D9B85}" dt="2022-12-14T08:43:24.994" v="395" actId="20577"/>
          <ac:spMkLst>
            <pc:docMk/>
            <pc:sldMk cId="3072065120" sldId="280"/>
            <ac:spMk id="2" creationId="{0A37871C-8C5A-37B4-8632-D0E2907696C3}"/>
          </ac:spMkLst>
        </pc:spChg>
        <pc:spChg chg="mod">
          <ac:chgData name="Sara Muneeb" userId="29b624b1-a719-43f5-9b52-388cd4043c04" providerId="ADAL" clId="{9349EC5B-3418-40D6-82D5-AD7C894D9B85}" dt="2022-12-14T08:44:44.999" v="399" actId="14100"/>
          <ac:spMkLst>
            <pc:docMk/>
            <pc:sldMk cId="3072065120" sldId="280"/>
            <ac:spMk id="3" creationId="{C99D37B3-6D18-5B9C-2006-5AA1F2009FCF}"/>
          </ac:spMkLst>
        </pc:spChg>
        <pc:picChg chg="add mod">
          <ac:chgData name="Sara Muneeb" userId="29b624b1-a719-43f5-9b52-388cd4043c04" providerId="ADAL" clId="{9349EC5B-3418-40D6-82D5-AD7C894D9B85}" dt="2022-12-14T08:44:48.765" v="400" actId="1076"/>
          <ac:picMkLst>
            <pc:docMk/>
            <pc:sldMk cId="3072065120" sldId="280"/>
            <ac:picMk id="3074" creationId="{7EBB93F7-155B-F539-1A08-6EA06299692F}"/>
          </ac:picMkLst>
        </pc:picChg>
      </pc:sldChg>
      <pc:sldChg chg="addSp modSp new mod">
        <pc:chgData name="Sara Muneeb" userId="29b624b1-a719-43f5-9b52-388cd4043c04" providerId="ADAL" clId="{9349EC5B-3418-40D6-82D5-AD7C894D9B85}" dt="2022-12-14T08:45:51.742" v="409" actId="1076"/>
        <pc:sldMkLst>
          <pc:docMk/>
          <pc:sldMk cId="564349661" sldId="281"/>
        </pc:sldMkLst>
        <pc:spChg chg="mod">
          <ac:chgData name="Sara Muneeb" userId="29b624b1-a719-43f5-9b52-388cd4043c04" providerId="ADAL" clId="{9349EC5B-3418-40D6-82D5-AD7C894D9B85}" dt="2022-12-14T08:34:32.911" v="333" actId="20577"/>
          <ac:spMkLst>
            <pc:docMk/>
            <pc:sldMk cId="564349661" sldId="281"/>
            <ac:spMk id="2" creationId="{AAB6586F-63A9-0B8D-409D-CEE33AC7CC97}"/>
          </ac:spMkLst>
        </pc:spChg>
        <pc:spChg chg="mod">
          <ac:chgData name="Sara Muneeb" userId="29b624b1-a719-43f5-9b52-388cd4043c04" providerId="ADAL" clId="{9349EC5B-3418-40D6-82D5-AD7C894D9B85}" dt="2022-12-14T08:45:21.485" v="402" actId="27636"/>
          <ac:spMkLst>
            <pc:docMk/>
            <pc:sldMk cId="564349661" sldId="281"/>
            <ac:spMk id="3" creationId="{2B49BCA0-0A98-1126-1256-170B9C47AF0F}"/>
          </ac:spMkLst>
        </pc:spChg>
        <pc:picChg chg="add mod">
          <ac:chgData name="Sara Muneeb" userId="29b624b1-a719-43f5-9b52-388cd4043c04" providerId="ADAL" clId="{9349EC5B-3418-40D6-82D5-AD7C894D9B85}" dt="2022-12-14T08:45:51.742" v="409" actId="1076"/>
          <ac:picMkLst>
            <pc:docMk/>
            <pc:sldMk cId="564349661" sldId="281"/>
            <ac:picMk id="4098" creationId="{D86AB881-A21A-40D4-247C-0F15BDA2B81E}"/>
          </ac:picMkLst>
        </pc:pic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257308498" sldId="281"/>
        </pc:sldMkLst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2256898020" sldId="282"/>
        </pc:sldMkLst>
      </pc:sldChg>
      <pc:sldChg chg="addSp modSp new mod">
        <pc:chgData name="Sara Muneeb" userId="29b624b1-a719-43f5-9b52-388cd4043c04" providerId="ADAL" clId="{9349EC5B-3418-40D6-82D5-AD7C894D9B85}" dt="2022-12-14T08:47:15.185" v="418" actId="1076"/>
        <pc:sldMkLst>
          <pc:docMk/>
          <pc:sldMk cId="2632875915" sldId="282"/>
        </pc:sldMkLst>
        <pc:spChg chg="mod">
          <ac:chgData name="Sara Muneeb" userId="29b624b1-a719-43f5-9b52-388cd4043c04" providerId="ADAL" clId="{9349EC5B-3418-40D6-82D5-AD7C894D9B85}" dt="2022-12-14T08:34:39.414" v="340" actId="20577"/>
          <ac:spMkLst>
            <pc:docMk/>
            <pc:sldMk cId="2632875915" sldId="282"/>
            <ac:spMk id="2" creationId="{7CFE118C-8048-9139-23CD-37298B120A6E}"/>
          </ac:spMkLst>
        </pc:spChg>
        <pc:spChg chg="mod">
          <ac:chgData name="Sara Muneeb" userId="29b624b1-a719-43f5-9b52-388cd4043c04" providerId="ADAL" clId="{9349EC5B-3418-40D6-82D5-AD7C894D9B85}" dt="2022-12-14T08:46:38.994" v="410" actId="14100"/>
          <ac:spMkLst>
            <pc:docMk/>
            <pc:sldMk cId="2632875915" sldId="282"/>
            <ac:spMk id="3" creationId="{18278A01-B025-45E4-3D5C-26581724EE48}"/>
          </ac:spMkLst>
        </pc:spChg>
        <pc:picChg chg="add mod">
          <ac:chgData name="Sara Muneeb" userId="29b624b1-a719-43f5-9b52-388cd4043c04" providerId="ADAL" clId="{9349EC5B-3418-40D6-82D5-AD7C894D9B85}" dt="2022-12-14T08:47:15.185" v="418" actId="1076"/>
          <ac:picMkLst>
            <pc:docMk/>
            <pc:sldMk cId="2632875915" sldId="282"/>
            <ac:picMk id="5122" creationId="{612B9239-F158-2CB7-9A16-207E6C5C0183}"/>
          </ac:picMkLst>
        </pc:picChg>
      </pc:sldChg>
      <pc:sldChg chg="addSp delSp modSp new mod">
        <pc:chgData name="Sara Muneeb" userId="29b624b1-a719-43f5-9b52-388cd4043c04" providerId="ADAL" clId="{9349EC5B-3418-40D6-82D5-AD7C894D9B85}" dt="2022-12-14T10:05:15.259" v="801" actId="14100"/>
        <pc:sldMkLst>
          <pc:docMk/>
          <pc:sldMk cId="1994472083" sldId="283"/>
        </pc:sldMkLst>
        <pc:spChg chg="mod">
          <ac:chgData name="Sara Muneeb" userId="29b624b1-a719-43f5-9b52-388cd4043c04" providerId="ADAL" clId="{9349EC5B-3418-40D6-82D5-AD7C894D9B85}" dt="2022-12-14T09:48:11.057" v="581" actId="20577"/>
          <ac:spMkLst>
            <pc:docMk/>
            <pc:sldMk cId="1994472083" sldId="283"/>
            <ac:spMk id="2" creationId="{BF839777-4F26-652D-6E3A-B368B35F17AA}"/>
          </ac:spMkLst>
        </pc:spChg>
        <pc:spChg chg="mod">
          <ac:chgData name="Sara Muneeb" userId="29b624b1-a719-43f5-9b52-388cd4043c04" providerId="ADAL" clId="{9349EC5B-3418-40D6-82D5-AD7C894D9B85}" dt="2022-12-14T10:05:03.611" v="799" actId="20577"/>
          <ac:spMkLst>
            <pc:docMk/>
            <pc:sldMk cId="1994472083" sldId="283"/>
            <ac:spMk id="3" creationId="{31984313-D253-7590-BBD8-1CA14AAC8C6A}"/>
          </ac:spMkLst>
        </pc:spChg>
        <pc:picChg chg="add del mod">
          <ac:chgData name="Sara Muneeb" userId="29b624b1-a719-43f5-9b52-388cd4043c04" providerId="ADAL" clId="{9349EC5B-3418-40D6-82D5-AD7C894D9B85}" dt="2022-12-14T09:58:29.871" v="737" actId="21"/>
          <ac:picMkLst>
            <pc:docMk/>
            <pc:sldMk cId="1994472083" sldId="283"/>
            <ac:picMk id="6146" creationId="{31ACE468-3335-7E2F-1695-B9F489BF0046}"/>
          </ac:picMkLst>
        </pc:picChg>
        <pc:picChg chg="add mod">
          <ac:chgData name="Sara Muneeb" userId="29b624b1-a719-43f5-9b52-388cd4043c04" providerId="ADAL" clId="{9349EC5B-3418-40D6-82D5-AD7C894D9B85}" dt="2022-12-14T10:05:15.259" v="801" actId="14100"/>
          <ac:picMkLst>
            <pc:docMk/>
            <pc:sldMk cId="1994472083" sldId="283"/>
            <ac:picMk id="6148" creationId="{A5C8B7A0-7DBB-23CB-B07A-0D492FBDA35F}"/>
          </ac:picMkLst>
        </pc:pic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243337029" sldId="284"/>
        </pc:sldMkLst>
      </pc:sldChg>
      <pc:sldChg chg="modSp new mod">
        <pc:chgData name="Sara Muneeb" userId="29b624b1-a719-43f5-9b52-388cd4043c04" providerId="ADAL" clId="{9349EC5B-3418-40D6-82D5-AD7C894D9B85}" dt="2022-12-14T10:10:21.236" v="1058" actId="27636"/>
        <pc:sldMkLst>
          <pc:docMk/>
          <pc:sldMk cId="1935204131" sldId="284"/>
        </pc:sldMkLst>
        <pc:spChg chg="mod">
          <ac:chgData name="Sara Muneeb" userId="29b624b1-a719-43f5-9b52-388cd4043c04" providerId="ADAL" clId="{9349EC5B-3418-40D6-82D5-AD7C894D9B85}" dt="2022-12-14T10:10:21.236" v="1058" actId="27636"/>
          <ac:spMkLst>
            <pc:docMk/>
            <pc:sldMk cId="1935204131" sldId="284"/>
            <ac:spMk id="2" creationId="{49B229F6-25FA-9647-4E44-46912C2DA079}"/>
          </ac:spMkLst>
        </pc:spChg>
        <pc:spChg chg="mod">
          <ac:chgData name="Sara Muneeb" userId="29b624b1-a719-43f5-9b52-388cd4043c04" providerId="ADAL" clId="{9349EC5B-3418-40D6-82D5-AD7C894D9B85}" dt="2022-12-14T10:10:04.081" v="1052" actId="20577"/>
          <ac:spMkLst>
            <pc:docMk/>
            <pc:sldMk cId="1935204131" sldId="284"/>
            <ac:spMk id="3" creationId="{F7B5BC33-43BB-1888-BF38-B083F18B0E53}"/>
          </ac:spMkLst>
        </pc:spChg>
      </pc:sldChg>
      <pc:sldChg chg="del">
        <pc:chgData name="Sara Muneeb" userId="29b624b1-a719-43f5-9b52-388cd4043c04" providerId="ADAL" clId="{9349EC5B-3418-40D6-82D5-AD7C894D9B85}" dt="2022-12-08T04:15:52.168" v="0" actId="47"/>
        <pc:sldMkLst>
          <pc:docMk/>
          <pc:sldMk cId="133598058" sldId="285"/>
        </pc:sldMkLst>
      </pc:sldChg>
      <pc:sldChg chg="modSp new mod ord">
        <pc:chgData name="Sara Muneeb" userId="29b624b1-a719-43f5-9b52-388cd4043c04" providerId="ADAL" clId="{9349EC5B-3418-40D6-82D5-AD7C894D9B85}" dt="2022-12-14T10:14:36.433" v="1183" actId="20577"/>
        <pc:sldMkLst>
          <pc:docMk/>
          <pc:sldMk cId="1483931368" sldId="285"/>
        </pc:sldMkLst>
        <pc:spChg chg="mod">
          <ac:chgData name="Sara Muneeb" userId="29b624b1-a719-43f5-9b52-388cd4043c04" providerId="ADAL" clId="{9349EC5B-3418-40D6-82D5-AD7C894D9B85}" dt="2022-12-14T10:10:39.443" v="1083" actId="313"/>
          <ac:spMkLst>
            <pc:docMk/>
            <pc:sldMk cId="1483931368" sldId="285"/>
            <ac:spMk id="2" creationId="{B25017CB-4975-259B-B737-188722D4CD70}"/>
          </ac:spMkLst>
        </pc:spChg>
        <pc:spChg chg="mod">
          <ac:chgData name="Sara Muneeb" userId="29b624b1-a719-43f5-9b52-388cd4043c04" providerId="ADAL" clId="{9349EC5B-3418-40D6-82D5-AD7C894D9B85}" dt="2022-12-14T10:14:36.433" v="1183" actId="20577"/>
          <ac:spMkLst>
            <pc:docMk/>
            <pc:sldMk cId="1483931368" sldId="285"/>
            <ac:spMk id="3" creationId="{D96EFDDF-24D0-631D-5289-3E6CBE721D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64322-053A-4F57-82D7-E4C924FCCA9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14D6-A4AC-4000-A560-6C447025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2B113E1-F0C3-410E-8BD1-C9BF6D0A462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Evaluation: Inspection, Analytics and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752600"/>
          </a:xfrm>
        </p:spPr>
        <p:txBody>
          <a:bodyPr/>
          <a:lstStyle/>
          <a:p>
            <a:r>
              <a:rPr lang="en-US" dirty="0"/>
              <a:t>Samia Arshad</a:t>
            </a:r>
          </a:p>
          <a:p>
            <a:r>
              <a:rPr lang="en-US" dirty="0"/>
              <a:t>Computer Science Department </a:t>
            </a:r>
          </a:p>
        </p:txBody>
      </p:sp>
    </p:spTree>
    <p:extLst>
      <p:ext uri="{BB962C8B-B14F-4D97-AF65-F5344CB8AC3E}">
        <p14:creationId xmlns:p14="http://schemas.microsoft.com/office/powerpoint/2010/main" val="298418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2A77-623F-840E-8D78-6DFBB617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FD6A-D113-D554-5111-6368345E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15034-1AF0-3B27-25FE-741E8F9F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34" y="1474024"/>
            <a:ext cx="7708392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B055-F399-5900-1480-30776920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DC34-1339-BB54-8007-411DE480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6B033-895D-7121-88BE-FCD09E53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2736"/>
            <a:ext cx="78486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2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8A7A-BC9C-F05B-FFB8-A0B49747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and A/B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820A-41AC-22C1-CCAC-9E2E47E2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800" dirty="0"/>
              <a:t>A variety of users’ actions can be recorded by software automatically, including </a:t>
            </a:r>
          </a:p>
          <a:p>
            <a:pPr marL="82296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key presses</a:t>
            </a:r>
          </a:p>
          <a:p>
            <a:pPr algn="just"/>
            <a:r>
              <a:rPr lang="en-US" sz="2800" dirty="0"/>
              <a:t>mouse or other pointing device movements</a:t>
            </a:r>
          </a:p>
          <a:p>
            <a:pPr algn="just"/>
            <a:r>
              <a:rPr lang="en-US" sz="2800" dirty="0"/>
              <a:t>time spent searching a web page</a:t>
            </a:r>
          </a:p>
          <a:p>
            <a:pPr algn="just"/>
            <a:r>
              <a:rPr lang="en-US" sz="2800" dirty="0"/>
              <a:t>looking at help systems</a:t>
            </a:r>
          </a:p>
          <a:p>
            <a:pPr algn="just"/>
            <a:r>
              <a:rPr lang="en-US" sz="2800" dirty="0"/>
              <a:t>and task flow through software modules.</a:t>
            </a:r>
          </a:p>
        </p:txBody>
      </p:sp>
    </p:spTree>
    <p:extLst>
      <p:ext uri="{BB962C8B-B14F-4D97-AF65-F5344CB8AC3E}">
        <p14:creationId xmlns:p14="http://schemas.microsoft.com/office/powerpoint/2010/main" val="251164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79D9-51CF-F5C0-D8F4-547C47AB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0B6F-BAD6-77B2-D300-AB749F21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n-US" dirty="0"/>
              <a:t>Web analytics is a form of interaction logging that was specifically created to analyze users’ activity on websites so that designers could modify their designs to attract and retain customers.</a:t>
            </a:r>
          </a:p>
          <a:p>
            <a:pPr marL="82296" indent="0" algn="just">
              <a:buNone/>
            </a:pPr>
            <a:endParaRPr lang="en-US" dirty="0"/>
          </a:p>
          <a:p>
            <a:pPr marL="82296" indent="0" algn="just">
              <a:buNone/>
            </a:pPr>
            <a:r>
              <a:rPr lang="en-US" dirty="0"/>
              <a:t>Examples : Google Analytics, </a:t>
            </a:r>
            <a:r>
              <a:rPr lang="en-US" dirty="0" err="1"/>
              <a:t>Moz</a:t>
            </a:r>
            <a:r>
              <a:rPr lang="en-US" dirty="0"/>
              <a:t> Analytics, </a:t>
            </a:r>
            <a:r>
              <a:rPr lang="en-US" dirty="0" err="1"/>
              <a:t>TruSocialMetrics</a:t>
            </a:r>
            <a:r>
              <a:rPr lang="en-US" dirty="0"/>
              <a:t>, </a:t>
            </a:r>
            <a:r>
              <a:rPr lang="en-US" dirty="0" err="1"/>
              <a:t>Clicky</a:t>
            </a:r>
            <a:r>
              <a:rPr lang="en-US" dirty="0"/>
              <a:t>, </a:t>
            </a:r>
            <a:r>
              <a:rPr lang="en-US" dirty="0" err="1"/>
              <a:t>KISSmertics</a:t>
            </a:r>
            <a:r>
              <a:rPr lang="en-US" dirty="0"/>
              <a:t>, </a:t>
            </a:r>
            <a:r>
              <a:rPr lang="en-US" dirty="0" err="1"/>
              <a:t>CrazyEgg</a:t>
            </a:r>
            <a:r>
              <a:rPr lang="en-US" dirty="0"/>
              <a:t>, </a:t>
            </a:r>
            <a:r>
              <a:rPr lang="en-US" dirty="0" err="1"/>
              <a:t>ClickTale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4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C9C0-3325-9715-16D2-2F9440DA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Analytics – Google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365BE47-E3E4-91E0-BEFD-38824C4E6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0" y="2097433"/>
            <a:ext cx="7499350" cy="4074767"/>
          </a:xfrm>
        </p:spPr>
      </p:pic>
    </p:spTree>
    <p:extLst>
      <p:ext uri="{BB962C8B-B14F-4D97-AF65-F5344CB8AC3E}">
        <p14:creationId xmlns:p14="http://schemas.microsoft.com/office/powerpoint/2010/main" val="8603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4825-DBE1-B5E5-6178-1726695B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B1D0-727D-15A8-307B-FD9C2E94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800" dirty="0"/>
              <a:t>A/B testing is a large-scale experiment to evaluate how two groups of users perform using two different designs - one of which acts as the </a:t>
            </a:r>
            <a:r>
              <a:rPr lang="en-US" sz="2800" dirty="0">
                <a:solidFill>
                  <a:srgbClr val="0070C0"/>
                </a:solidFill>
              </a:rPr>
              <a:t>control</a:t>
            </a:r>
            <a:r>
              <a:rPr lang="en-US" sz="2800" dirty="0"/>
              <a:t> and the other as the </a:t>
            </a:r>
            <a:r>
              <a:rPr lang="en-US" sz="2800" dirty="0">
                <a:solidFill>
                  <a:srgbClr val="0070C0"/>
                </a:solidFill>
              </a:rPr>
              <a:t>experimental</a:t>
            </a:r>
            <a:r>
              <a:rPr lang="en-US" sz="2800" dirty="0"/>
              <a:t> condition, that is, the new design being tested.</a:t>
            </a:r>
          </a:p>
          <a:p>
            <a:pPr marL="82296" indent="0" algn="just">
              <a:buNone/>
            </a:pPr>
            <a:endParaRPr lang="en-US" sz="2800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5C6CF1B-A744-6568-373F-9EE62BFCF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22"/>
          <a:stretch/>
        </p:blipFill>
        <p:spPr>
          <a:xfrm>
            <a:off x="3041791" y="4149054"/>
            <a:ext cx="4285714" cy="24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9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6CA5-B4FA-46A8-0B8F-8C59E829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8B64-D52A-551C-CD3E-1D4EE0B6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Controlled experiment that often involves hundreds or thousands of participants.</a:t>
            </a:r>
          </a:p>
          <a:p>
            <a:pPr algn="just"/>
            <a:r>
              <a:rPr lang="en-US" dirty="0"/>
              <a:t>A/B testing involves a “between subjects design”</a:t>
            </a:r>
          </a:p>
          <a:p>
            <a:pPr algn="just"/>
            <a:r>
              <a:rPr lang="en-US" dirty="0"/>
              <a:t>To do A/B testing, a variable of interest is identified.</a:t>
            </a:r>
          </a:p>
          <a:p>
            <a:pPr marL="82296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051-6E7E-6A19-4239-BCB02973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045B-B26E-967D-35A2-139AD458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Predictive models use formulas to derive various measures of user performance.</a:t>
            </a:r>
          </a:p>
          <a:p>
            <a:pPr algn="just"/>
            <a:r>
              <a:rPr lang="en-US" dirty="0"/>
              <a:t>Predictive modeling provides estimates of the efficiency of different systems for various kinds of tasks.</a:t>
            </a:r>
          </a:p>
          <a:p>
            <a:pPr algn="just"/>
            <a:endParaRPr lang="en-US" dirty="0"/>
          </a:p>
          <a:p>
            <a:pPr marL="82296" indent="0" algn="just">
              <a:buNone/>
            </a:pPr>
            <a:r>
              <a:rPr lang="en-US" dirty="0"/>
              <a:t>Example: </a:t>
            </a:r>
            <a:r>
              <a:rPr lang="en-US" dirty="0" err="1"/>
              <a:t>Fitt’s</a:t>
            </a:r>
            <a:r>
              <a:rPr lang="en-US" dirty="0"/>
              <a:t> Law , 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13431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6A53-89CB-FAA4-F31F-1966E528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931F-D22C-6EE6-64DB-503E50DF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Fitt’s</a:t>
            </a:r>
            <a:r>
              <a:rPr lang="en-US" dirty="0"/>
              <a:t> law (Fitts, 1954) predicts the time it takes to reach a target using a pointing device. </a:t>
            </a:r>
          </a:p>
          <a:p>
            <a:endParaRPr lang="en-US" dirty="0"/>
          </a:p>
          <a:p>
            <a:r>
              <a:rPr lang="en-US" dirty="0"/>
              <a:t>In interaction design, it has been used to model the time it takes to point at a target based on the size of the object and the distance to the object.</a:t>
            </a:r>
          </a:p>
          <a:p>
            <a:endParaRPr lang="en-US" dirty="0"/>
          </a:p>
          <a:p>
            <a:r>
              <a:rPr lang="en-US" dirty="0"/>
              <a:t>It helps designers decide 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where to locate physical or digital buttons,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what size to make them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and how close together to put them on a touch display or a physical device</a:t>
            </a:r>
          </a:p>
        </p:txBody>
      </p:sp>
    </p:spTree>
    <p:extLst>
      <p:ext uri="{BB962C8B-B14F-4D97-AF65-F5344CB8AC3E}">
        <p14:creationId xmlns:p14="http://schemas.microsoft.com/office/powerpoint/2010/main" val="169516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AA4C-07E8-4286-D24C-B9DFB98E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C2A4-913C-E9A4-C841-C762885F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l">
              <a:buNone/>
            </a:pPr>
            <a:r>
              <a:rPr lang="en-US" sz="2700" dirty="0" err="1"/>
              <a:t>Fitts’</a:t>
            </a:r>
            <a:r>
              <a:rPr lang="en-US" sz="2700" dirty="0"/>
              <a:t> law states that:</a:t>
            </a:r>
          </a:p>
          <a:p>
            <a:pPr marL="82296" indent="0" algn="ctr">
              <a:buNone/>
            </a:pPr>
            <a:r>
              <a:rPr lang="nl-NL" sz="2700" dirty="0"/>
              <a:t>T = klog2 ( D/S +1.0)</a:t>
            </a:r>
          </a:p>
          <a:p>
            <a:pPr marL="82296" indent="0" algn="ctr">
              <a:buNone/>
            </a:pPr>
            <a:endParaRPr lang="nl-NL" sz="2700" dirty="0"/>
          </a:p>
          <a:p>
            <a:pPr marL="82296" indent="0" algn="l">
              <a:buNone/>
            </a:pPr>
            <a:r>
              <a:rPr lang="en-US" sz="2700" dirty="0"/>
              <a:t>Where:</a:t>
            </a:r>
          </a:p>
          <a:p>
            <a:pPr marL="82296" indent="0" algn="l">
              <a:buNone/>
            </a:pPr>
            <a:r>
              <a:rPr lang="en-US" sz="2700" dirty="0"/>
              <a:t>T = </a:t>
            </a:r>
            <a:r>
              <a:rPr lang="en-US" sz="2700" dirty="0">
                <a:solidFill>
                  <a:srgbClr val="0070C0"/>
                </a:solidFill>
              </a:rPr>
              <a:t>time</a:t>
            </a:r>
            <a:r>
              <a:rPr lang="en-US" sz="2700" dirty="0"/>
              <a:t> to move the pointer to a target</a:t>
            </a:r>
          </a:p>
          <a:p>
            <a:pPr marL="82296" indent="0" algn="l">
              <a:buNone/>
            </a:pPr>
            <a:r>
              <a:rPr lang="en-US" sz="2700" dirty="0"/>
              <a:t>D = </a:t>
            </a:r>
            <a:r>
              <a:rPr lang="en-US" sz="2700" dirty="0">
                <a:solidFill>
                  <a:srgbClr val="0070C0"/>
                </a:solidFill>
              </a:rPr>
              <a:t>distance</a:t>
            </a:r>
            <a:r>
              <a:rPr lang="en-US" sz="2700" dirty="0"/>
              <a:t> between the pointer and the target</a:t>
            </a:r>
          </a:p>
          <a:p>
            <a:pPr marL="82296" indent="0" algn="l">
              <a:buNone/>
            </a:pPr>
            <a:r>
              <a:rPr lang="en-US" sz="2700" dirty="0"/>
              <a:t>S = </a:t>
            </a:r>
            <a:r>
              <a:rPr lang="en-US" sz="2700" dirty="0">
                <a:solidFill>
                  <a:srgbClr val="0070C0"/>
                </a:solidFill>
              </a:rPr>
              <a:t>size</a:t>
            </a:r>
            <a:r>
              <a:rPr lang="en-US" sz="2700" dirty="0"/>
              <a:t> of the target</a:t>
            </a:r>
          </a:p>
          <a:p>
            <a:pPr marL="82296" indent="0" algn="l">
              <a:buNone/>
            </a:pPr>
            <a:r>
              <a:rPr lang="en-US" sz="2700" dirty="0"/>
              <a:t>And k is a</a:t>
            </a:r>
            <a:r>
              <a:rPr lang="en-US" sz="2700" dirty="0">
                <a:solidFill>
                  <a:srgbClr val="0070C0"/>
                </a:solidFill>
              </a:rPr>
              <a:t> constant </a:t>
            </a:r>
            <a:r>
              <a:rPr lang="en-US" sz="2700" dirty="0"/>
              <a:t>of approximately 200 </a:t>
            </a:r>
            <a:r>
              <a:rPr lang="en-US" sz="2700" dirty="0" err="1"/>
              <a:t>ms</a:t>
            </a:r>
            <a:r>
              <a:rPr lang="en-US" sz="2700" dirty="0"/>
              <a:t>/bit.</a:t>
            </a:r>
          </a:p>
        </p:txBody>
      </p:sp>
    </p:spTree>
    <p:extLst>
      <p:ext uri="{BB962C8B-B14F-4D97-AF65-F5344CB8AC3E}">
        <p14:creationId xmlns:p14="http://schemas.microsoft.com/office/powerpoint/2010/main" val="376830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E9F4-7D16-462C-560E-C4534457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84BD-23AE-F6E7-1436-6AECCC91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l">
              <a:buNone/>
            </a:pPr>
            <a:r>
              <a:rPr lang="en-US" dirty="0"/>
              <a:t>Methods that are based on understanding users</a:t>
            </a:r>
          </a:p>
          <a:p>
            <a:r>
              <a:rPr lang="en-US" dirty="0"/>
              <a:t>Knowledge codified in heuristics</a:t>
            </a:r>
          </a:p>
          <a:p>
            <a:pPr marL="356616" lvl="1" indent="0">
              <a:buNone/>
            </a:pPr>
            <a:r>
              <a:rPr lang="en-US" dirty="0"/>
              <a:t>Heuristic Evaluation and Walkthroughs</a:t>
            </a:r>
          </a:p>
          <a:p>
            <a:r>
              <a:rPr lang="en-US" dirty="0"/>
              <a:t>Data collected remotely</a:t>
            </a:r>
          </a:p>
          <a:p>
            <a:pPr marL="356616" lvl="1" indent="0">
              <a:buNone/>
            </a:pPr>
            <a:r>
              <a:rPr lang="en-US" dirty="0"/>
              <a:t>Analytics and A/B testing </a:t>
            </a:r>
          </a:p>
          <a:p>
            <a:r>
              <a:rPr lang="en-US" dirty="0"/>
              <a:t>Models that predict users’ performance</a:t>
            </a:r>
          </a:p>
          <a:p>
            <a:pPr marL="356616" lvl="1" indent="0">
              <a:buNone/>
            </a:pPr>
            <a:r>
              <a:rPr lang="en-US" dirty="0"/>
              <a:t>Predictive modeling (</a:t>
            </a:r>
            <a:r>
              <a:rPr lang="en-US" dirty="0" err="1"/>
              <a:t>Fitt’s</a:t>
            </a:r>
            <a:r>
              <a:rPr lang="en-US" dirty="0"/>
              <a:t> Law)</a:t>
            </a:r>
          </a:p>
        </p:txBody>
      </p:sp>
    </p:spTree>
    <p:extLst>
      <p:ext uri="{BB962C8B-B14F-4D97-AF65-F5344CB8AC3E}">
        <p14:creationId xmlns:p14="http://schemas.microsoft.com/office/powerpoint/2010/main" val="767234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5067-004D-E68D-CF59-6298DD6F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 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3693F-54E7-2C78-2061-D97A8A47B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12" y="2295525"/>
            <a:ext cx="6105525" cy="3105150"/>
          </a:xfrm>
        </p:spPr>
      </p:pic>
    </p:spTree>
    <p:extLst>
      <p:ext uri="{BB962C8B-B14F-4D97-AF65-F5344CB8AC3E}">
        <p14:creationId xmlns:p14="http://schemas.microsoft.com/office/powerpoint/2010/main" val="89985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5067-004D-E68D-CF59-6298DD6F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 - Example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56AEECD-AB36-A9FA-B038-4896248A1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25850"/>
            <a:ext cx="7499350" cy="3444499"/>
          </a:xfrm>
        </p:spPr>
      </p:pic>
    </p:spTree>
    <p:extLst>
      <p:ext uri="{BB962C8B-B14F-4D97-AF65-F5344CB8AC3E}">
        <p14:creationId xmlns:p14="http://schemas.microsoft.com/office/powerpoint/2010/main" val="382295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5067-004D-E68D-CF59-6298DD6F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 - Example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BEE4F68-E0B7-CBE7-BA74-C3141396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800"/>
            <a:ext cx="6102514" cy="3907605"/>
          </a:xfrm>
        </p:spPr>
      </p:pic>
    </p:spTree>
    <p:extLst>
      <p:ext uri="{BB962C8B-B14F-4D97-AF65-F5344CB8AC3E}">
        <p14:creationId xmlns:p14="http://schemas.microsoft.com/office/powerpoint/2010/main" val="3172607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dirty="0">
                <a:latin typeface="+mj-lt"/>
              </a:rPr>
              <a:t>Quantitative analysis of actions to predict the time a skilled user requires to complete tasks</a:t>
            </a:r>
            <a:r>
              <a:rPr lang="en-US" sz="2400" dirty="0">
                <a:latin typeface="+mj-lt"/>
              </a:rPr>
              <a:t> </a:t>
            </a:r>
            <a:r>
              <a:rPr lang="en-US" sz="2400" b="0" dirty="0">
                <a:latin typeface="+mj-lt"/>
              </a:rPr>
              <a:t>(efficiency).</a:t>
            </a:r>
          </a:p>
          <a:p>
            <a:pPr algn="just"/>
            <a:r>
              <a:rPr lang="en-US" sz="2400" b="0" dirty="0">
                <a:latin typeface="+mj-lt"/>
              </a:rPr>
              <a:t>Focus is on what the users actually do rather than on what they say they do.</a:t>
            </a:r>
          </a:p>
          <a:p>
            <a:pPr marL="0" indent="0" algn="just">
              <a:buNone/>
            </a:pPr>
            <a:endParaRPr lang="en-US" sz="2400" b="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Two flavors of Action Analysis </a:t>
            </a:r>
            <a:r>
              <a:rPr lang="en-US" sz="2400" b="0" dirty="0">
                <a:latin typeface="+mj-lt"/>
              </a:rPr>
              <a:t>(levels of detail):</a:t>
            </a:r>
          </a:p>
          <a:p>
            <a:pPr marL="0" indent="0" algn="just">
              <a:buNone/>
            </a:pPr>
            <a:endParaRPr lang="en-US" sz="2400" b="0" dirty="0">
              <a:latin typeface="+mj-lt"/>
            </a:endParaRPr>
          </a:p>
          <a:p>
            <a:pPr marL="857250" lvl="1" indent="-457200" algn="just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0" dirty="0">
                <a:latin typeface="+mj-lt"/>
              </a:rPr>
              <a:t>Formal or “Keystroke-Level”</a:t>
            </a:r>
          </a:p>
          <a:p>
            <a:pPr marL="857250" lvl="1" indent="-457200" algn="just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0" dirty="0">
                <a:latin typeface="+mj-lt"/>
              </a:rPr>
              <a:t>Informal or “Back-of-the-Envelope”</a:t>
            </a:r>
          </a:p>
        </p:txBody>
      </p:sp>
    </p:spTree>
    <p:extLst>
      <p:ext uri="{BB962C8B-B14F-4D97-AF65-F5344CB8AC3E}">
        <p14:creationId xmlns:p14="http://schemas.microsoft.com/office/powerpoint/2010/main" val="211066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DCEB-81C7-21C1-0198-CBF0ACBE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D4B6-2ED2-5B2B-86EA-4740F9ED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 Methods</a:t>
            </a:r>
          </a:p>
          <a:p>
            <a:r>
              <a:rPr lang="en-US" dirty="0"/>
              <a:t>Analytics and A/B Testing </a:t>
            </a:r>
          </a:p>
          <a:p>
            <a:r>
              <a:rPr lang="en-US" dirty="0"/>
              <a:t>Predictive Models </a:t>
            </a:r>
          </a:p>
        </p:txBody>
      </p:sp>
    </p:spTree>
    <p:extLst>
      <p:ext uri="{BB962C8B-B14F-4D97-AF65-F5344CB8AC3E}">
        <p14:creationId xmlns:p14="http://schemas.microsoft.com/office/powerpoint/2010/main" val="335199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D96B-AA58-903C-AF9B-72D51C4A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0E7B-FB81-3008-2AE4-09869DCB2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n-US" dirty="0"/>
              <a:t>Done by experts or researchers who are knowledgeable about both interaction design and the needs and typical behavior</a:t>
            </a:r>
          </a:p>
          <a:p>
            <a:pPr marL="82296" indent="0" algn="just">
              <a:buNone/>
            </a:pPr>
            <a:r>
              <a:rPr lang="en-US" dirty="0"/>
              <a:t>of users.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dirty="0"/>
              <a:t>Heuristic Evaluation 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dirty="0"/>
              <a:t>Cognitive Walkthrough</a:t>
            </a:r>
          </a:p>
          <a:p>
            <a:pPr marL="596646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7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1123-3386-437B-B97D-25BBD4EF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Evaluation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531C50-099F-D7CC-130A-BA148B6E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7499350" cy="3377569"/>
          </a:xfrm>
        </p:spPr>
      </p:pic>
    </p:spTree>
    <p:extLst>
      <p:ext uri="{BB962C8B-B14F-4D97-AF65-F5344CB8AC3E}">
        <p14:creationId xmlns:p14="http://schemas.microsoft.com/office/powerpoint/2010/main" val="386606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67F1-E3A3-E45D-A31A-B5F5CEE6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E7D9-F80C-398F-901C-FF3F205A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just">
              <a:buNone/>
            </a:pPr>
            <a:r>
              <a:rPr lang="en-US" dirty="0"/>
              <a:t>Empirical tests were conducted suggesting that 3–5 can typically identify up to 75 percent of the total usability problems.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76E34-C375-51FA-E7DA-3C9BB6B4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4767263" cy="29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B5E3-FAA9-7A94-00FE-74D8721C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Heuristic Evaluation –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96A1-F623-B1DD-F695-70AEF872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Clarity</a:t>
            </a:r>
          </a:p>
          <a:p>
            <a:r>
              <a:rPr lang="en-US" dirty="0"/>
              <a:t>Minimize Unnecessary Complexity and Cognitive Load</a:t>
            </a:r>
          </a:p>
          <a:p>
            <a:r>
              <a:rPr lang="en-US" dirty="0"/>
              <a:t>Provide Users with Context</a:t>
            </a:r>
          </a:p>
          <a:p>
            <a:r>
              <a:rPr lang="en-US" dirty="0"/>
              <a:t>Promote a Pleasurable and Positive User Experience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/>
              <a:t>(Budd, 2007)</a:t>
            </a:r>
          </a:p>
        </p:txBody>
      </p:sp>
    </p:spTree>
    <p:extLst>
      <p:ext uri="{BB962C8B-B14F-4D97-AF65-F5344CB8AC3E}">
        <p14:creationId xmlns:p14="http://schemas.microsoft.com/office/powerpoint/2010/main" val="38315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D302-C626-3A79-B1A7-4FCBB21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Evaluation –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3F74-1CF7-1C12-ABBD-C48407BD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briefing session</a:t>
            </a:r>
            <a:r>
              <a:rPr lang="en-US" sz="2800" dirty="0"/>
              <a:t>, in which the user researchers are briefed about the goal of the evaluation.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evaluation period</a:t>
            </a:r>
            <a:r>
              <a:rPr lang="en-US" sz="2800" dirty="0"/>
              <a:t>, in which the user researchers typically spend 1–2 hours independently inspecting the product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debriefing session</a:t>
            </a:r>
            <a:r>
              <a:rPr lang="en-US" sz="2800" dirty="0"/>
              <a:t>, in which the researchers discuss their findings with designers to  prioritize the problems and give suggestions for solutions.</a:t>
            </a:r>
          </a:p>
        </p:txBody>
      </p:sp>
    </p:spTree>
    <p:extLst>
      <p:ext uri="{BB962C8B-B14F-4D97-AF65-F5344CB8AC3E}">
        <p14:creationId xmlns:p14="http://schemas.microsoft.com/office/powerpoint/2010/main" val="350287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416D-0DD0-7A01-E256-25FC3FE2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Walkthrough -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3227-22A3-3273-1EEE-A78671BD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 algn="just">
              <a:buFont typeface="+mj-lt"/>
              <a:buAutoNum type="arabicPeriod"/>
            </a:pPr>
            <a:r>
              <a:rPr lang="en-US" sz="2400" dirty="0"/>
              <a:t>Characteristics of typical users are identified , sample tasks are developed , a description, mock-up, or prototype of the interface is developed</a:t>
            </a:r>
          </a:p>
          <a:p>
            <a:pPr marL="596646" indent="-514350" algn="just">
              <a:buFont typeface="+mj-lt"/>
              <a:buAutoNum type="arabicPeriod"/>
            </a:pPr>
            <a:endParaRPr lang="en-US" sz="2400" dirty="0"/>
          </a:p>
          <a:p>
            <a:pPr marL="596646" indent="-514350" algn="just">
              <a:buFont typeface="+mj-lt"/>
              <a:buAutoNum type="arabicPeriod"/>
            </a:pPr>
            <a:r>
              <a:rPr lang="en-US" sz="2400" dirty="0"/>
              <a:t>2,3 designer and or UX researchers walk through the action sequences for each task, placing it within the context of a typical scenario along with answering  the previous questions. </a:t>
            </a:r>
          </a:p>
          <a:p>
            <a:pPr marL="596646" indent="-514350" algn="just">
              <a:buFont typeface="+mj-lt"/>
              <a:buAutoNum type="arabicPeriod"/>
            </a:pPr>
            <a:endParaRPr lang="en-US" sz="2400" dirty="0"/>
          </a:p>
          <a:p>
            <a:pPr marL="596646" indent="-514350" algn="just">
              <a:buFont typeface="+mj-lt"/>
              <a:buAutoNum type="arabicPeriod"/>
            </a:pPr>
            <a:r>
              <a:rPr lang="en-US" sz="2400" dirty="0"/>
              <a:t>As the walk-through is being done, a record of critical information is compiled.</a:t>
            </a:r>
          </a:p>
          <a:p>
            <a:pPr marL="596646" indent="-514350" algn="just">
              <a:buFont typeface="+mj-lt"/>
              <a:buAutoNum type="arabicPeriod"/>
            </a:pPr>
            <a:endParaRPr lang="en-US" sz="2400" dirty="0"/>
          </a:p>
          <a:p>
            <a:pPr marL="596646" indent="-514350" algn="just">
              <a:buFont typeface="+mj-lt"/>
              <a:buAutoNum type="arabicPeriod"/>
            </a:pPr>
            <a:r>
              <a:rPr lang="en-US" sz="2400" dirty="0"/>
              <a:t>The design is then revised to fix the problems presented</a:t>
            </a:r>
            <a:r>
              <a:rPr lang="en-US" sz="1400" b="0" i="0" u="none" strike="noStrike" baseline="0" dirty="0">
                <a:latin typeface="SabonLTStd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3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BF48-095B-122A-EF35-F0275AB4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0F44-F8DF-87A0-1023-F15C91DD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 algn="just">
              <a:buNone/>
            </a:pPr>
            <a:r>
              <a:rPr lang="en-US" dirty="0"/>
              <a:t>Cognitive walk-throughs involve simulating how users go about problem-solving at each step in a human-computer interaction</a:t>
            </a:r>
          </a:p>
          <a:p>
            <a:pPr marL="82296" indent="0" algn="just">
              <a:buNone/>
            </a:pPr>
            <a:endParaRPr lang="en-US" dirty="0"/>
          </a:p>
          <a:p>
            <a:pPr marL="596646" indent="-514350" algn="just">
              <a:buFont typeface="+mj-lt"/>
              <a:buAutoNum type="arabicPeriod"/>
            </a:pPr>
            <a:r>
              <a:rPr lang="en-US" dirty="0"/>
              <a:t>Will the correct action be sufficiently evident to the user?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dirty="0"/>
              <a:t>Will the user notice that the correct action is available?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dirty="0"/>
              <a:t>Will the user associate and interpret the response from the action correctly?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82296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2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13955</TotalTime>
  <Words>778</Words>
  <Application>Microsoft Office PowerPoint</Application>
  <PresentationFormat>On-screen Show (4:3)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Gill Sans MT</vt:lpstr>
      <vt:lpstr>SabonLTStd-Roman</vt:lpstr>
      <vt:lpstr>Verdana</vt:lpstr>
      <vt:lpstr>Wingdings 2</vt:lpstr>
      <vt:lpstr>Solstice</vt:lpstr>
      <vt:lpstr>Evaluation: Inspection, Analytics and Model</vt:lpstr>
      <vt:lpstr>Introduction </vt:lpstr>
      <vt:lpstr>Inspection </vt:lpstr>
      <vt:lpstr>Heuristic Evaluation </vt:lpstr>
      <vt:lpstr>Heuristic Evaluation </vt:lpstr>
      <vt:lpstr>Heuristic Evaluation – Web Design</vt:lpstr>
      <vt:lpstr>Heuristic Evaluation – Stages</vt:lpstr>
      <vt:lpstr>Cognitive Walkthrough - Stages</vt:lpstr>
      <vt:lpstr>Cognitive Walkthrough</vt:lpstr>
      <vt:lpstr>PowerPoint Presentation</vt:lpstr>
      <vt:lpstr>PowerPoint Presentation</vt:lpstr>
      <vt:lpstr>Analytics and A/B Testing</vt:lpstr>
      <vt:lpstr>Web Analytics</vt:lpstr>
      <vt:lpstr>Web Analytics – Google </vt:lpstr>
      <vt:lpstr>A/B Testing </vt:lpstr>
      <vt:lpstr>A/B Testing </vt:lpstr>
      <vt:lpstr>Predictive Model</vt:lpstr>
      <vt:lpstr>Fitt’s Law</vt:lpstr>
      <vt:lpstr>Fitt’s Law</vt:lpstr>
      <vt:lpstr>Fitt’s Law - Example</vt:lpstr>
      <vt:lpstr>Fitt’s Law - Example</vt:lpstr>
      <vt:lpstr>Fitt’s Law - Example</vt:lpstr>
      <vt:lpstr>Action Analysis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Abilities</dc:title>
  <dc:creator>adnan</dc:creator>
  <cp:lastModifiedBy>samia arshad</cp:lastModifiedBy>
  <cp:revision>223</cp:revision>
  <cp:lastPrinted>2022-09-22T09:41:23Z</cp:lastPrinted>
  <dcterms:created xsi:type="dcterms:W3CDTF">2018-08-15T12:40:21Z</dcterms:created>
  <dcterms:modified xsi:type="dcterms:W3CDTF">2024-12-06T01:38:25Z</dcterms:modified>
</cp:coreProperties>
</file>