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01" r:id="rId13"/>
    <p:sldId id="353" r:id="rId14"/>
    <p:sldId id="354" r:id="rId15"/>
    <p:sldId id="355" r:id="rId16"/>
    <p:sldId id="357" r:id="rId17"/>
    <p:sldId id="265" r:id="rId18"/>
    <p:sldId id="358" r:id="rId19"/>
    <p:sldId id="356" r:id="rId20"/>
    <p:sldId id="359" r:id="rId21"/>
    <p:sldId id="360" r:id="rId22"/>
    <p:sldId id="361" r:id="rId23"/>
    <p:sldId id="362" r:id="rId24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09CCF-4EB7-41FB-BFE4-3693A5C2ED1B}" v="67" dt="2022-09-26T14:12:1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uneeb" userId="29b624b1-a719-43f5-9b52-388cd4043c04" providerId="ADAL" clId="{92141329-D183-4FBC-A4C5-439AF6D228C3}"/>
    <pc:docChg chg="undo custSel addSld delSld modSld sldOrd">
      <pc:chgData name="Sara Muneeb" userId="29b624b1-a719-43f5-9b52-388cd4043c04" providerId="ADAL" clId="{92141329-D183-4FBC-A4C5-439AF6D228C3}" dt="2022-09-20T10:59:21.747" v="3211" actId="20577"/>
      <pc:docMkLst>
        <pc:docMk/>
      </pc:docMkLst>
      <pc:sldChg chg="modSp mod">
        <pc:chgData name="Sara Muneeb" userId="29b624b1-a719-43f5-9b52-388cd4043c04" providerId="ADAL" clId="{92141329-D183-4FBC-A4C5-439AF6D228C3}" dt="2022-09-20T10:59:21.747" v="3211" actId="20577"/>
        <pc:sldMkLst>
          <pc:docMk/>
          <pc:sldMk cId="2984185032" sldId="256"/>
        </pc:sldMkLst>
        <pc:spChg chg="mod">
          <ac:chgData name="Sara Muneeb" userId="29b624b1-a719-43f5-9b52-388cd4043c04" providerId="ADAL" clId="{92141329-D183-4FBC-A4C5-439AF6D228C3}" dt="2022-09-20T10:59:21.747" v="3211" actId="20577"/>
          <ac:spMkLst>
            <pc:docMk/>
            <pc:sldMk cId="2984185032" sldId="256"/>
            <ac:spMk id="2" creationId="{00000000-0000-0000-0000-000000000000}"/>
          </ac:spMkLst>
        </pc:spChg>
        <pc:spChg chg="mod">
          <ac:chgData name="Sara Muneeb" userId="29b624b1-a719-43f5-9b52-388cd4043c04" providerId="ADAL" clId="{92141329-D183-4FBC-A4C5-439AF6D228C3}" dt="2022-09-20T10:59:12.753" v="3176" actId="1076"/>
          <ac:spMkLst>
            <pc:docMk/>
            <pc:sldMk cId="2984185032" sldId="256"/>
            <ac:spMk id="3" creationId="{00000000-0000-0000-0000-000000000000}"/>
          </ac:spMkLst>
        </pc:spChg>
      </pc:sldChg>
      <pc:sldChg chg="delSp modSp mod">
        <pc:chgData name="Sara Muneeb" userId="29b624b1-a719-43f5-9b52-388cd4043c04" providerId="ADAL" clId="{92141329-D183-4FBC-A4C5-439AF6D228C3}" dt="2022-09-16T06:21:28.264" v="12" actId="478"/>
        <pc:sldMkLst>
          <pc:docMk/>
          <pc:sldMk cId="2934318247" sldId="258"/>
        </pc:sldMkLst>
        <pc:spChg chg="mod">
          <ac:chgData name="Sara Muneeb" userId="29b624b1-a719-43f5-9b52-388cd4043c04" providerId="ADAL" clId="{92141329-D183-4FBC-A4C5-439AF6D228C3}" dt="2022-09-16T06:21:09.676" v="11" actId="20577"/>
          <ac:spMkLst>
            <pc:docMk/>
            <pc:sldMk cId="2934318247" sldId="258"/>
            <ac:spMk id="2" creationId="{00000000-0000-0000-0000-000000000000}"/>
          </ac:spMkLst>
        </pc:spChg>
        <pc:graphicFrameChg chg="del">
          <ac:chgData name="Sara Muneeb" userId="29b624b1-a719-43f5-9b52-388cd4043c04" providerId="ADAL" clId="{92141329-D183-4FBC-A4C5-439AF6D228C3}" dt="2022-09-16T06:21:28.264" v="12" actId="478"/>
          <ac:graphicFrameMkLst>
            <pc:docMk/>
            <pc:sldMk cId="2934318247" sldId="258"/>
            <ac:graphicFrameMk id="3" creationId="{E7D39C53-3CAF-6C3E-7990-1ACA39AAF07D}"/>
          </ac:graphicFrameMkLst>
        </pc:graphicFrameChg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59110417" sldId="25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365345110" sldId="26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444182912" sldId="26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478828154" sldId="26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460710233" sldId="26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228258708" sldId="265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087496290" sldId="26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026094092" sldId="26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82799263" sldId="26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989175404" sldId="26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42507062" sldId="27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938039169" sldId="27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064415316" sldId="27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063745838" sldId="27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044308845" sldId="27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263305752" sldId="275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15582154" sldId="27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129240445" sldId="27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538218730" sldId="27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682898875" sldId="27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822380657" sldId="28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678163868" sldId="28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342829795" sldId="28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4272025" sldId="28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738275062" sldId="28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306393579" sldId="28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593176" sldId="28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79983306" sldId="28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104968559" sldId="28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630931535" sldId="29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66685467" sldId="29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958514030" sldId="29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356901708" sldId="29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33161056" sldId="29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41756152" sldId="31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128309874" sldId="31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127259162" sldId="31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705047211" sldId="32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815740737" sldId="32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59519721" sldId="32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240634402" sldId="325"/>
        </pc:sldMkLst>
      </pc:sldChg>
      <pc:sldChg chg="addSp delSp modSp add mod">
        <pc:chgData name="Sara Muneeb" userId="29b624b1-a719-43f5-9b52-388cd4043c04" providerId="ADAL" clId="{92141329-D183-4FBC-A4C5-439AF6D228C3}" dt="2022-09-16T06:31:14.045" v="221" actId="1076"/>
        <pc:sldMkLst>
          <pc:docMk/>
          <pc:sldMk cId="134933159" sldId="326"/>
        </pc:sldMkLst>
        <pc:spChg chg="mod">
          <ac:chgData name="Sara Muneeb" userId="29b624b1-a719-43f5-9b52-388cd4043c04" providerId="ADAL" clId="{92141329-D183-4FBC-A4C5-439AF6D228C3}" dt="2022-09-16T06:24:14.016" v="42" actId="20577"/>
          <ac:spMkLst>
            <pc:docMk/>
            <pc:sldMk cId="134933159" sldId="326"/>
            <ac:spMk id="2" creationId="{00000000-0000-0000-0000-000000000000}"/>
          </ac:spMkLst>
        </pc:spChg>
        <pc:spChg chg="add mod">
          <ac:chgData name="Sara Muneeb" userId="29b624b1-a719-43f5-9b52-388cd4043c04" providerId="ADAL" clId="{92141329-D183-4FBC-A4C5-439AF6D228C3}" dt="2022-09-16T06:31:04.640" v="217" actId="14100"/>
          <ac:spMkLst>
            <pc:docMk/>
            <pc:sldMk cId="134933159" sldId="326"/>
            <ac:spMk id="3" creationId="{084BFEE0-B461-EE3E-BBDB-4D32CA0A1D77}"/>
          </ac:spMkLst>
        </pc:spChg>
        <pc:picChg chg="del">
          <ac:chgData name="Sara Muneeb" userId="29b624b1-a719-43f5-9b52-388cd4043c04" providerId="ADAL" clId="{92141329-D183-4FBC-A4C5-439AF6D228C3}" dt="2022-09-16T06:24:40.388" v="46" actId="478"/>
          <ac:picMkLst>
            <pc:docMk/>
            <pc:sldMk cId="134933159" sldId="326"/>
            <ac:picMk id="4" creationId="{4064BD76-F788-4681-821C-DDA0C2688C4B}"/>
          </ac:picMkLst>
        </pc:picChg>
        <pc:picChg chg="add del">
          <ac:chgData name="Sara Muneeb" userId="29b624b1-a719-43f5-9b52-388cd4043c04" providerId="ADAL" clId="{92141329-D183-4FBC-A4C5-439AF6D228C3}" dt="2022-09-16T06:30:52.469" v="210"/>
          <ac:picMkLst>
            <pc:docMk/>
            <pc:sldMk cId="134933159" sldId="326"/>
            <ac:picMk id="5" creationId="{1ED7C4D6-D273-B2FF-0502-82613FB386A6}"/>
          </ac:picMkLst>
        </pc:picChg>
        <pc:picChg chg="del mod">
          <ac:chgData name="Sara Muneeb" userId="29b624b1-a719-43f5-9b52-388cd4043c04" providerId="ADAL" clId="{92141329-D183-4FBC-A4C5-439AF6D228C3}" dt="2022-09-16T06:24:17.374" v="44" actId="478"/>
          <ac:picMkLst>
            <pc:docMk/>
            <pc:sldMk cId="134933159" sldId="326"/>
            <ac:picMk id="1026" creationId="{00000000-0000-0000-0000-000000000000}"/>
          </ac:picMkLst>
        </pc:picChg>
        <pc:picChg chg="add del mod">
          <ac:chgData name="Sara Muneeb" userId="29b624b1-a719-43f5-9b52-388cd4043c04" providerId="ADAL" clId="{92141329-D183-4FBC-A4C5-439AF6D228C3}" dt="2022-09-16T06:31:06.129" v="218"/>
          <ac:picMkLst>
            <pc:docMk/>
            <pc:sldMk cId="134933159" sldId="326"/>
            <ac:picMk id="1028" creationId="{13222472-D4CA-C677-B1B0-3C7EA41037F3}"/>
          </ac:picMkLst>
        </pc:picChg>
        <pc:picChg chg="add mod">
          <ac:chgData name="Sara Muneeb" userId="29b624b1-a719-43f5-9b52-388cd4043c04" providerId="ADAL" clId="{92141329-D183-4FBC-A4C5-439AF6D228C3}" dt="2022-09-16T06:31:14.045" v="221" actId="1076"/>
          <ac:picMkLst>
            <pc:docMk/>
            <pc:sldMk cId="134933159" sldId="326"/>
            <ac:picMk id="1030" creationId="{8FBF1B44-2DEE-1EC2-AB18-934538231CEB}"/>
          </ac:picMkLst>
        </pc:picChg>
      </pc:sldChg>
      <pc:sldChg chg="modSp new mod">
        <pc:chgData name="Sara Muneeb" userId="29b624b1-a719-43f5-9b52-388cd4043c04" providerId="ADAL" clId="{92141329-D183-4FBC-A4C5-439AF6D228C3}" dt="2022-09-16T07:05:10.251" v="286" actId="20577"/>
        <pc:sldMkLst>
          <pc:docMk/>
          <pc:sldMk cId="1262520422" sldId="327"/>
        </pc:sldMkLst>
        <pc:spChg chg="mod">
          <ac:chgData name="Sara Muneeb" userId="29b624b1-a719-43f5-9b52-388cd4043c04" providerId="ADAL" clId="{92141329-D183-4FBC-A4C5-439AF6D228C3}" dt="2022-09-16T07:04:24.684" v="271" actId="20577"/>
          <ac:spMkLst>
            <pc:docMk/>
            <pc:sldMk cId="1262520422" sldId="327"/>
            <ac:spMk id="2" creationId="{F179785B-A176-DDCB-DB18-75CA37974EDD}"/>
          </ac:spMkLst>
        </pc:spChg>
        <pc:spChg chg="mod">
          <ac:chgData name="Sara Muneeb" userId="29b624b1-a719-43f5-9b52-388cd4043c04" providerId="ADAL" clId="{92141329-D183-4FBC-A4C5-439AF6D228C3}" dt="2022-09-16T07:05:10.251" v="286" actId="20577"/>
          <ac:spMkLst>
            <pc:docMk/>
            <pc:sldMk cId="1262520422" sldId="327"/>
            <ac:spMk id="3" creationId="{BA52B637-13B8-5EC2-15FD-45A3263D18A7}"/>
          </ac:spMkLst>
        </pc:spChg>
      </pc:sldChg>
      <pc:sldChg chg="addSp delSp modSp add mod">
        <pc:chgData name="Sara Muneeb" userId="29b624b1-a719-43f5-9b52-388cd4043c04" providerId="ADAL" clId="{92141329-D183-4FBC-A4C5-439AF6D228C3}" dt="2022-09-16T07:12:17.702" v="433" actId="1076"/>
        <pc:sldMkLst>
          <pc:docMk/>
          <pc:sldMk cId="3780350452" sldId="328"/>
        </pc:sldMkLst>
        <pc:spChg chg="mod">
          <ac:chgData name="Sara Muneeb" userId="29b624b1-a719-43f5-9b52-388cd4043c04" providerId="ADAL" clId="{92141329-D183-4FBC-A4C5-439AF6D228C3}" dt="2022-09-16T07:11:39.413" v="426" actId="20577"/>
          <ac:spMkLst>
            <pc:docMk/>
            <pc:sldMk cId="3780350452" sldId="328"/>
            <ac:spMk id="2" creationId="{F179785B-A176-DDCB-DB18-75CA37974EDD}"/>
          </ac:spMkLst>
        </pc:spChg>
        <pc:spChg chg="del">
          <ac:chgData name="Sara Muneeb" userId="29b624b1-a719-43f5-9b52-388cd4043c04" providerId="ADAL" clId="{92141329-D183-4FBC-A4C5-439AF6D228C3}" dt="2022-09-16T07:05:44.086" v="288" actId="478"/>
          <ac:spMkLst>
            <pc:docMk/>
            <pc:sldMk cId="3780350452" sldId="328"/>
            <ac:spMk id="3" creationId="{BA52B637-13B8-5EC2-15FD-45A3263D18A7}"/>
          </ac:spMkLst>
        </pc:spChg>
        <pc:spChg chg="add del mod">
          <ac:chgData name="Sara Muneeb" userId="29b624b1-a719-43f5-9b52-388cd4043c04" providerId="ADAL" clId="{92141329-D183-4FBC-A4C5-439AF6D228C3}" dt="2022-09-16T07:11:42.994" v="427" actId="478"/>
          <ac:spMkLst>
            <pc:docMk/>
            <pc:sldMk cId="3780350452" sldId="328"/>
            <ac:spMk id="5" creationId="{2878596E-D272-19F4-5A9B-149009A0A6FD}"/>
          </ac:spMkLst>
        </pc:spChg>
        <pc:spChg chg="add del mod">
          <ac:chgData name="Sara Muneeb" userId="29b624b1-a719-43f5-9b52-388cd4043c04" providerId="ADAL" clId="{92141329-D183-4FBC-A4C5-439AF6D228C3}" dt="2022-09-16T07:11:50.825" v="430" actId="478"/>
          <ac:spMkLst>
            <pc:docMk/>
            <pc:sldMk cId="3780350452" sldId="328"/>
            <ac:spMk id="9" creationId="{FC5F5973-7CAB-2FF5-FB79-00E6BA897C20}"/>
          </ac:spMkLst>
        </pc:spChg>
        <pc:picChg chg="add del mod">
          <ac:chgData name="Sara Muneeb" userId="29b624b1-a719-43f5-9b52-388cd4043c04" providerId="ADAL" clId="{92141329-D183-4FBC-A4C5-439AF6D228C3}" dt="2022-09-16T07:11:54.137" v="431" actId="1076"/>
          <ac:picMkLst>
            <pc:docMk/>
            <pc:sldMk cId="3780350452" sldId="328"/>
            <ac:picMk id="7" creationId="{DCE5FA98-5C2B-FFAD-79A5-D94C35222C1A}"/>
          </ac:picMkLst>
        </pc:picChg>
        <pc:picChg chg="add mod">
          <ac:chgData name="Sara Muneeb" userId="29b624b1-a719-43f5-9b52-388cd4043c04" providerId="ADAL" clId="{92141329-D183-4FBC-A4C5-439AF6D228C3}" dt="2022-09-16T07:12:17.702" v="433" actId="1076"/>
          <ac:picMkLst>
            <pc:docMk/>
            <pc:sldMk cId="3780350452" sldId="328"/>
            <ac:picMk id="11" creationId="{E2A0D119-D647-E176-4755-D21F67C11CBE}"/>
          </ac:picMkLst>
        </pc:picChg>
        <pc:picChg chg="add del">
          <ac:chgData name="Sara Muneeb" userId="29b624b1-a719-43f5-9b52-388cd4043c04" providerId="ADAL" clId="{92141329-D183-4FBC-A4C5-439AF6D228C3}" dt="2022-09-16T07:10:26.129" v="378"/>
          <ac:picMkLst>
            <pc:docMk/>
            <pc:sldMk cId="3780350452" sldId="328"/>
            <ac:picMk id="2050" creationId="{4483F1C6-FA10-B970-F3B4-9F8A4FC2455D}"/>
          </ac:picMkLst>
        </pc:picChg>
      </pc:sldChg>
      <pc:sldChg chg="modSp add mod">
        <pc:chgData name="Sara Muneeb" userId="29b624b1-a719-43f5-9b52-388cd4043c04" providerId="ADAL" clId="{92141329-D183-4FBC-A4C5-439AF6D228C3}" dt="2022-09-20T07:49:23.894" v="955" actId="20577"/>
        <pc:sldMkLst>
          <pc:docMk/>
          <pc:sldMk cId="1173176202" sldId="329"/>
        </pc:sldMkLst>
        <pc:spChg chg="mod">
          <ac:chgData name="Sara Muneeb" userId="29b624b1-a719-43f5-9b52-388cd4043c04" providerId="ADAL" clId="{92141329-D183-4FBC-A4C5-439AF6D228C3}" dt="2022-09-20T07:35:52.497" v="452" actId="20577"/>
          <ac:spMkLst>
            <pc:docMk/>
            <pc:sldMk cId="1173176202" sldId="329"/>
            <ac:spMk id="2" creationId="{F179785B-A176-DDCB-DB18-75CA37974EDD}"/>
          </ac:spMkLst>
        </pc:spChg>
        <pc:spChg chg="mod">
          <ac:chgData name="Sara Muneeb" userId="29b624b1-a719-43f5-9b52-388cd4043c04" providerId="ADAL" clId="{92141329-D183-4FBC-A4C5-439AF6D228C3}" dt="2022-09-20T07:49:23.894" v="955" actId="20577"/>
          <ac:spMkLst>
            <pc:docMk/>
            <pc:sldMk cId="1173176202" sldId="329"/>
            <ac:spMk id="3" creationId="{BA52B637-13B8-5EC2-15FD-45A3263D18A7}"/>
          </ac:spMkLst>
        </pc:spChg>
      </pc:sldChg>
      <pc:sldChg chg="addSp delSp modSp add del mod">
        <pc:chgData name="Sara Muneeb" userId="29b624b1-a719-43f5-9b52-388cd4043c04" providerId="ADAL" clId="{92141329-D183-4FBC-A4C5-439AF6D228C3}" dt="2022-09-16T07:10:00.060" v="355" actId="47"/>
        <pc:sldMkLst>
          <pc:docMk/>
          <pc:sldMk cId="1435586374" sldId="329"/>
        </pc:sldMkLst>
        <pc:spChg chg="mod">
          <ac:chgData name="Sara Muneeb" userId="29b624b1-a719-43f5-9b52-388cd4043c04" providerId="ADAL" clId="{92141329-D183-4FBC-A4C5-439AF6D228C3}" dt="2022-09-16T07:07:55.601" v="346" actId="20577"/>
          <ac:spMkLst>
            <pc:docMk/>
            <pc:sldMk cId="1435586374" sldId="329"/>
            <ac:spMk id="2" creationId="{F179785B-A176-DDCB-DB18-75CA37974EDD}"/>
          </ac:spMkLst>
        </pc:spChg>
        <pc:spChg chg="del mod">
          <ac:chgData name="Sara Muneeb" userId="29b624b1-a719-43f5-9b52-388cd4043c04" providerId="ADAL" clId="{92141329-D183-4FBC-A4C5-439AF6D228C3}" dt="2022-09-16T07:08:14.388" v="352" actId="478"/>
          <ac:spMkLst>
            <pc:docMk/>
            <pc:sldMk cId="1435586374" sldId="329"/>
            <ac:spMk id="5" creationId="{2878596E-D272-19F4-5A9B-149009A0A6FD}"/>
          </ac:spMkLst>
        </pc:spChg>
        <pc:spChg chg="add del mod">
          <ac:chgData name="Sara Muneeb" userId="29b624b1-a719-43f5-9b52-388cd4043c04" providerId="ADAL" clId="{92141329-D183-4FBC-A4C5-439AF6D228C3}" dt="2022-09-16T07:08:22.673" v="353" actId="478"/>
          <ac:spMkLst>
            <pc:docMk/>
            <pc:sldMk cId="1435586374" sldId="329"/>
            <ac:spMk id="8" creationId="{ABCBBA9C-0A6D-BFF7-E4AE-C1AFFF2E5CDC}"/>
          </ac:spMkLst>
        </pc:spChg>
        <pc:picChg chg="add mod modCrop">
          <ac:chgData name="Sara Muneeb" userId="29b624b1-a719-43f5-9b52-388cd4043c04" providerId="ADAL" clId="{92141329-D183-4FBC-A4C5-439AF6D228C3}" dt="2022-09-16T07:08:26.558" v="354" actId="1076"/>
          <ac:picMkLst>
            <pc:docMk/>
            <pc:sldMk cId="1435586374" sldId="329"/>
            <ac:picMk id="4" creationId="{79CF9ABD-D0E8-2405-6B19-34FF752677C0}"/>
          </ac:picMkLst>
        </pc:picChg>
        <pc:picChg chg="del">
          <ac:chgData name="Sara Muneeb" userId="29b624b1-a719-43f5-9b52-388cd4043c04" providerId="ADAL" clId="{92141329-D183-4FBC-A4C5-439AF6D228C3}" dt="2022-09-16T07:06:58.369" v="336" actId="478"/>
          <ac:picMkLst>
            <pc:docMk/>
            <pc:sldMk cId="1435586374" sldId="329"/>
            <ac:picMk id="7" creationId="{DCE5FA98-5C2B-FFAD-79A5-D94C35222C1A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7:46:24.550" v="624" actId="20577"/>
        <pc:sldMkLst>
          <pc:docMk/>
          <pc:sldMk cId="1433651122" sldId="330"/>
        </pc:sldMkLst>
        <pc:spChg chg="mod">
          <ac:chgData name="Sara Muneeb" userId="29b624b1-a719-43f5-9b52-388cd4043c04" providerId="ADAL" clId="{92141329-D183-4FBC-A4C5-439AF6D228C3}" dt="2022-09-20T07:44:20.241" v="472" actId="20577"/>
          <ac:spMkLst>
            <pc:docMk/>
            <pc:sldMk cId="1433651122" sldId="330"/>
            <ac:spMk id="2" creationId="{689A22EE-A11B-15A8-1D34-1BDA41314791}"/>
          </ac:spMkLst>
        </pc:spChg>
        <pc:spChg chg="mod">
          <ac:chgData name="Sara Muneeb" userId="29b624b1-a719-43f5-9b52-388cd4043c04" providerId="ADAL" clId="{92141329-D183-4FBC-A4C5-439AF6D228C3}" dt="2022-09-20T07:46:24.550" v="624" actId="20577"/>
          <ac:spMkLst>
            <pc:docMk/>
            <pc:sldMk cId="1433651122" sldId="330"/>
            <ac:spMk id="3" creationId="{CCB56200-F85F-9EF1-4E29-2E37615AE7B7}"/>
          </ac:spMkLst>
        </pc:spChg>
        <pc:spChg chg="add del">
          <ac:chgData name="Sara Muneeb" userId="29b624b1-a719-43f5-9b52-388cd4043c04" providerId="ADAL" clId="{92141329-D183-4FBC-A4C5-439AF6D228C3}" dt="2022-09-20T07:44:29.002" v="475"/>
          <ac:spMkLst>
            <pc:docMk/>
            <pc:sldMk cId="1433651122" sldId="330"/>
            <ac:spMk id="4" creationId="{AC6B89B9-3C10-A069-2100-4CCC62AA8C29}"/>
          </ac:spMkLst>
        </pc:spChg>
        <pc:spChg chg="add del">
          <ac:chgData name="Sara Muneeb" userId="29b624b1-a719-43f5-9b52-388cd4043c04" providerId="ADAL" clId="{92141329-D183-4FBC-A4C5-439AF6D228C3}" dt="2022-09-20T07:44:30.924" v="477"/>
          <ac:spMkLst>
            <pc:docMk/>
            <pc:sldMk cId="1433651122" sldId="330"/>
            <ac:spMk id="5" creationId="{297D3361-211F-914C-C149-4C6AED4F9457}"/>
          </ac:spMkLst>
        </pc:spChg>
        <pc:picChg chg="add mod">
          <ac:chgData name="Sara Muneeb" userId="29b624b1-a719-43f5-9b52-388cd4043c04" providerId="ADAL" clId="{92141329-D183-4FBC-A4C5-439AF6D228C3}" dt="2022-09-20T07:45:15.320" v="486" actId="1076"/>
          <ac:picMkLst>
            <pc:docMk/>
            <pc:sldMk cId="1433651122" sldId="330"/>
            <ac:picMk id="1030" creationId="{944CCECF-E549-1B1E-34A9-835FEA068939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7:49:56.187" v="966" actId="20577"/>
        <pc:sldMkLst>
          <pc:docMk/>
          <pc:sldMk cId="2587233225" sldId="331"/>
        </pc:sldMkLst>
        <pc:spChg chg="mod">
          <ac:chgData name="Sara Muneeb" userId="29b624b1-a719-43f5-9b52-388cd4043c04" providerId="ADAL" clId="{92141329-D183-4FBC-A4C5-439AF6D228C3}" dt="2022-09-20T07:49:56.187" v="966" actId="20577"/>
          <ac:spMkLst>
            <pc:docMk/>
            <pc:sldMk cId="2587233225" sldId="331"/>
            <ac:spMk id="2" creationId="{0F15E68A-4FFE-3FC7-7496-2519F17B4BB3}"/>
          </ac:spMkLst>
        </pc:spChg>
        <pc:spChg chg="del">
          <ac:chgData name="Sara Muneeb" userId="29b624b1-a719-43f5-9b52-388cd4043c04" providerId="ADAL" clId="{92141329-D183-4FBC-A4C5-439AF6D228C3}" dt="2022-09-20T07:49:52.156" v="957" actId="22"/>
          <ac:spMkLst>
            <pc:docMk/>
            <pc:sldMk cId="2587233225" sldId="331"/>
            <ac:spMk id="3" creationId="{D21FD7D0-AD2E-D5D6-56AE-D8D5F35111EE}"/>
          </ac:spMkLst>
        </pc:spChg>
        <pc:picChg chg="add mod ord">
          <ac:chgData name="Sara Muneeb" userId="29b624b1-a719-43f5-9b52-388cd4043c04" providerId="ADAL" clId="{92141329-D183-4FBC-A4C5-439AF6D228C3}" dt="2022-09-20T07:49:52.156" v="957" actId="22"/>
          <ac:picMkLst>
            <pc:docMk/>
            <pc:sldMk cId="2587233225" sldId="331"/>
            <ac:picMk id="5" creationId="{D0A2FAB4-5020-2534-4617-FAA48B2D747F}"/>
          </ac:picMkLst>
        </pc:picChg>
      </pc:sldChg>
      <pc:sldChg chg="addSp modSp new mod ord">
        <pc:chgData name="Sara Muneeb" userId="29b624b1-a719-43f5-9b52-388cd4043c04" providerId="ADAL" clId="{92141329-D183-4FBC-A4C5-439AF6D228C3}" dt="2022-09-20T09:27:26.277" v="1152"/>
        <pc:sldMkLst>
          <pc:docMk/>
          <pc:sldMk cId="3656189529" sldId="332"/>
        </pc:sldMkLst>
        <pc:spChg chg="mod">
          <ac:chgData name="Sara Muneeb" userId="29b624b1-a719-43f5-9b52-388cd4043c04" providerId="ADAL" clId="{92141329-D183-4FBC-A4C5-439AF6D228C3}" dt="2022-09-20T07:53:37.766" v="1015" actId="27636"/>
          <ac:spMkLst>
            <pc:docMk/>
            <pc:sldMk cId="3656189529" sldId="332"/>
            <ac:spMk id="2" creationId="{A7089CE4-83AB-4B6E-F6DB-0095F1F070FC}"/>
          </ac:spMkLst>
        </pc:spChg>
        <pc:spChg chg="mod">
          <ac:chgData name="Sara Muneeb" userId="29b624b1-a719-43f5-9b52-388cd4043c04" providerId="ADAL" clId="{92141329-D183-4FBC-A4C5-439AF6D228C3}" dt="2022-09-20T07:56:02.647" v="1142" actId="14100"/>
          <ac:spMkLst>
            <pc:docMk/>
            <pc:sldMk cId="3656189529" sldId="332"/>
            <ac:spMk id="3" creationId="{2354554A-AF46-74C4-F424-4EA44033ECE5}"/>
          </ac:spMkLst>
        </pc:spChg>
        <pc:picChg chg="add mod">
          <ac:chgData name="Sara Muneeb" userId="29b624b1-a719-43f5-9b52-388cd4043c04" providerId="ADAL" clId="{92141329-D183-4FBC-A4C5-439AF6D228C3}" dt="2022-09-20T07:56:10.398" v="1146" actId="1076"/>
          <ac:picMkLst>
            <pc:docMk/>
            <pc:sldMk cId="3656189529" sldId="332"/>
            <ac:picMk id="5" creationId="{3B33B934-6063-D471-CF48-18F5739110DD}"/>
          </ac:picMkLst>
        </pc:picChg>
        <pc:picChg chg="add mod">
          <ac:chgData name="Sara Muneeb" userId="29b624b1-a719-43f5-9b52-388cd4043c04" providerId="ADAL" clId="{92141329-D183-4FBC-A4C5-439AF6D228C3}" dt="2022-09-20T07:56:52.024" v="1150" actId="1076"/>
          <ac:picMkLst>
            <pc:docMk/>
            <pc:sldMk cId="3656189529" sldId="332"/>
            <ac:picMk id="7" creationId="{3E5E93D6-3197-BE03-C330-7391040045EC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9:42:06.904" v="1582" actId="1076"/>
        <pc:sldMkLst>
          <pc:docMk/>
          <pc:sldMk cId="1294312690" sldId="333"/>
        </pc:sldMkLst>
        <pc:spChg chg="mod">
          <ac:chgData name="Sara Muneeb" userId="29b624b1-a719-43f5-9b52-388cd4043c04" providerId="ADAL" clId="{92141329-D183-4FBC-A4C5-439AF6D228C3}" dt="2022-09-20T09:27:57.037" v="1207" actId="20577"/>
          <ac:spMkLst>
            <pc:docMk/>
            <pc:sldMk cId="1294312690" sldId="333"/>
            <ac:spMk id="2" creationId="{37EBA506-1115-E849-9140-6FC9CE316C27}"/>
          </ac:spMkLst>
        </pc:spChg>
        <pc:spChg chg="mod">
          <ac:chgData name="Sara Muneeb" userId="29b624b1-a719-43f5-9b52-388cd4043c04" providerId="ADAL" clId="{92141329-D183-4FBC-A4C5-439AF6D228C3}" dt="2022-09-20T09:41:23.462" v="1577" actId="14100"/>
          <ac:spMkLst>
            <pc:docMk/>
            <pc:sldMk cId="1294312690" sldId="333"/>
            <ac:spMk id="3" creationId="{18FCFAE7-9E9D-5303-F511-5B9984654030}"/>
          </ac:spMkLst>
        </pc:spChg>
        <pc:picChg chg="add del mod">
          <ac:chgData name="Sara Muneeb" userId="29b624b1-a719-43f5-9b52-388cd4043c04" providerId="ADAL" clId="{92141329-D183-4FBC-A4C5-439AF6D228C3}" dt="2022-09-20T09:40:51.473" v="1564" actId="478"/>
          <ac:picMkLst>
            <pc:docMk/>
            <pc:sldMk cId="1294312690" sldId="333"/>
            <ac:picMk id="2050" creationId="{33F660FB-7A11-6627-ACEE-256976DCAF1C}"/>
          </ac:picMkLst>
        </pc:picChg>
        <pc:picChg chg="add del mod">
          <ac:chgData name="Sara Muneeb" userId="29b624b1-a719-43f5-9b52-388cd4043c04" providerId="ADAL" clId="{92141329-D183-4FBC-A4C5-439AF6D228C3}" dt="2022-09-20T09:41:57.935" v="1579" actId="478"/>
          <ac:picMkLst>
            <pc:docMk/>
            <pc:sldMk cId="1294312690" sldId="333"/>
            <ac:picMk id="2052" creationId="{0BCE4C20-A7FC-8CD6-0F80-01B3EB59716E}"/>
          </ac:picMkLst>
        </pc:picChg>
        <pc:picChg chg="add mod">
          <ac:chgData name="Sara Muneeb" userId="29b624b1-a719-43f5-9b52-388cd4043c04" providerId="ADAL" clId="{92141329-D183-4FBC-A4C5-439AF6D228C3}" dt="2022-09-20T09:42:06.904" v="1582" actId="1076"/>
          <ac:picMkLst>
            <pc:docMk/>
            <pc:sldMk cId="1294312690" sldId="333"/>
            <ac:picMk id="2054" creationId="{A1267D3B-FA3D-45BD-1196-CA094C33125C}"/>
          </ac:picMkLst>
        </pc:picChg>
      </pc:sldChg>
      <pc:sldChg chg="modSp new mod">
        <pc:chgData name="Sara Muneeb" userId="29b624b1-a719-43f5-9b52-388cd4043c04" providerId="ADAL" clId="{92141329-D183-4FBC-A4C5-439AF6D228C3}" dt="2022-09-20T09:51:46.192" v="1759" actId="5793"/>
        <pc:sldMkLst>
          <pc:docMk/>
          <pc:sldMk cId="3683615567" sldId="334"/>
        </pc:sldMkLst>
        <pc:spChg chg="mod">
          <ac:chgData name="Sara Muneeb" userId="29b624b1-a719-43f5-9b52-388cd4043c04" providerId="ADAL" clId="{92141329-D183-4FBC-A4C5-439AF6D228C3}" dt="2022-09-20T09:47:50.960" v="1626" actId="5793"/>
          <ac:spMkLst>
            <pc:docMk/>
            <pc:sldMk cId="3683615567" sldId="334"/>
            <ac:spMk id="2" creationId="{B6C1EA50-2597-CC61-D702-5D450B3085E3}"/>
          </ac:spMkLst>
        </pc:spChg>
        <pc:spChg chg="mod">
          <ac:chgData name="Sara Muneeb" userId="29b624b1-a719-43f5-9b52-388cd4043c04" providerId="ADAL" clId="{92141329-D183-4FBC-A4C5-439AF6D228C3}" dt="2022-09-20T09:51:46.192" v="1759" actId="5793"/>
          <ac:spMkLst>
            <pc:docMk/>
            <pc:sldMk cId="3683615567" sldId="334"/>
            <ac:spMk id="3" creationId="{8566D90D-7F41-A7E9-0454-24D0EA3C32A5}"/>
          </ac:spMkLst>
        </pc:spChg>
      </pc:sldChg>
      <pc:sldChg chg="addSp delSp modSp new mod">
        <pc:chgData name="Sara Muneeb" userId="29b624b1-a719-43f5-9b52-388cd4043c04" providerId="ADAL" clId="{92141329-D183-4FBC-A4C5-439AF6D228C3}" dt="2022-09-20T10:58:47.447" v="3175" actId="1076"/>
        <pc:sldMkLst>
          <pc:docMk/>
          <pc:sldMk cId="1806673627" sldId="335"/>
        </pc:sldMkLst>
        <pc:spChg chg="mod">
          <ac:chgData name="Sara Muneeb" userId="29b624b1-a719-43f5-9b52-388cd4043c04" providerId="ADAL" clId="{92141329-D183-4FBC-A4C5-439AF6D228C3}" dt="2022-09-20T09:52:55.384" v="1783" actId="20577"/>
          <ac:spMkLst>
            <pc:docMk/>
            <pc:sldMk cId="1806673627" sldId="335"/>
            <ac:spMk id="2" creationId="{9709A2C2-01E4-E881-3D92-25B0226CD81E}"/>
          </ac:spMkLst>
        </pc:spChg>
        <pc:spChg chg="mod">
          <ac:chgData name="Sara Muneeb" userId="29b624b1-a719-43f5-9b52-388cd4043c04" providerId="ADAL" clId="{92141329-D183-4FBC-A4C5-439AF6D228C3}" dt="2022-09-20T10:02:09.120" v="1924" actId="404"/>
          <ac:spMkLst>
            <pc:docMk/>
            <pc:sldMk cId="1806673627" sldId="335"/>
            <ac:spMk id="3" creationId="{6B00B34D-70C3-8708-10C0-7169620B05B6}"/>
          </ac:spMkLst>
        </pc:spChg>
        <pc:picChg chg="add mod">
          <ac:chgData name="Sara Muneeb" userId="29b624b1-a719-43f5-9b52-388cd4043c04" providerId="ADAL" clId="{92141329-D183-4FBC-A4C5-439AF6D228C3}" dt="2022-09-20T10:58:47.447" v="3175" actId="1076"/>
          <ac:picMkLst>
            <pc:docMk/>
            <pc:sldMk cId="1806673627" sldId="335"/>
            <ac:picMk id="5" creationId="{0EABEC08-433A-B23D-EAA4-F2FD2942655B}"/>
          </ac:picMkLst>
        </pc:picChg>
        <pc:picChg chg="add del mod">
          <ac:chgData name="Sara Muneeb" userId="29b624b1-a719-43f5-9b52-388cd4043c04" providerId="ADAL" clId="{92141329-D183-4FBC-A4C5-439AF6D228C3}" dt="2022-09-20T10:03:16.466" v="1926" actId="21"/>
          <ac:picMkLst>
            <pc:docMk/>
            <pc:sldMk cId="1806673627" sldId="335"/>
            <ac:picMk id="3074" creationId="{CCD26A6B-A06D-43A2-0D4D-38FD5731543C}"/>
          </ac:picMkLst>
        </pc:picChg>
        <pc:picChg chg="add del">
          <ac:chgData name="Sara Muneeb" userId="29b624b1-a719-43f5-9b52-388cd4043c04" providerId="ADAL" clId="{92141329-D183-4FBC-A4C5-439AF6D228C3}" dt="2022-09-20T10:56:00.525" v="3172"/>
          <ac:picMkLst>
            <pc:docMk/>
            <pc:sldMk cId="1806673627" sldId="335"/>
            <ac:picMk id="3076" creationId="{60274E42-E4E6-D04B-DB03-23D5C02B7579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55:01.843" v="3170" actId="20577"/>
        <pc:sldMkLst>
          <pc:docMk/>
          <pc:sldMk cId="870626910" sldId="336"/>
        </pc:sldMkLst>
        <pc:spChg chg="mod">
          <ac:chgData name="Sara Muneeb" userId="29b624b1-a719-43f5-9b52-388cd4043c04" providerId="ADAL" clId="{92141329-D183-4FBC-A4C5-439AF6D228C3}" dt="2022-09-20T10:55:01.843" v="3170" actId="20577"/>
          <ac:spMkLst>
            <pc:docMk/>
            <pc:sldMk cId="870626910" sldId="336"/>
            <ac:spMk id="2" creationId="{D33AEF62-9209-F518-142E-11A7F925336F}"/>
          </ac:spMkLst>
        </pc:spChg>
        <pc:spChg chg="del">
          <ac:chgData name="Sara Muneeb" userId="29b624b1-a719-43f5-9b52-388cd4043c04" providerId="ADAL" clId="{92141329-D183-4FBC-A4C5-439AF6D228C3}" dt="2022-09-20T10:03:26.072" v="1946"/>
          <ac:spMkLst>
            <pc:docMk/>
            <pc:sldMk cId="870626910" sldId="336"/>
            <ac:spMk id="3" creationId="{EC2592A8-F1B1-0B67-E565-4508681A9F0F}"/>
          </ac:spMkLst>
        </pc:spChg>
        <pc:spChg chg="add mod">
          <ac:chgData name="Sara Muneeb" userId="29b624b1-a719-43f5-9b52-388cd4043c04" providerId="ADAL" clId="{92141329-D183-4FBC-A4C5-439AF6D228C3}" dt="2022-09-20T10:07:03.926" v="2036" actId="20577"/>
          <ac:spMkLst>
            <pc:docMk/>
            <pc:sldMk cId="870626910" sldId="336"/>
            <ac:spMk id="5" creationId="{368C4344-354F-3557-4EBE-28230A06687B}"/>
          </ac:spMkLst>
        </pc:spChg>
        <pc:picChg chg="add del mod">
          <ac:chgData name="Sara Muneeb" userId="29b624b1-a719-43f5-9b52-388cd4043c04" providerId="ADAL" clId="{92141329-D183-4FBC-A4C5-439AF6D228C3}" dt="2022-09-20T10:03:41.010" v="1949" actId="21"/>
          <ac:picMkLst>
            <pc:docMk/>
            <pc:sldMk cId="870626910" sldId="336"/>
            <ac:picMk id="4" creationId="{DE5A3614-1AA5-7ACF-9577-27B62E766911}"/>
          </ac:picMkLst>
        </pc:picChg>
        <pc:picChg chg="add mod">
          <ac:chgData name="Sara Muneeb" userId="29b624b1-a719-43f5-9b52-388cd4043c04" providerId="ADAL" clId="{92141329-D183-4FBC-A4C5-439AF6D228C3}" dt="2022-09-20T10:07:13.842" v="2039" actId="1076"/>
          <ac:picMkLst>
            <pc:docMk/>
            <pc:sldMk cId="870626910" sldId="336"/>
            <ac:picMk id="6" creationId="{0338BBE2-F83E-55D3-EECC-5C8C2FAA5333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19:39.193" v="2094" actId="22"/>
        <pc:sldMkLst>
          <pc:docMk/>
          <pc:sldMk cId="3996656312" sldId="337"/>
        </pc:sldMkLst>
        <pc:spChg chg="mod">
          <ac:chgData name="Sara Muneeb" userId="29b624b1-a719-43f5-9b52-388cd4043c04" providerId="ADAL" clId="{92141329-D183-4FBC-A4C5-439AF6D228C3}" dt="2022-09-20T10:19:23.088" v="2093" actId="20577"/>
          <ac:spMkLst>
            <pc:docMk/>
            <pc:sldMk cId="3996656312" sldId="337"/>
            <ac:spMk id="2" creationId="{15802917-C059-1CBE-C968-23FC25CBBC5D}"/>
          </ac:spMkLst>
        </pc:spChg>
        <pc:spChg chg="del">
          <ac:chgData name="Sara Muneeb" userId="29b624b1-a719-43f5-9b52-388cd4043c04" providerId="ADAL" clId="{92141329-D183-4FBC-A4C5-439AF6D228C3}" dt="2022-09-20T10:19:39.193" v="2094" actId="22"/>
          <ac:spMkLst>
            <pc:docMk/>
            <pc:sldMk cId="3996656312" sldId="337"/>
            <ac:spMk id="3" creationId="{DCC9BCED-759D-B9ED-6C4D-1BE99A741B1B}"/>
          </ac:spMkLst>
        </pc:spChg>
        <pc:picChg chg="add mod ord">
          <ac:chgData name="Sara Muneeb" userId="29b624b1-a719-43f5-9b52-388cd4043c04" providerId="ADAL" clId="{92141329-D183-4FBC-A4C5-439AF6D228C3}" dt="2022-09-20T10:19:39.193" v="2094" actId="22"/>
          <ac:picMkLst>
            <pc:docMk/>
            <pc:sldMk cId="3996656312" sldId="337"/>
            <ac:picMk id="5" creationId="{848AF5C7-73F4-A5DC-5686-B90D20B524D3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22:13.198" v="2120" actId="1076"/>
        <pc:sldMkLst>
          <pc:docMk/>
          <pc:sldMk cId="2893404186" sldId="338"/>
        </pc:sldMkLst>
        <pc:spChg chg="mod">
          <ac:chgData name="Sara Muneeb" userId="29b624b1-a719-43f5-9b52-388cd4043c04" providerId="ADAL" clId="{92141329-D183-4FBC-A4C5-439AF6D228C3}" dt="2022-09-20T10:21:31.656" v="2115" actId="20577"/>
          <ac:spMkLst>
            <pc:docMk/>
            <pc:sldMk cId="2893404186" sldId="338"/>
            <ac:spMk id="2" creationId="{25DC55D6-B891-8DA4-2F65-581F39D27C65}"/>
          </ac:spMkLst>
        </pc:spChg>
        <pc:spChg chg="del">
          <ac:chgData name="Sara Muneeb" userId="29b624b1-a719-43f5-9b52-388cd4043c04" providerId="ADAL" clId="{92141329-D183-4FBC-A4C5-439AF6D228C3}" dt="2022-09-20T10:21:33.029" v="2116" actId="22"/>
          <ac:spMkLst>
            <pc:docMk/>
            <pc:sldMk cId="2893404186" sldId="338"/>
            <ac:spMk id="3" creationId="{3D716459-D230-2F7B-BCE4-D2E4FA10FDBC}"/>
          </ac:spMkLst>
        </pc:spChg>
        <pc:picChg chg="add mod ord">
          <ac:chgData name="Sara Muneeb" userId="29b624b1-a719-43f5-9b52-388cd4043c04" providerId="ADAL" clId="{92141329-D183-4FBC-A4C5-439AF6D228C3}" dt="2022-09-20T10:22:02.091" v="2117" actId="1076"/>
          <ac:picMkLst>
            <pc:docMk/>
            <pc:sldMk cId="2893404186" sldId="338"/>
            <ac:picMk id="5" creationId="{34369BDA-B575-EBEA-205F-2FA8EA916507}"/>
          </ac:picMkLst>
        </pc:picChg>
        <pc:picChg chg="add mod">
          <ac:chgData name="Sara Muneeb" userId="29b624b1-a719-43f5-9b52-388cd4043c04" providerId="ADAL" clId="{92141329-D183-4FBC-A4C5-439AF6D228C3}" dt="2022-09-20T10:22:13.198" v="2120" actId="1076"/>
          <ac:picMkLst>
            <pc:docMk/>
            <pc:sldMk cId="2893404186" sldId="338"/>
            <ac:picMk id="4098" creationId="{BFB52048-2502-42EF-F2DE-B1F4D64E5610}"/>
          </ac:picMkLst>
        </pc:picChg>
      </pc:sldChg>
      <pc:sldChg chg="addSp modSp new mod">
        <pc:chgData name="Sara Muneeb" userId="29b624b1-a719-43f5-9b52-388cd4043c04" providerId="ADAL" clId="{92141329-D183-4FBC-A4C5-439AF6D228C3}" dt="2022-09-20T10:35:52.505" v="2592" actId="1076"/>
        <pc:sldMkLst>
          <pc:docMk/>
          <pc:sldMk cId="2809689417" sldId="339"/>
        </pc:sldMkLst>
        <pc:spChg chg="mod">
          <ac:chgData name="Sara Muneeb" userId="29b624b1-a719-43f5-9b52-388cd4043c04" providerId="ADAL" clId="{92141329-D183-4FBC-A4C5-439AF6D228C3}" dt="2022-09-20T10:24:17.653" v="2158" actId="313"/>
          <ac:spMkLst>
            <pc:docMk/>
            <pc:sldMk cId="2809689417" sldId="339"/>
            <ac:spMk id="2" creationId="{0DCB69A6-22CE-0B31-515F-05D1F2D4B790}"/>
          </ac:spMkLst>
        </pc:spChg>
        <pc:spChg chg="mod">
          <ac:chgData name="Sara Muneeb" userId="29b624b1-a719-43f5-9b52-388cd4043c04" providerId="ADAL" clId="{92141329-D183-4FBC-A4C5-439AF6D228C3}" dt="2022-09-20T10:34:05.824" v="2586" actId="20577"/>
          <ac:spMkLst>
            <pc:docMk/>
            <pc:sldMk cId="2809689417" sldId="339"/>
            <ac:spMk id="3" creationId="{1DC6DC6E-BF4F-757D-4F69-DCCC1D60AF27}"/>
          </ac:spMkLst>
        </pc:spChg>
        <pc:picChg chg="add mod">
          <ac:chgData name="Sara Muneeb" userId="29b624b1-a719-43f5-9b52-388cd4043c04" providerId="ADAL" clId="{92141329-D183-4FBC-A4C5-439AF6D228C3}" dt="2022-09-20T10:35:52.505" v="2592" actId="1076"/>
          <ac:picMkLst>
            <pc:docMk/>
            <pc:sldMk cId="2809689417" sldId="339"/>
            <ac:picMk id="4" creationId="{45565110-6733-684A-1196-53921C08A1DF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30:00.583" v="2351" actId="1076"/>
        <pc:sldMkLst>
          <pc:docMk/>
          <pc:sldMk cId="261300321" sldId="340"/>
        </pc:sldMkLst>
        <pc:spChg chg="mod">
          <ac:chgData name="Sara Muneeb" userId="29b624b1-a719-43f5-9b52-388cd4043c04" providerId="ADAL" clId="{92141329-D183-4FBC-A4C5-439AF6D228C3}" dt="2022-09-20T10:25:07.727" v="2177" actId="20577"/>
          <ac:spMkLst>
            <pc:docMk/>
            <pc:sldMk cId="261300321" sldId="340"/>
            <ac:spMk id="2" creationId="{B3018C1A-0EDB-1A28-DF44-A8867FE0F73E}"/>
          </ac:spMkLst>
        </pc:spChg>
        <pc:spChg chg="add del mod">
          <ac:chgData name="Sara Muneeb" userId="29b624b1-a719-43f5-9b52-388cd4043c04" providerId="ADAL" clId="{92141329-D183-4FBC-A4C5-439AF6D228C3}" dt="2022-09-20T10:28:15.791" v="2347" actId="478"/>
          <ac:spMkLst>
            <pc:docMk/>
            <pc:sldMk cId="261300321" sldId="340"/>
            <ac:spMk id="3" creationId="{121FC800-4093-A9B5-D735-B456BC09F43B}"/>
          </ac:spMkLst>
        </pc:spChg>
        <pc:spChg chg="add del">
          <ac:chgData name="Sara Muneeb" userId="29b624b1-a719-43f5-9b52-388cd4043c04" providerId="ADAL" clId="{92141329-D183-4FBC-A4C5-439AF6D228C3}" dt="2022-09-20T10:28:19.340" v="2348" actId="478"/>
          <ac:spMkLst>
            <pc:docMk/>
            <pc:sldMk cId="261300321" sldId="340"/>
            <ac:spMk id="4" creationId="{95889AB9-01A6-4216-EEC2-322BC461ABDC}"/>
          </ac:spMkLst>
        </pc:spChg>
        <pc:spChg chg="add del mod">
          <ac:chgData name="Sara Muneeb" userId="29b624b1-a719-43f5-9b52-388cd4043c04" providerId="ADAL" clId="{92141329-D183-4FBC-A4C5-439AF6D228C3}" dt="2022-09-20T10:28:15.791" v="2347" actId="478"/>
          <ac:spMkLst>
            <pc:docMk/>
            <pc:sldMk cId="261300321" sldId="340"/>
            <ac:spMk id="5" creationId="{4E30E5A0-8A21-4A2D-E3E1-44F682E9D8BB}"/>
          </ac:spMkLst>
        </pc:spChg>
        <pc:spChg chg="add del">
          <ac:chgData name="Sara Muneeb" userId="29b624b1-a719-43f5-9b52-388cd4043c04" providerId="ADAL" clId="{92141329-D183-4FBC-A4C5-439AF6D228C3}" dt="2022-09-20T10:28:12.635" v="2346"/>
          <ac:spMkLst>
            <pc:docMk/>
            <pc:sldMk cId="261300321" sldId="340"/>
            <ac:spMk id="6" creationId="{696CEE10-D7E0-F33C-142F-DC78B126998D}"/>
          </ac:spMkLst>
        </pc:spChg>
        <pc:picChg chg="add mod">
          <ac:chgData name="Sara Muneeb" userId="29b624b1-a719-43f5-9b52-388cd4043c04" providerId="ADAL" clId="{92141329-D183-4FBC-A4C5-439AF6D228C3}" dt="2022-09-20T10:30:00.583" v="2351" actId="1076"/>
          <ac:picMkLst>
            <pc:docMk/>
            <pc:sldMk cId="261300321" sldId="340"/>
            <ac:picMk id="8" creationId="{CD8DD77A-9226-0B6B-36E3-AD9CEAA9E99E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43:02.984" v="2854" actId="1076"/>
        <pc:sldMkLst>
          <pc:docMk/>
          <pc:sldMk cId="2581040809" sldId="341"/>
        </pc:sldMkLst>
        <pc:spChg chg="mod">
          <ac:chgData name="Sara Muneeb" userId="29b624b1-a719-43f5-9b52-388cd4043c04" providerId="ADAL" clId="{92141329-D183-4FBC-A4C5-439AF6D228C3}" dt="2022-09-20T10:36:13.813" v="2622" actId="20577"/>
          <ac:spMkLst>
            <pc:docMk/>
            <pc:sldMk cId="2581040809" sldId="341"/>
            <ac:spMk id="2" creationId="{2BD5DE3D-B1E9-3B54-0F32-02A3216B38B4}"/>
          </ac:spMkLst>
        </pc:spChg>
        <pc:spChg chg="add del mod">
          <ac:chgData name="Sara Muneeb" userId="29b624b1-a719-43f5-9b52-388cd4043c04" providerId="ADAL" clId="{92141329-D183-4FBC-A4C5-439AF6D228C3}" dt="2022-09-20T10:40:48.051" v="2815" actId="21"/>
          <ac:spMkLst>
            <pc:docMk/>
            <pc:sldMk cId="2581040809" sldId="341"/>
            <ac:spMk id="3" creationId="{7F4FF126-C435-AB22-FD5B-E474C9C7D677}"/>
          </ac:spMkLst>
        </pc:spChg>
        <pc:spChg chg="add del mod">
          <ac:chgData name="Sara Muneeb" userId="29b624b1-a719-43f5-9b52-388cd4043c04" providerId="ADAL" clId="{92141329-D183-4FBC-A4C5-439AF6D228C3}" dt="2022-09-20T10:40:48.051" v="2815" actId="21"/>
          <ac:spMkLst>
            <pc:docMk/>
            <pc:sldMk cId="2581040809" sldId="341"/>
            <ac:spMk id="6" creationId="{5B9B260E-0BC5-5957-1C7B-36FD95B9D008}"/>
          </ac:spMkLst>
        </pc:spChg>
        <pc:spChg chg="add del mod">
          <ac:chgData name="Sara Muneeb" userId="29b624b1-a719-43f5-9b52-388cd4043c04" providerId="ADAL" clId="{92141329-D183-4FBC-A4C5-439AF6D228C3}" dt="2022-09-20T10:40:55.145" v="2821"/>
          <ac:spMkLst>
            <pc:docMk/>
            <pc:sldMk cId="2581040809" sldId="341"/>
            <ac:spMk id="7" creationId="{B6A71F52-2370-BA1B-E7B1-34B603CEBFB2}"/>
          </ac:spMkLst>
        </pc:spChg>
        <pc:spChg chg="add mod">
          <ac:chgData name="Sara Muneeb" userId="29b624b1-a719-43f5-9b52-388cd4043c04" providerId="ADAL" clId="{92141329-D183-4FBC-A4C5-439AF6D228C3}" dt="2022-09-20T10:40:57.263" v="2822"/>
          <ac:spMkLst>
            <pc:docMk/>
            <pc:sldMk cId="2581040809" sldId="341"/>
            <ac:spMk id="9" creationId="{978A52FE-AAA0-45FD-107B-C7D71C61E607}"/>
          </ac:spMkLst>
        </pc:spChg>
        <pc:picChg chg="add del">
          <ac:chgData name="Sara Muneeb" userId="29b624b1-a719-43f5-9b52-388cd4043c04" providerId="ADAL" clId="{92141329-D183-4FBC-A4C5-439AF6D228C3}" dt="2022-09-20T10:35:44.243" v="2589" actId="21"/>
          <ac:picMkLst>
            <pc:docMk/>
            <pc:sldMk cId="2581040809" sldId="341"/>
            <ac:picMk id="5" creationId="{FC9E616A-244C-7EFD-2674-46B68F017A8A}"/>
          </ac:picMkLst>
        </pc:picChg>
        <pc:picChg chg="add del mod">
          <ac:chgData name="Sara Muneeb" userId="29b624b1-a719-43f5-9b52-388cd4043c04" providerId="ADAL" clId="{92141329-D183-4FBC-A4C5-439AF6D228C3}" dt="2022-09-20T10:40:55.145" v="2821"/>
          <ac:picMkLst>
            <pc:docMk/>
            <pc:sldMk cId="2581040809" sldId="341"/>
            <ac:picMk id="8" creationId="{1F482937-6B30-0703-7C0E-22390482D384}"/>
          </ac:picMkLst>
        </pc:picChg>
        <pc:picChg chg="add mod">
          <ac:chgData name="Sara Muneeb" userId="29b624b1-a719-43f5-9b52-388cd4043c04" providerId="ADAL" clId="{92141329-D183-4FBC-A4C5-439AF6D228C3}" dt="2022-09-20T10:42:48.313" v="2848" actId="1076"/>
          <ac:picMkLst>
            <pc:docMk/>
            <pc:sldMk cId="2581040809" sldId="341"/>
            <ac:picMk id="10" creationId="{E86B8B60-7FF3-9EC1-CF8C-9FB3CCAC8201}"/>
          </ac:picMkLst>
        </pc:picChg>
        <pc:picChg chg="add del mod">
          <ac:chgData name="Sara Muneeb" userId="29b624b1-a719-43f5-9b52-388cd4043c04" providerId="ADAL" clId="{92141329-D183-4FBC-A4C5-439AF6D228C3}" dt="2022-09-20T10:40:48.463" v="2816"/>
          <ac:picMkLst>
            <pc:docMk/>
            <pc:sldMk cId="2581040809" sldId="341"/>
            <ac:picMk id="7170" creationId="{42496330-70E0-E2ED-3F04-DFAB9B43E18F}"/>
          </ac:picMkLst>
        </pc:picChg>
        <pc:picChg chg="add mod">
          <ac:chgData name="Sara Muneeb" userId="29b624b1-a719-43f5-9b52-388cd4043c04" providerId="ADAL" clId="{92141329-D183-4FBC-A4C5-439AF6D228C3}" dt="2022-09-20T10:43:02.984" v="2854" actId="1076"/>
          <ac:picMkLst>
            <pc:docMk/>
            <pc:sldMk cId="2581040809" sldId="341"/>
            <ac:picMk id="7172" creationId="{C4D4E90F-22A2-2625-C88B-925EB8001657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49:37.469" v="2886" actId="404"/>
        <pc:sldMkLst>
          <pc:docMk/>
          <pc:sldMk cId="2671139842" sldId="342"/>
        </pc:sldMkLst>
        <pc:spChg chg="mod">
          <ac:chgData name="Sara Muneeb" userId="29b624b1-a719-43f5-9b52-388cd4043c04" providerId="ADAL" clId="{92141329-D183-4FBC-A4C5-439AF6D228C3}" dt="2022-09-20T10:45:45.701" v="2871" actId="27636"/>
          <ac:spMkLst>
            <pc:docMk/>
            <pc:sldMk cId="2671139842" sldId="342"/>
            <ac:spMk id="2" creationId="{BA180B9E-C388-6225-6835-1E59416B5C7F}"/>
          </ac:spMkLst>
        </pc:spChg>
        <pc:spChg chg="del">
          <ac:chgData name="Sara Muneeb" userId="29b624b1-a719-43f5-9b52-388cd4043c04" providerId="ADAL" clId="{92141329-D183-4FBC-A4C5-439AF6D228C3}" dt="2022-09-20T10:46:44.783" v="2872"/>
          <ac:spMkLst>
            <pc:docMk/>
            <pc:sldMk cId="2671139842" sldId="342"/>
            <ac:spMk id="3" creationId="{4B647F70-848F-0E62-FC6C-BB9134AED915}"/>
          </ac:spMkLst>
        </pc:spChg>
        <pc:spChg chg="add del mod">
          <ac:chgData name="Sara Muneeb" userId="29b624b1-a719-43f5-9b52-388cd4043c04" providerId="ADAL" clId="{92141329-D183-4FBC-A4C5-439AF6D228C3}" dt="2022-09-20T10:48:08.971" v="2874"/>
          <ac:spMkLst>
            <pc:docMk/>
            <pc:sldMk cId="2671139842" sldId="342"/>
            <ac:spMk id="4" creationId="{DE01DB80-5562-1853-0D35-2E660B33B3CA}"/>
          </ac:spMkLst>
        </pc:spChg>
        <pc:spChg chg="add del mod">
          <ac:chgData name="Sara Muneeb" userId="29b624b1-a719-43f5-9b52-388cd4043c04" providerId="ADAL" clId="{92141329-D183-4FBC-A4C5-439AF6D228C3}" dt="2022-09-20T10:49:03.510" v="2879" actId="478"/>
          <ac:spMkLst>
            <pc:docMk/>
            <pc:sldMk cId="2671139842" sldId="342"/>
            <ac:spMk id="5" creationId="{023E89DC-D282-8793-CE47-4CB68AD3D82B}"/>
          </ac:spMkLst>
        </pc:spChg>
        <pc:spChg chg="add del">
          <ac:chgData name="Sara Muneeb" userId="29b624b1-a719-43f5-9b52-388cd4043c04" providerId="ADAL" clId="{92141329-D183-4FBC-A4C5-439AF6D228C3}" dt="2022-09-20T10:49:03.117" v="2878" actId="22"/>
          <ac:spMkLst>
            <pc:docMk/>
            <pc:sldMk cId="2671139842" sldId="342"/>
            <ac:spMk id="7" creationId="{83416B2C-E0E4-BB4B-8076-08CFF0217B41}"/>
          </ac:spMkLst>
        </pc:spChg>
        <pc:spChg chg="add mod">
          <ac:chgData name="Sara Muneeb" userId="29b624b1-a719-43f5-9b52-388cd4043c04" providerId="ADAL" clId="{92141329-D183-4FBC-A4C5-439AF6D228C3}" dt="2022-09-20T10:49:37.469" v="2886" actId="404"/>
          <ac:spMkLst>
            <pc:docMk/>
            <pc:sldMk cId="2671139842" sldId="342"/>
            <ac:spMk id="9" creationId="{5EFB173D-CC78-5F33-52ED-B50F3D08118D}"/>
          </ac:spMkLst>
        </pc:spChg>
        <pc:picChg chg="add del mod">
          <ac:chgData name="Sara Muneeb" userId="29b624b1-a719-43f5-9b52-388cd4043c04" providerId="ADAL" clId="{92141329-D183-4FBC-A4C5-439AF6D228C3}" dt="2022-09-20T10:46:46.070" v="2873" actId="21"/>
          <ac:picMkLst>
            <pc:docMk/>
            <pc:sldMk cId="2671139842" sldId="342"/>
            <ac:picMk id="8194" creationId="{418BECA1-82A4-82A9-0763-5C55055698B8}"/>
          </ac:picMkLst>
        </pc:picChg>
        <pc:picChg chg="add del mod">
          <ac:chgData name="Sara Muneeb" userId="29b624b1-a719-43f5-9b52-388cd4043c04" providerId="ADAL" clId="{92141329-D183-4FBC-A4C5-439AF6D228C3}" dt="2022-09-20T10:49:11.578" v="2882" actId="1076"/>
          <ac:picMkLst>
            <pc:docMk/>
            <pc:sldMk cId="2671139842" sldId="342"/>
            <ac:picMk id="8196" creationId="{F093AB57-D074-932C-E318-8422878E71DA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53:06.948" v="3000" actId="1076"/>
        <pc:sldMkLst>
          <pc:docMk/>
          <pc:sldMk cId="3207177132" sldId="343"/>
        </pc:sldMkLst>
        <pc:spChg chg="mod">
          <ac:chgData name="Sara Muneeb" userId="29b624b1-a719-43f5-9b52-388cd4043c04" providerId="ADAL" clId="{92141329-D183-4FBC-A4C5-439AF6D228C3}" dt="2022-09-20T10:49:45.581" v="2898" actId="20577"/>
          <ac:spMkLst>
            <pc:docMk/>
            <pc:sldMk cId="3207177132" sldId="343"/>
            <ac:spMk id="2" creationId="{765FB04D-571F-5370-6EF5-2C6F4D4086F4}"/>
          </ac:spMkLst>
        </pc:spChg>
        <pc:spChg chg="del">
          <ac:chgData name="Sara Muneeb" userId="29b624b1-a719-43f5-9b52-388cd4043c04" providerId="ADAL" clId="{92141329-D183-4FBC-A4C5-439AF6D228C3}" dt="2022-09-20T10:50:27.797" v="2899"/>
          <ac:spMkLst>
            <pc:docMk/>
            <pc:sldMk cId="3207177132" sldId="343"/>
            <ac:spMk id="3" creationId="{D821E772-7D21-BDA7-A8BB-AE1B6E971CF2}"/>
          </ac:spMkLst>
        </pc:spChg>
        <pc:spChg chg="add mod">
          <ac:chgData name="Sara Muneeb" userId="29b624b1-a719-43f5-9b52-388cd4043c04" providerId="ADAL" clId="{92141329-D183-4FBC-A4C5-439AF6D228C3}" dt="2022-09-20T10:53:01.259" v="2999" actId="20577"/>
          <ac:spMkLst>
            <pc:docMk/>
            <pc:sldMk cId="3207177132" sldId="343"/>
            <ac:spMk id="4" creationId="{E635A779-07DF-18C8-5D5D-E424B3BA4CA0}"/>
          </ac:spMkLst>
        </pc:spChg>
        <pc:picChg chg="add mod">
          <ac:chgData name="Sara Muneeb" userId="29b624b1-a719-43f5-9b52-388cd4043c04" providerId="ADAL" clId="{92141329-D183-4FBC-A4C5-439AF6D228C3}" dt="2022-09-20T10:53:06.948" v="3000" actId="1076"/>
          <ac:picMkLst>
            <pc:docMk/>
            <pc:sldMk cId="3207177132" sldId="343"/>
            <ac:picMk id="9218" creationId="{F74EFAAB-B8B3-0725-60A1-9D1F625CF6FE}"/>
          </ac:picMkLst>
        </pc:picChg>
      </pc:sldChg>
      <pc:sldChg chg="modSp new mod">
        <pc:chgData name="Sara Muneeb" userId="29b624b1-a719-43f5-9b52-388cd4043c04" providerId="ADAL" clId="{92141329-D183-4FBC-A4C5-439AF6D228C3}" dt="2022-09-20T10:54:41.845" v="3159" actId="5793"/>
        <pc:sldMkLst>
          <pc:docMk/>
          <pc:sldMk cId="1403215134" sldId="344"/>
        </pc:sldMkLst>
        <pc:spChg chg="mod">
          <ac:chgData name="Sara Muneeb" userId="29b624b1-a719-43f5-9b52-388cd4043c04" providerId="ADAL" clId="{92141329-D183-4FBC-A4C5-439AF6D228C3}" dt="2022-09-20T10:53:26.462" v="3038" actId="20577"/>
          <ac:spMkLst>
            <pc:docMk/>
            <pc:sldMk cId="1403215134" sldId="344"/>
            <ac:spMk id="2" creationId="{28C3D7D2-EC1D-4F96-41EA-0BA3DCA3B1A3}"/>
          </ac:spMkLst>
        </pc:spChg>
        <pc:spChg chg="mod">
          <ac:chgData name="Sara Muneeb" userId="29b624b1-a719-43f5-9b52-388cd4043c04" providerId="ADAL" clId="{92141329-D183-4FBC-A4C5-439AF6D228C3}" dt="2022-09-20T10:54:41.845" v="3159" actId="5793"/>
          <ac:spMkLst>
            <pc:docMk/>
            <pc:sldMk cId="1403215134" sldId="344"/>
            <ac:spMk id="3" creationId="{DD4F4A8D-FBBB-33BC-4202-04AA8875C870}"/>
          </ac:spMkLst>
        </pc:spChg>
      </pc:sldChg>
    </pc:docChg>
  </pc:docChgLst>
  <pc:docChgLst>
    <pc:chgData name="Sara Muneeb" userId="29b624b1-a719-43f5-9b52-388cd4043c04" providerId="ADAL" clId="{9EA09CCF-4EB7-41FB-BFE4-3693A5C2ED1B}"/>
    <pc:docChg chg="undo custSel addSld delSld modSld sldOrd modNotesMaster">
      <pc:chgData name="Sara Muneeb" userId="29b624b1-a719-43f5-9b52-388cd4043c04" providerId="ADAL" clId="{9EA09CCF-4EB7-41FB-BFE4-3693A5C2ED1B}" dt="2022-09-26T14:10:47.952" v="4078" actId="20577"/>
      <pc:docMkLst>
        <pc:docMk/>
      </pc:docMkLst>
      <pc:sldChg chg="modSp mod">
        <pc:chgData name="Sara Muneeb" userId="29b624b1-a719-43f5-9b52-388cd4043c04" providerId="ADAL" clId="{9EA09CCF-4EB7-41FB-BFE4-3693A5C2ED1B}" dt="2022-09-21T08:00:16.642" v="66" actId="1076"/>
        <pc:sldMkLst>
          <pc:docMk/>
          <pc:sldMk cId="2984185032" sldId="256"/>
        </pc:sldMkLst>
        <pc:spChg chg="mod">
          <ac:chgData name="Sara Muneeb" userId="29b624b1-a719-43f5-9b52-388cd4043c04" providerId="ADAL" clId="{9EA09CCF-4EB7-41FB-BFE4-3693A5C2ED1B}" dt="2022-09-21T08:00:06.785" v="65" actId="20577"/>
          <ac:spMkLst>
            <pc:docMk/>
            <pc:sldMk cId="2984185032" sldId="256"/>
            <ac:spMk id="2" creationId="{00000000-0000-0000-0000-000000000000}"/>
          </ac:spMkLst>
        </pc:spChg>
        <pc:spChg chg="mod">
          <ac:chgData name="Sara Muneeb" userId="29b624b1-a719-43f5-9b52-388cd4043c04" providerId="ADAL" clId="{9EA09CCF-4EB7-41FB-BFE4-3693A5C2ED1B}" dt="2022-09-21T08:00:16.642" v="66" actId="1076"/>
          <ac:spMkLst>
            <pc:docMk/>
            <pc:sldMk cId="2984185032" sldId="256"/>
            <ac:spMk id="3" creationId="{00000000-0000-0000-0000-000000000000}"/>
          </ac:spMkLst>
        </pc:spChg>
      </pc:sldChg>
      <pc:sldChg chg="addSp modSp mod">
        <pc:chgData name="Sara Muneeb" userId="29b624b1-a719-43f5-9b52-388cd4043c04" providerId="ADAL" clId="{9EA09CCF-4EB7-41FB-BFE4-3693A5C2ED1B}" dt="2022-09-21T08:04:34.256" v="160" actId="1076"/>
        <pc:sldMkLst>
          <pc:docMk/>
          <pc:sldMk cId="4179302358" sldId="257"/>
        </pc:sldMkLst>
        <pc:spChg chg="mod">
          <ac:chgData name="Sara Muneeb" userId="29b624b1-a719-43f5-9b52-388cd4043c04" providerId="ADAL" clId="{9EA09CCF-4EB7-41FB-BFE4-3693A5C2ED1B}" dt="2022-09-21T08:04:22.929" v="157" actId="20577"/>
          <ac:spMkLst>
            <pc:docMk/>
            <pc:sldMk cId="4179302358" sldId="257"/>
            <ac:spMk id="3" creationId="{00000000-0000-0000-0000-000000000000}"/>
          </ac:spMkLst>
        </pc:spChg>
        <pc:picChg chg="add mod">
          <ac:chgData name="Sara Muneeb" userId="29b624b1-a719-43f5-9b52-388cd4043c04" providerId="ADAL" clId="{9EA09CCF-4EB7-41FB-BFE4-3693A5C2ED1B}" dt="2022-09-21T08:04:34.256" v="160" actId="1076"/>
          <ac:picMkLst>
            <pc:docMk/>
            <pc:sldMk cId="4179302358" sldId="257"/>
            <ac:picMk id="5" creationId="{76E6F1F1-BB99-4F6B-577E-A83D6140B971}"/>
          </ac:picMkLst>
        </pc:picChg>
      </pc:sldChg>
      <pc:sldChg chg="addSp delSp modSp mod ord">
        <pc:chgData name="Sara Muneeb" userId="29b624b1-a719-43f5-9b52-388cd4043c04" providerId="ADAL" clId="{9EA09CCF-4EB7-41FB-BFE4-3693A5C2ED1B}" dt="2022-09-26T11:51:10.384" v="1679"/>
        <pc:sldMkLst>
          <pc:docMk/>
          <pc:sldMk cId="2934318247" sldId="258"/>
        </pc:sldMkLst>
        <pc:spChg chg="mod">
          <ac:chgData name="Sara Muneeb" userId="29b624b1-a719-43f5-9b52-388cd4043c04" providerId="ADAL" clId="{9EA09CCF-4EB7-41FB-BFE4-3693A5C2ED1B}" dt="2022-09-21T08:08:02.042" v="176" actId="20577"/>
          <ac:spMkLst>
            <pc:docMk/>
            <pc:sldMk cId="2934318247" sldId="258"/>
            <ac:spMk id="2" creationId="{00000000-0000-0000-0000-000000000000}"/>
          </ac:spMkLst>
        </pc:spChg>
        <pc:spChg chg="add mod">
          <ac:chgData name="Sara Muneeb" userId="29b624b1-a719-43f5-9b52-388cd4043c04" providerId="ADAL" clId="{9EA09CCF-4EB7-41FB-BFE4-3693A5C2ED1B}" dt="2022-09-21T08:14:33.027" v="445" actId="20577"/>
          <ac:spMkLst>
            <pc:docMk/>
            <pc:sldMk cId="2934318247" sldId="258"/>
            <ac:spMk id="3" creationId="{EC1A22C0-E3E8-E9A4-6C27-03443F392EFF}"/>
          </ac:spMkLst>
        </pc:spChg>
        <pc:picChg chg="del">
          <ac:chgData name="Sara Muneeb" userId="29b624b1-a719-43f5-9b52-388cd4043c04" providerId="ADAL" clId="{9EA09CCF-4EB7-41FB-BFE4-3693A5C2ED1B}" dt="2022-09-21T08:12:34.248" v="177" actId="478"/>
          <ac:picMkLst>
            <pc:docMk/>
            <pc:sldMk cId="2934318247" sldId="258"/>
            <ac:picMk id="4" creationId="{4064BD76-F788-4681-821C-DDA0C2688C4B}"/>
          </ac:picMkLst>
        </pc:picChg>
        <pc:picChg chg="del">
          <ac:chgData name="Sara Muneeb" userId="29b624b1-a719-43f5-9b52-388cd4043c04" providerId="ADAL" clId="{9EA09CCF-4EB7-41FB-BFE4-3693A5C2ED1B}" dt="2022-09-21T08:12:34.248" v="177" actId="478"/>
          <ac:picMkLst>
            <pc:docMk/>
            <pc:sldMk cId="2934318247" sldId="258"/>
            <ac:picMk id="1026" creationId="{00000000-0000-0000-0000-000000000000}"/>
          </ac:picMkLst>
        </pc:picChg>
      </pc:sldChg>
      <pc:sldChg chg="addSp delSp modSp add mod">
        <pc:chgData name="Sara Muneeb" userId="29b624b1-a719-43f5-9b52-388cd4043c04" providerId="ADAL" clId="{9EA09CCF-4EB7-41FB-BFE4-3693A5C2ED1B}" dt="2022-09-26T13:14:54.747" v="3111" actId="14100"/>
        <pc:sldMkLst>
          <pc:docMk/>
          <pc:sldMk cId="2349585444" sldId="265"/>
        </pc:sldMkLst>
        <pc:picChg chg="del">
          <ac:chgData name="Sara Muneeb" userId="29b624b1-a719-43f5-9b52-388cd4043c04" providerId="ADAL" clId="{9EA09CCF-4EB7-41FB-BFE4-3693A5C2ED1B}" dt="2022-09-26T13:14:47.167" v="3109" actId="478"/>
          <ac:picMkLst>
            <pc:docMk/>
            <pc:sldMk cId="2349585444" sldId="265"/>
            <ac:picMk id="5" creationId="{0EBDBAE0-32A3-4666-89F7-B4837220E61E}"/>
          </ac:picMkLst>
        </pc:picChg>
        <pc:picChg chg="add mod modCrop">
          <ac:chgData name="Sara Muneeb" userId="29b624b1-a719-43f5-9b52-388cd4043c04" providerId="ADAL" clId="{9EA09CCF-4EB7-41FB-BFE4-3693A5C2ED1B}" dt="2022-09-26T13:14:54.747" v="3111" actId="14100"/>
          <ac:picMkLst>
            <pc:docMk/>
            <pc:sldMk cId="2349585444" sldId="265"/>
            <ac:picMk id="7" creationId="{03380BA2-1430-C7EE-C4F2-1D4E50EBF1F8}"/>
          </ac:picMkLst>
        </pc:picChg>
      </pc:sldChg>
      <pc:sldChg chg="add">
        <pc:chgData name="Sara Muneeb" userId="29b624b1-a719-43f5-9b52-388cd4043c04" providerId="ADAL" clId="{9EA09CCF-4EB7-41FB-BFE4-3693A5C2ED1B}" dt="2022-09-26T13:09:15.512" v="3072"/>
        <pc:sldMkLst>
          <pc:docMk/>
          <pc:sldMk cId="2970711622" sldId="301"/>
        </pc:sldMkLst>
      </pc:sldChg>
      <pc:sldChg chg="modSp add mod">
        <pc:chgData name="Sara Muneeb" userId="29b624b1-a719-43f5-9b52-388cd4043c04" providerId="ADAL" clId="{9EA09CCF-4EB7-41FB-BFE4-3693A5C2ED1B}" dt="2022-09-26T13:56:14.111" v="3906" actId="20577"/>
        <pc:sldMkLst>
          <pc:docMk/>
          <pc:sldMk cId="3978508472" sldId="315"/>
        </pc:sldMkLst>
        <pc:spChg chg="mod">
          <ac:chgData name="Sara Muneeb" userId="29b624b1-a719-43f5-9b52-388cd4043c04" providerId="ADAL" clId="{9EA09CCF-4EB7-41FB-BFE4-3693A5C2ED1B}" dt="2022-09-26T13:56:14.111" v="3906" actId="20577"/>
          <ac:spMkLst>
            <pc:docMk/>
            <pc:sldMk cId="3978508472" sldId="315"/>
            <ac:spMk id="2" creationId="{6D38B25D-F8BE-401F-A49D-33F663DAB505}"/>
          </ac:spMkLst>
        </pc:spChg>
      </pc:sldChg>
      <pc:sldChg chg="add del">
        <pc:chgData name="Sara Muneeb" userId="29b624b1-a719-43f5-9b52-388cd4043c04" providerId="ADAL" clId="{9EA09CCF-4EB7-41FB-BFE4-3693A5C2ED1B}" dt="2022-09-26T13:09:51.332" v="3074" actId="47"/>
        <pc:sldMkLst>
          <pc:docMk/>
          <pc:sldMk cId="3982629120" sldId="31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34933159" sldId="326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262520422" sldId="327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780350452" sldId="32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173176202" sldId="329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433651122" sldId="330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587233225" sldId="331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656189529" sldId="332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294312690" sldId="333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683615567" sldId="334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806673627" sldId="335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870626910" sldId="336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996656312" sldId="337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893404186" sldId="33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809689417" sldId="339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61300321" sldId="340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581040809" sldId="341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671139842" sldId="342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207177132" sldId="343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403215134" sldId="344"/>
        </pc:sldMkLst>
      </pc:sldChg>
      <pc:sldChg chg="modSp new mod">
        <pc:chgData name="Sara Muneeb" userId="29b624b1-a719-43f5-9b52-388cd4043c04" providerId="ADAL" clId="{9EA09CCF-4EB7-41FB-BFE4-3693A5C2ED1B}" dt="2022-09-22T07:58:08.564" v="717" actId="20577"/>
        <pc:sldMkLst>
          <pc:docMk/>
          <pc:sldMk cId="4246156943" sldId="345"/>
        </pc:sldMkLst>
        <pc:spChg chg="mod">
          <ac:chgData name="Sara Muneeb" userId="29b624b1-a719-43f5-9b52-388cd4043c04" providerId="ADAL" clId="{9EA09CCF-4EB7-41FB-BFE4-3693A5C2ED1B}" dt="2022-09-22T07:58:08.564" v="717" actId="20577"/>
          <ac:spMkLst>
            <pc:docMk/>
            <pc:sldMk cId="4246156943" sldId="345"/>
            <ac:spMk id="2" creationId="{D5A56494-32CF-26FC-31B4-2209C99B032E}"/>
          </ac:spMkLst>
        </pc:spChg>
        <pc:spChg chg="mod">
          <ac:chgData name="Sara Muneeb" userId="29b624b1-a719-43f5-9b52-388cd4043c04" providerId="ADAL" clId="{9EA09CCF-4EB7-41FB-BFE4-3693A5C2ED1B}" dt="2022-09-22T07:51:46.937" v="636" actId="27636"/>
          <ac:spMkLst>
            <pc:docMk/>
            <pc:sldMk cId="4246156943" sldId="345"/>
            <ac:spMk id="3" creationId="{95E9DD29-5C9C-9D77-CBA9-DB0F7B1BD2BC}"/>
          </ac:spMkLst>
        </pc:spChg>
      </pc:sldChg>
      <pc:sldChg chg="modSp new mod">
        <pc:chgData name="Sara Muneeb" userId="29b624b1-a719-43f5-9b52-388cd4043c04" providerId="ADAL" clId="{9EA09CCF-4EB7-41FB-BFE4-3693A5C2ED1B}" dt="2022-09-22T07:57:40.273" v="694" actId="5793"/>
        <pc:sldMkLst>
          <pc:docMk/>
          <pc:sldMk cId="2366367615" sldId="346"/>
        </pc:sldMkLst>
        <pc:spChg chg="mod">
          <ac:chgData name="Sara Muneeb" userId="29b624b1-a719-43f5-9b52-388cd4043c04" providerId="ADAL" clId="{9EA09CCF-4EB7-41FB-BFE4-3693A5C2ED1B}" dt="2022-09-22T07:56:33.820" v="673" actId="20577"/>
          <ac:spMkLst>
            <pc:docMk/>
            <pc:sldMk cId="2366367615" sldId="346"/>
            <ac:spMk id="2" creationId="{8855384C-9E67-BBE5-C716-0A814B4F0AB6}"/>
          </ac:spMkLst>
        </pc:spChg>
        <pc:spChg chg="mod">
          <ac:chgData name="Sara Muneeb" userId="29b624b1-a719-43f5-9b52-388cd4043c04" providerId="ADAL" clId="{9EA09CCF-4EB7-41FB-BFE4-3693A5C2ED1B}" dt="2022-09-22T07:57:40.273" v="694" actId="5793"/>
          <ac:spMkLst>
            <pc:docMk/>
            <pc:sldMk cId="2366367615" sldId="346"/>
            <ac:spMk id="3" creationId="{F384BC2A-6222-E3B2-490B-F9E0DBDB0D1A}"/>
          </ac:spMkLst>
        </pc:spChg>
      </pc:sldChg>
      <pc:sldChg chg="modSp new mod">
        <pc:chgData name="Sara Muneeb" userId="29b624b1-a719-43f5-9b52-388cd4043c04" providerId="ADAL" clId="{9EA09CCF-4EB7-41FB-BFE4-3693A5C2ED1B}" dt="2022-09-22T08:05:41.346" v="1024" actId="20577"/>
        <pc:sldMkLst>
          <pc:docMk/>
          <pc:sldMk cId="1655376747" sldId="347"/>
        </pc:sldMkLst>
        <pc:spChg chg="mod">
          <ac:chgData name="Sara Muneeb" userId="29b624b1-a719-43f5-9b52-388cd4043c04" providerId="ADAL" clId="{9EA09CCF-4EB7-41FB-BFE4-3693A5C2ED1B}" dt="2022-09-22T08:01:17.077" v="736" actId="20577"/>
          <ac:spMkLst>
            <pc:docMk/>
            <pc:sldMk cId="1655376747" sldId="347"/>
            <ac:spMk id="2" creationId="{DA3B5A18-7666-09B7-37E4-629EA04477BB}"/>
          </ac:spMkLst>
        </pc:spChg>
        <pc:spChg chg="mod">
          <ac:chgData name="Sara Muneeb" userId="29b624b1-a719-43f5-9b52-388cd4043c04" providerId="ADAL" clId="{9EA09CCF-4EB7-41FB-BFE4-3693A5C2ED1B}" dt="2022-09-22T08:05:41.346" v="1024" actId="20577"/>
          <ac:spMkLst>
            <pc:docMk/>
            <pc:sldMk cId="1655376747" sldId="347"/>
            <ac:spMk id="3" creationId="{881FBEA2-06B0-3197-2DD0-7DF862946CC8}"/>
          </ac:spMkLst>
        </pc:spChg>
      </pc:sldChg>
      <pc:sldChg chg="modSp new mod">
        <pc:chgData name="Sara Muneeb" userId="29b624b1-a719-43f5-9b52-388cd4043c04" providerId="ADAL" clId="{9EA09CCF-4EB7-41FB-BFE4-3693A5C2ED1B}" dt="2022-09-23T04:10:19.880" v="1677" actId="20577"/>
        <pc:sldMkLst>
          <pc:docMk/>
          <pc:sldMk cId="341212743" sldId="348"/>
        </pc:sldMkLst>
        <pc:spChg chg="mod">
          <ac:chgData name="Sara Muneeb" userId="29b624b1-a719-43f5-9b52-388cd4043c04" providerId="ADAL" clId="{9EA09CCF-4EB7-41FB-BFE4-3693A5C2ED1B}" dt="2022-09-22T08:06:18.841" v="1053" actId="20577"/>
          <ac:spMkLst>
            <pc:docMk/>
            <pc:sldMk cId="341212743" sldId="348"/>
            <ac:spMk id="2" creationId="{11454D60-6B7B-50DD-2AD8-412E40FBB689}"/>
          </ac:spMkLst>
        </pc:spChg>
        <pc:spChg chg="mod">
          <ac:chgData name="Sara Muneeb" userId="29b624b1-a719-43f5-9b52-388cd4043c04" providerId="ADAL" clId="{9EA09CCF-4EB7-41FB-BFE4-3693A5C2ED1B}" dt="2022-09-23T04:10:19.880" v="1677" actId="20577"/>
          <ac:spMkLst>
            <pc:docMk/>
            <pc:sldMk cId="341212743" sldId="348"/>
            <ac:spMk id="3" creationId="{7FACFC41-DFC8-6E4C-F313-D0BE31CCDD5B}"/>
          </ac:spMkLst>
        </pc:spChg>
      </pc:sldChg>
      <pc:sldChg chg="modSp new mod">
        <pc:chgData name="Sara Muneeb" userId="29b624b1-a719-43f5-9b52-388cd4043c04" providerId="ADAL" clId="{9EA09CCF-4EB7-41FB-BFE4-3693A5C2ED1B}" dt="2022-09-22T08:17:33.004" v="1675" actId="20577"/>
        <pc:sldMkLst>
          <pc:docMk/>
          <pc:sldMk cId="451696442" sldId="349"/>
        </pc:sldMkLst>
        <pc:spChg chg="mod">
          <ac:chgData name="Sara Muneeb" userId="29b624b1-a719-43f5-9b52-388cd4043c04" providerId="ADAL" clId="{9EA09CCF-4EB7-41FB-BFE4-3693A5C2ED1B}" dt="2022-09-22T08:13:57.662" v="1396" actId="20577"/>
          <ac:spMkLst>
            <pc:docMk/>
            <pc:sldMk cId="451696442" sldId="349"/>
            <ac:spMk id="2" creationId="{D4825678-25D6-BBBB-4CB2-CC0EB5F247EA}"/>
          </ac:spMkLst>
        </pc:spChg>
        <pc:spChg chg="mod">
          <ac:chgData name="Sara Muneeb" userId="29b624b1-a719-43f5-9b52-388cd4043c04" providerId="ADAL" clId="{9EA09CCF-4EB7-41FB-BFE4-3693A5C2ED1B}" dt="2022-09-22T08:17:33.004" v="1675" actId="20577"/>
          <ac:spMkLst>
            <pc:docMk/>
            <pc:sldMk cId="451696442" sldId="349"/>
            <ac:spMk id="3" creationId="{3C9B9C60-F971-FB78-0C75-1A0D544D57A3}"/>
          </ac:spMkLst>
        </pc:spChg>
      </pc:sldChg>
      <pc:sldChg chg="addSp modSp new mod">
        <pc:chgData name="Sara Muneeb" userId="29b624b1-a719-43f5-9b52-388cd4043c04" providerId="ADAL" clId="{9EA09CCF-4EB7-41FB-BFE4-3693A5C2ED1B}" dt="2022-09-26T11:56:02.996" v="1947" actId="1076"/>
        <pc:sldMkLst>
          <pc:docMk/>
          <pc:sldMk cId="3205214481" sldId="350"/>
        </pc:sldMkLst>
        <pc:spChg chg="mod">
          <ac:chgData name="Sara Muneeb" userId="29b624b1-a719-43f5-9b52-388cd4043c04" providerId="ADAL" clId="{9EA09CCF-4EB7-41FB-BFE4-3693A5C2ED1B}" dt="2022-09-26T11:51:50.468" v="1705" actId="20577"/>
          <ac:spMkLst>
            <pc:docMk/>
            <pc:sldMk cId="3205214481" sldId="350"/>
            <ac:spMk id="2" creationId="{0E8DCFCD-A0A4-AD9E-20B7-7A547162772B}"/>
          </ac:spMkLst>
        </pc:spChg>
        <pc:spChg chg="mod">
          <ac:chgData name="Sara Muneeb" userId="29b624b1-a719-43f5-9b52-388cd4043c04" providerId="ADAL" clId="{9EA09CCF-4EB7-41FB-BFE4-3693A5C2ED1B}" dt="2022-09-26T11:54:49.520" v="1944" actId="20577"/>
          <ac:spMkLst>
            <pc:docMk/>
            <pc:sldMk cId="3205214481" sldId="350"/>
            <ac:spMk id="3" creationId="{6BB7A88A-49CC-3899-CBEF-4A2F3EDCA57F}"/>
          </ac:spMkLst>
        </pc:spChg>
        <pc:picChg chg="add mod">
          <ac:chgData name="Sara Muneeb" userId="29b624b1-a719-43f5-9b52-388cd4043c04" providerId="ADAL" clId="{9EA09CCF-4EB7-41FB-BFE4-3693A5C2ED1B}" dt="2022-09-26T11:56:02.996" v="1947" actId="1076"/>
          <ac:picMkLst>
            <pc:docMk/>
            <pc:sldMk cId="3205214481" sldId="350"/>
            <ac:picMk id="5" creationId="{A61A87CE-D5EC-A5B6-0918-FCC5A2F8EA06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13:50.285" v="2285" actId="14100"/>
        <pc:sldMkLst>
          <pc:docMk/>
          <pc:sldMk cId="3040880707" sldId="351"/>
        </pc:sldMkLst>
        <pc:spChg chg="mod">
          <ac:chgData name="Sara Muneeb" userId="29b624b1-a719-43f5-9b52-388cd4043c04" providerId="ADAL" clId="{9EA09CCF-4EB7-41FB-BFE4-3693A5C2ED1B}" dt="2022-09-26T12:04:48.887" v="1972" actId="313"/>
          <ac:spMkLst>
            <pc:docMk/>
            <pc:sldMk cId="3040880707" sldId="351"/>
            <ac:spMk id="2" creationId="{CA7B8B5E-896C-4C01-627E-B627C9117C65}"/>
          </ac:spMkLst>
        </pc:spChg>
        <pc:spChg chg="mod">
          <ac:chgData name="Sara Muneeb" userId="29b624b1-a719-43f5-9b52-388cd4043c04" providerId="ADAL" clId="{9EA09CCF-4EB7-41FB-BFE4-3693A5C2ED1B}" dt="2022-09-26T12:13:44.085" v="2283" actId="27636"/>
          <ac:spMkLst>
            <pc:docMk/>
            <pc:sldMk cId="3040880707" sldId="351"/>
            <ac:spMk id="3" creationId="{54292DFC-83CF-A1DC-FDD4-FBC6992FA78E}"/>
          </ac:spMkLst>
        </pc:spChg>
        <pc:picChg chg="add mod">
          <ac:chgData name="Sara Muneeb" userId="29b624b1-a719-43f5-9b52-388cd4043c04" providerId="ADAL" clId="{9EA09CCF-4EB7-41FB-BFE4-3693A5C2ED1B}" dt="2022-09-26T12:13:50.285" v="2285" actId="14100"/>
          <ac:picMkLst>
            <pc:docMk/>
            <pc:sldMk cId="3040880707" sldId="351"/>
            <ac:picMk id="5" creationId="{6124CA89-0899-98E4-92BE-56BD03DD26A5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24:46.851" v="2336" actId="1076"/>
        <pc:sldMkLst>
          <pc:docMk/>
          <pc:sldMk cId="2346777497" sldId="352"/>
        </pc:sldMkLst>
        <pc:spChg chg="mod">
          <ac:chgData name="Sara Muneeb" userId="29b624b1-a719-43f5-9b52-388cd4043c04" providerId="ADAL" clId="{9EA09CCF-4EB7-41FB-BFE4-3693A5C2ED1B}" dt="2022-09-26T12:20:13.554" v="2325" actId="313"/>
          <ac:spMkLst>
            <pc:docMk/>
            <pc:sldMk cId="2346777497" sldId="352"/>
            <ac:spMk id="2" creationId="{A5AD7DEC-19EA-3581-22A7-BB6724560F1A}"/>
          </ac:spMkLst>
        </pc:spChg>
        <pc:spChg chg="mod">
          <ac:chgData name="Sara Muneeb" userId="29b624b1-a719-43f5-9b52-388cd4043c04" providerId="ADAL" clId="{9EA09CCF-4EB7-41FB-BFE4-3693A5C2ED1B}" dt="2022-09-26T12:24:33.922" v="2332" actId="14100"/>
          <ac:spMkLst>
            <pc:docMk/>
            <pc:sldMk cId="2346777497" sldId="352"/>
            <ac:spMk id="3" creationId="{A470AC2C-F14C-E347-FDF6-6E18002950DA}"/>
          </ac:spMkLst>
        </pc:spChg>
        <pc:picChg chg="add mod">
          <ac:chgData name="Sara Muneeb" userId="29b624b1-a719-43f5-9b52-388cd4043c04" providerId="ADAL" clId="{9EA09CCF-4EB7-41FB-BFE4-3693A5C2ED1B}" dt="2022-09-26T12:24:46.851" v="2336" actId="1076"/>
          <ac:picMkLst>
            <pc:docMk/>
            <pc:sldMk cId="2346777497" sldId="352"/>
            <ac:picMk id="1026" creationId="{0A05C5FD-6F57-949B-4B08-06C4808086D2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33:53.180" v="2737" actId="1076"/>
        <pc:sldMkLst>
          <pc:docMk/>
          <pc:sldMk cId="647525035" sldId="353"/>
        </pc:sldMkLst>
        <pc:spChg chg="mod">
          <ac:chgData name="Sara Muneeb" userId="29b624b1-a719-43f5-9b52-388cd4043c04" providerId="ADAL" clId="{9EA09CCF-4EB7-41FB-BFE4-3693A5C2ED1B}" dt="2022-09-26T12:25:28.515" v="2355" actId="20577"/>
          <ac:spMkLst>
            <pc:docMk/>
            <pc:sldMk cId="647525035" sldId="353"/>
            <ac:spMk id="2" creationId="{7C0968B7-11E0-77DD-0CAE-DD3B0E4AB3F3}"/>
          </ac:spMkLst>
        </pc:spChg>
        <pc:spChg chg="mod">
          <ac:chgData name="Sara Muneeb" userId="29b624b1-a719-43f5-9b52-388cd4043c04" providerId="ADAL" clId="{9EA09CCF-4EB7-41FB-BFE4-3693A5C2ED1B}" dt="2022-09-26T12:33:49.942" v="2736" actId="27636"/>
          <ac:spMkLst>
            <pc:docMk/>
            <pc:sldMk cId="647525035" sldId="353"/>
            <ac:spMk id="3" creationId="{4941747E-8E50-5CDF-4EFE-972685AECF78}"/>
          </ac:spMkLst>
        </pc:spChg>
        <pc:picChg chg="add mod">
          <ac:chgData name="Sara Muneeb" userId="29b624b1-a719-43f5-9b52-388cd4043c04" providerId="ADAL" clId="{9EA09CCF-4EB7-41FB-BFE4-3693A5C2ED1B}" dt="2022-09-26T12:33:53.180" v="2737" actId="1076"/>
          <ac:picMkLst>
            <pc:docMk/>
            <pc:sldMk cId="647525035" sldId="353"/>
            <ac:picMk id="2050" creationId="{7DF233BE-1876-D4D2-B9EA-985BCFE14E1E}"/>
          </ac:picMkLst>
        </pc:picChg>
      </pc:sldChg>
      <pc:sldChg chg="modSp new mod">
        <pc:chgData name="Sara Muneeb" userId="29b624b1-a719-43f5-9b52-388cd4043c04" providerId="ADAL" clId="{9EA09CCF-4EB7-41FB-BFE4-3693A5C2ED1B}" dt="2022-09-26T12:45:12.650" v="2855" actId="15"/>
        <pc:sldMkLst>
          <pc:docMk/>
          <pc:sldMk cId="1129123376" sldId="354"/>
        </pc:sldMkLst>
        <pc:spChg chg="mod">
          <ac:chgData name="Sara Muneeb" userId="29b624b1-a719-43f5-9b52-388cd4043c04" providerId="ADAL" clId="{9EA09CCF-4EB7-41FB-BFE4-3693A5C2ED1B}" dt="2022-09-26T12:35:25.935" v="2757" actId="20577"/>
          <ac:spMkLst>
            <pc:docMk/>
            <pc:sldMk cId="1129123376" sldId="354"/>
            <ac:spMk id="2" creationId="{28AE8F55-B126-8873-999A-7BDA3BEEA1F4}"/>
          </ac:spMkLst>
        </pc:spChg>
        <pc:spChg chg="mod">
          <ac:chgData name="Sara Muneeb" userId="29b624b1-a719-43f5-9b52-388cd4043c04" providerId="ADAL" clId="{9EA09CCF-4EB7-41FB-BFE4-3693A5C2ED1B}" dt="2022-09-26T12:45:12.650" v="2855" actId="15"/>
          <ac:spMkLst>
            <pc:docMk/>
            <pc:sldMk cId="1129123376" sldId="354"/>
            <ac:spMk id="3" creationId="{C1ECCC8C-CE65-BEDE-4B3A-3CC6076A8462}"/>
          </ac:spMkLst>
        </pc:spChg>
      </pc:sldChg>
      <pc:sldChg chg="addSp modSp add mod">
        <pc:chgData name="Sara Muneeb" userId="29b624b1-a719-43f5-9b52-388cd4043c04" providerId="ADAL" clId="{9EA09CCF-4EB7-41FB-BFE4-3693A5C2ED1B}" dt="2022-09-26T12:48:54.895" v="2894" actId="1076"/>
        <pc:sldMkLst>
          <pc:docMk/>
          <pc:sldMk cId="2529333528" sldId="355"/>
        </pc:sldMkLst>
        <pc:spChg chg="mod">
          <ac:chgData name="Sara Muneeb" userId="29b624b1-a719-43f5-9b52-388cd4043c04" providerId="ADAL" clId="{9EA09CCF-4EB7-41FB-BFE4-3693A5C2ED1B}" dt="2022-09-26T12:48:37.411" v="2888" actId="27636"/>
          <ac:spMkLst>
            <pc:docMk/>
            <pc:sldMk cId="2529333528" sldId="355"/>
            <ac:spMk id="3" creationId="{C1ECCC8C-CE65-BEDE-4B3A-3CC6076A8462}"/>
          </ac:spMkLst>
        </pc:spChg>
        <pc:picChg chg="add mod">
          <ac:chgData name="Sara Muneeb" userId="29b624b1-a719-43f5-9b52-388cd4043c04" providerId="ADAL" clId="{9EA09CCF-4EB7-41FB-BFE4-3693A5C2ED1B}" dt="2022-09-26T12:48:54.895" v="2894" actId="1076"/>
          <ac:picMkLst>
            <pc:docMk/>
            <pc:sldMk cId="2529333528" sldId="355"/>
            <ac:picMk id="4" creationId="{4DAE0C73-5BBB-1FD6-94CE-D4AC1AC86F01}"/>
          </ac:picMkLst>
        </pc:picChg>
      </pc:sldChg>
      <pc:sldChg chg="new del">
        <pc:chgData name="Sara Muneeb" userId="29b624b1-a719-43f5-9b52-388cd4043c04" providerId="ADAL" clId="{9EA09CCF-4EB7-41FB-BFE4-3693A5C2ED1B}" dt="2022-09-26T12:37:01.145" v="2765" actId="47"/>
        <pc:sldMkLst>
          <pc:docMk/>
          <pc:sldMk cId="2494584753" sldId="356"/>
        </pc:sldMkLst>
      </pc:sldChg>
      <pc:sldChg chg="addSp delSp modSp new mod">
        <pc:chgData name="Sara Muneeb" userId="29b624b1-a719-43f5-9b52-388cd4043c04" providerId="ADAL" clId="{9EA09CCF-4EB7-41FB-BFE4-3693A5C2ED1B}" dt="2022-09-26T13:47:24.948" v="3532" actId="20577"/>
        <pc:sldMkLst>
          <pc:docMk/>
          <pc:sldMk cId="4291740093" sldId="356"/>
        </pc:sldMkLst>
        <pc:spChg chg="mod">
          <ac:chgData name="Sara Muneeb" userId="29b624b1-a719-43f5-9b52-388cd4043c04" providerId="ADAL" clId="{9EA09CCF-4EB7-41FB-BFE4-3693A5C2ED1B}" dt="2022-09-26T13:34:15.236" v="3167" actId="20577"/>
          <ac:spMkLst>
            <pc:docMk/>
            <pc:sldMk cId="4291740093" sldId="356"/>
            <ac:spMk id="2" creationId="{CFBFB153-691C-9201-1211-36CFCC640D7C}"/>
          </ac:spMkLst>
        </pc:spChg>
        <pc:spChg chg="mod">
          <ac:chgData name="Sara Muneeb" userId="29b624b1-a719-43f5-9b52-388cd4043c04" providerId="ADAL" clId="{9EA09CCF-4EB7-41FB-BFE4-3693A5C2ED1B}" dt="2022-09-26T13:47:24.948" v="3532" actId="20577"/>
          <ac:spMkLst>
            <pc:docMk/>
            <pc:sldMk cId="4291740093" sldId="356"/>
            <ac:spMk id="3" creationId="{7270C85C-2BE4-E87C-7FCD-10CC7659C68A}"/>
          </ac:spMkLst>
        </pc:spChg>
        <pc:picChg chg="add del">
          <ac:chgData name="Sara Muneeb" userId="29b624b1-a719-43f5-9b52-388cd4043c04" providerId="ADAL" clId="{9EA09CCF-4EB7-41FB-BFE4-3693A5C2ED1B}" dt="2022-09-26T12:48:42.704" v="2889" actId="21"/>
          <ac:picMkLst>
            <pc:docMk/>
            <pc:sldMk cId="4291740093" sldId="356"/>
            <ac:picMk id="3074" creationId="{E1D94CC8-3E59-81D2-D893-06A0E75D18CC}"/>
          </ac:picMkLst>
        </pc:picChg>
      </pc:sldChg>
      <pc:sldChg chg="modSp new mod">
        <pc:chgData name="Sara Muneeb" userId="29b624b1-a719-43f5-9b52-388cd4043c04" providerId="ADAL" clId="{9EA09CCF-4EB7-41FB-BFE4-3693A5C2ED1B}" dt="2022-09-26T12:57:08.820" v="3070" actId="20577"/>
        <pc:sldMkLst>
          <pc:docMk/>
          <pc:sldMk cId="54550552" sldId="357"/>
        </pc:sldMkLst>
        <pc:spChg chg="mod">
          <ac:chgData name="Sara Muneeb" userId="29b624b1-a719-43f5-9b52-388cd4043c04" providerId="ADAL" clId="{9EA09CCF-4EB7-41FB-BFE4-3693A5C2ED1B}" dt="2022-09-26T12:53:36.592" v="2917" actId="20577"/>
          <ac:spMkLst>
            <pc:docMk/>
            <pc:sldMk cId="54550552" sldId="357"/>
            <ac:spMk id="2" creationId="{EF8288DE-2B60-94B2-6CCD-5D48D456248E}"/>
          </ac:spMkLst>
        </pc:spChg>
        <pc:spChg chg="mod">
          <ac:chgData name="Sara Muneeb" userId="29b624b1-a719-43f5-9b52-388cd4043c04" providerId="ADAL" clId="{9EA09CCF-4EB7-41FB-BFE4-3693A5C2ED1B}" dt="2022-09-26T12:57:08.820" v="3070" actId="20577"/>
          <ac:spMkLst>
            <pc:docMk/>
            <pc:sldMk cId="54550552" sldId="357"/>
            <ac:spMk id="3" creationId="{8D818E5A-FBA5-CB41-B3D1-CA93020B03BB}"/>
          </ac:spMkLst>
        </pc:spChg>
      </pc:sldChg>
      <pc:sldChg chg="addSp delSp modSp new mod">
        <pc:chgData name="Sara Muneeb" userId="29b624b1-a719-43f5-9b52-388cd4043c04" providerId="ADAL" clId="{9EA09CCF-4EB7-41FB-BFE4-3693A5C2ED1B}" dt="2022-09-26T13:11:27.434" v="3100" actId="20577"/>
        <pc:sldMkLst>
          <pc:docMk/>
          <pc:sldMk cId="4289276877" sldId="358"/>
        </pc:sldMkLst>
        <pc:spChg chg="mod">
          <ac:chgData name="Sara Muneeb" userId="29b624b1-a719-43f5-9b52-388cd4043c04" providerId="ADAL" clId="{9EA09CCF-4EB7-41FB-BFE4-3693A5C2ED1B}" dt="2022-09-26T13:11:27.434" v="3100" actId="20577"/>
          <ac:spMkLst>
            <pc:docMk/>
            <pc:sldMk cId="4289276877" sldId="358"/>
            <ac:spMk id="2" creationId="{640C19B3-13A4-F146-A359-843938950160}"/>
          </ac:spMkLst>
        </pc:spChg>
        <pc:spChg chg="del">
          <ac:chgData name="Sara Muneeb" userId="29b624b1-a719-43f5-9b52-388cd4043c04" providerId="ADAL" clId="{9EA09CCF-4EB7-41FB-BFE4-3693A5C2ED1B}" dt="2022-09-26T13:11:18.457" v="3077"/>
          <ac:spMkLst>
            <pc:docMk/>
            <pc:sldMk cId="4289276877" sldId="358"/>
            <ac:spMk id="3" creationId="{980744BF-2C22-6E27-7C2B-974063CE010F}"/>
          </ac:spMkLst>
        </pc:spChg>
        <pc:picChg chg="add mod">
          <ac:chgData name="Sara Muneeb" userId="29b624b1-a719-43f5-9b52-388cd4043c04" providerId="ADAL" clId="{9EA09CCF-4EB7-41FB-BFE4-3693A5C2ED1B}" dt="2022-09-26T13:11:18.457" v="3077"/>
          <ac:picMkLst>
            <pc:docMk/>
            <pc:sldMk cId="4289276877" sldId="358"/>
            <ac:picMk id="4" creationId="{394C3760-0196-2419-53C2-26B23E717517}"/>
          </ac:picMkLst>
        </pc:picChg>
      </pc:sldChg>
      <pc:sldChg chg="addSp delSp modSp new mod">
        <pc:chgData name="Sara Muneeb" userId="29b624b1-a719-43f5-9b52-388cd4043c04" providerId="ADAL" clId="{9EA09CCF-4EB7-41FB-BFE4-3693A5C2ED1B}" dt="2022-09-26T13:53:57.154" v="3694" actId="20577"/>
        <pc:sldMkLst>
          <pc:docMk/>
          <pc:sldMk cId="229001700" sldId="359"/>
        </pc:sldMkLst>
        <pc:spChg chg="mod">
          <ac:chgData name="Sara Muneeb" userId="29b624b1-a719-43f5-9b52-388cd4043c04" providerId="ADAL" clId="{9EA09CCF-4EB7-41FB-BFE4-3693A5C2ED1B}" dt="2022-09-26T13:50:16.669" v="3567" actId="20577"/>
          <ac:spMkLst>
            <pc:docMk/>
            <pc:sldMk cId="229001700" sldId="359"/>
            <ac:spMk id="2" creationId="{F98F9137-C1CA-118D-731A-99E5F695D6C0}"/>
          </ac:spMkLst>
        </pc:spChg>
        <pc:spChg chg="add del">
          <ac:chgData name="Sara Muneeb" userId="29b624b1-a719-43f5-9b52-388cd4043c04" providerId="ADAL" clId="{9EA09CCF-4EB7-41FB-BFE4-3693A5C2ED1B}" dt="2022-09-26T13:50:08.150" v="3555"/>
          <ac:spMkLst>
            <pc:docMk/>
            <pc:sldMk cId="229001700" sldId="359"/>
            <ac:spMk id="3" creationId="{44DF56D5-C058-4B45-E3EC-3DF65DB729CB}"/>
          </ac:spMkLst>
        </pc:spChg>
        <pc:spChg chg="add del">
          <ac:chgData name="Sara Muneeb" userId="29b624b1-a719-43f5-9b52-388cd4043c04" providerId="ADAL" clId="{9EA09CCF-4EB7-41FB-BFE4-3693A5C2ED1B}" dt="2022-09-26T13:38:46.500" v="3203"/>
          <ac:spMkLst>
            <pc:docMk/>
            <pc:sldMk cId="229001700" sldId="359"/>
            <ac:spMk id="4" creationId="{11010B25-470A-C69F-920A-71E9AA420A5C}"/>
          </ac:spMkLst>
        </pc:spChg>
        <pc:spChg chg="add del mod">
          <ac:chgData name="Sara Muneeb" userId="29b624b1-a719-43f5-9b52-388cd4043c04" providerId="ADAL" clId="{9EA09CCF-4EB7-41FB-BFE4-3693A5C2ED1B}" dt="2022-09-26T13:51:34.550" v="3623" actId="478"/>
          <ac:spMkLst>
            <pc:docMk/>
            <pc:sldMk cId="229001700" sldId="359"/>
            <ac:spMk id="7" creationId="{55E16647-D2C9-C8CB-D961-62FF293F10D9}"/>
          </ac:spMkLst>
        </pc:spChg>
        <pc:spChg chg="add mod">
          <ac:chgData name="Sara Muneeb" userId="29b624b1-a719-43f5-9b52-388cd4043c04" providerId="ADAL" clId="{9EA09CCF-4EB7-41FB-BFE4-3693A5C2ED1B}" dt="2022-09-26T13:52:59.773" v="3687" actId="1076"/>
          <ac:spMkLst>
            <pc:docMk/>
            <pc:sldMk cId="229001700" sldId="359"/>
            <ac:spMk id="8" creationId="{545ECCA4-8705-72BE-13D0-608ECA22A39D}"/>
          </ac:spMkLst>
        </pc:spChg>
        <pc:spChg chg="add mod">
          <ac:chgData name="Sara Muneeb" userId="29b624b1-a719-43f5-9b52-388cd4043c04" providerId="ADAL" clId="{9EA09CCF-4EB7-41FB-BFE4-3693A5C2ED1B}" dt="2022-09-26T13:53:57.154" v="3694" actId="20577"/>
          <ac:spMkLst>
            <pc:docMk/>
            <pc:sldMk cId="229001700" sldId="359"/>
            <ac:spMk id="9" creationId="{B7B7CAD6-5630-88BA-0B13-59B615A50826}"/>
          </ac:spMkLst>
        </pc:spChg>
        <pc:picChg chg="add mod">
          <ac:chgData name="Sara Muneeb" userId="29b624b1-a719-43f5-9b52-388cd4043c04" providerId="ADAL" clId="{9EA09CCF-4EB7-41FB-BFE4-3693A5C2ED1B}" dt="2022-09-26T13:51:37.883" v="3624" actId="1076"/>
          <ac:picMkLst>
            <pc:docMk/>
            <pc:sldMk cId="229001700" sldId="359"/>
            <ac:picMk id="4" creationId="{0AF5CDAC-9335-7B07-C42D-A5744BA78459}"/>
          </ac:picMkLst>
        </pc:picChg>
        <pc:picChg chg="add del mod">
          <ac:chgData name="Sara Muneeb" userId="29b624b1-a719-43f5-9b52-388cd4043c04" providerId="ADAL" clId="{9EA09CCF-4EB7-41FB-BFE4-3693A5C2ED1B}" dt="2022-09-26T13:50:19.048" v="3568" actId="21"/>
          <ac:picMkLst>
            <pc:docMk/>
            <pc:sldMk cId="229001700" sldId="359"/>
            <ac:picMk id="5" creationId="{619FDB95-4E18-1B5A-F86C-2F88024D15D1}"/>
          </ac:picMkLst>
        </pc:picChg>
        <pc:picChg chg="add del mod">
          <ac:chgData name="Sara Muneeb" userId="29b624b1-a719-43f5-9b52-388cd4043c04" providerId="ADAL" clId="{9EA09CCF-4EB7-41FB-BFE4-3693A5C2ED1B}" dt="2022-09-26T13:49:04.885" v="3554"/>
          <ac:picMkLst>
            <pc:docMk/>
            <pc:sldMk cId="229001700" sldId="359"/>
            <ac:picMk id="1026" creationId="{7524872C-454E-07E0-F7E5-A19CFA300F20}"/>
          </ac:picMkLst>
        </pc:picChg>
        <pc:picChg chg="add mod">
          <ac:chgData name="Sara Muneeb" userId="29b624b1-a719-43f5-9b52-388cd4043c04" providerId="ADAL" clId="{9EA09CCF-4EB7-41FB-BFE4-3693A5C2ED1B}" dt="2022-09-26T13:53:35.303" v="3690" actId="1076"/>
          <ac:picMkLst>
            <pc:docMk/>
            <pc:sldMk cId="229001700" sldId="359"/>
            <ac:picMk id="1028" creationId="{027EF732-E85B-3BD2-22A1-A7705BE0336D}"/>
          </ac:picMkLst>
        </pc:picChg>
      </pc:sldChg>
      <pc:sldChg chg="addSp delSp modSp new mod">
        <pc:chgData name="Sara Muneeb" userId="29b624b1-a719-43f5-9b52-388cd4043c04" providerId="ADAL" clId="{9EA09CCF-4EB7-41FB-BFE4-3693A5C2ED1B}" dt="2022-09-26T13:51:17.410" v="3622" actId="20577"/>
        <pc:sldMkLst>
          <pc:docMk/>
          <pc:sldMk cId="1469553589" sldId="360"/>
        </pc:sldMkLst>
        <pc:spChg chg="mod">
          <ac:chgData name="Sara Muneeb" userId="29b624b1-a719-43f5-9b52-388cd4043c04" providerId="ADAL" clId="{9EA09CCF-4EB7-41FB-BFE4-3693A5C2ED1B}" dt="2022-09-26T13:50:29.026" v="3597" actId="20577"/>
          <ac:spMkLst>
            <pc:docMk/>
            <pc:sldMk cId="1469553589" sldId="360"/>
            <ac:spMk id="2" creationId="{D58BB696-325A-DCD1-4814-0FEA7BBCE833}"/>
          </ac:spMkLst>
        </pc:spChg>
        <pc:spChg chg="del">
          <ac:chgData name="Sara Muneeb" userId="29b624b1-a719-43f5-9b52-388cd4043c04" providerId="ADAL" clId="{9EA09CCF-4EB7-41FB-BFE4-3693A5C2ED1B}" dt="2022-09-26T13:50:30.788" v="3598"/>
          <ac:spMkLst>
            <pc:docMk/>
            <pc:sldMk cId="1469553589" sldId="360"/>
            <ac:spMk id="3" creationId="{04F00A85-D3C9-1943-A7CC-4E46E72BE707}"/>
          </ac:spMkLst>
        </pc:spChg>
        <pc:spChg chg="add mod">
          <ac:chgData name="Sara Muneeb" userId="29b624b1-a719-43f5-9b52-388cd4043c04" providerId="ADAL" clId="{9EA09CCF-4EB7-41FB-BFE4-3693A5C2ED1B}" dt="2022-09-26T13:51:17.410" v="3622" actId="20577"/>
          <ac:spMkLst>
            <pc:docMk/>
            <pc:sldMk cId="1469553589" sldId="360"/>
            <ac:spMk id="5" creationId="{EB9CF960-A730-4344-A5D4-23F15CCDA64A}"/>
          </ac:spMkLst>
        </pc:spChg>
        <pc:picChg chg="add mod">
          <ac:chgData name="Sara Muneeb" userId="29b624b1-a719-43f5-9b52-388cd4043c04" providerId="ADAL" clId="{9EA09CCF-4EB7-41FB-BFE4-3693A5C2ED1B}" dt="2022-09-26T13:50:33.192" v="3599" actId="1076"/>
          <ac:picMkLst>
            <pc:docMk/>
            <pc:sldMk cId="1469553589" sldId="360"/>
            <ac:picMk id="4" creationId="{0484441A-E25E-837D-22C6-1D1AB91CD4CE}"/>
          </ac:picMkLst>
        </pc:picChg>
      </pc:sldChg>
      <pc:sldChg chg="modSp new mod">
        <pc:chgData name="Sara Muneeb" userId="29b624b1-a719-43f5-9b52-388cd4043c04" providerId="ADAL" clId="{9EA09CCF-4EB7-41FB-BFE4-3693A5C2ED1B}" dt="2022-09-26T13:55:48.156" v="3879" actId="20577"/>
        <pc:sldMkLst>
          <pc:docMk/>
          <pc:sldMk cId="2619516327" sldId="361"/>
        </pc:sldMkLst>
        <pc:spChg chg="mod">
          <ac:chgData name="Sara Muneeb" userId="29b624b1-a719-43f5-9b52-388cd4043c04" providerId="ADAL" clId="{9EA09CCF-4EB7-41FB-BFE4-3693A5C2ED1B}" dt="2022-09-26T13:54:14.226" v="3705" actId="20577"/>
          <ac:spMkLst>
            <pc:docMk/>
            <pc:sldMk cId="2619516327" sldId="361"/>
            <ac:spMk id="2" creationId="{55EC64E2-21D2-138F-4D1B-7FB5FC9F9D85}"/>
          </ac:spMkLst>
        </pc:spChg>
        <pc:spChg chg="mod">
          <ac:chgData name="Sara Muneeb" userId="29b624b1-a719-43f5-9b52-388cd4043c04" providerId="ADAL" clId="{9EA09CCF-4EB7-41FB-BFE4-3693A5C2ED1B}" dt="2022-09-26T13:55:48.156" v="3879" actId="20577"/>
          <ac:spMkLst>
            <pc:docMk/>
            <pc:sldMk cId="2619516327" sldId="361"/>
            <ac:spMk id="3" creationId="{EE3035D7-8931-7883-167C-B35ACFE77B5B}"/>
          </ac:spMkLst>
        </pc:spChg>
      </pc:sldChg>
      <pc:sldChg chg="modSp new mod">
        <pc:chgData name="Sara Muneeb" userId="29b624b1-a719-43f5-9b52-388cd4043c04" providerId="ADAL" clId="{9EA09CCF-4EB7-41FB-BFE4-3693A5C2ED1B}" dt="2022-09-26T14:10:47.952" v="4078" actId="20577"/>
        <pc:sldMkLst>
          <pc:docMk/>
          <pc:sldMk cId="4180375240" sldId="362"/>
        </pc:sldMkLst>
        <pc:spChg chg="mod">
          <ac:chgData name="Sara Muneeb" userId="29b624b1-a719-43f5-9b52-388cd4043c04" providerId="ADAL" clId="{9EA09CCF-4EB7-41FB-BFE4-3693A5C2ED1B}" dt="2022-09-26T14:03:23.456" v="3933" actId="20577"/>
          <ac:spMkLst>
            <pc:docMk/>
            <pc:sldMk cId="4180375240" sldId="362"/>
            <ac:spMk id="2" creationId="{9FAD0792-FC14-816B-998F-B15FBB1785A9}"/>
          </ac:spMkLst>
        </pc:spChg>
        <pc:spChg chg="mod">
          <ac:chgData name="Sara Muneeb" userId="29b624b1-a719-43f5-9b52-388cd4043c04" providerId="ADAL" clId="{9EA09CCF-4EB7-41FB-BFE4-3693A5C2ED1B}" dt="2022-09-26T14:10:47.952" v="4078" actId="20577"/>
          <ac:spMkLst>
            <pc:docMk/>
            <pc:sldMk cId="4180375240" sldId="362"/>
            <ac:spMk id="3" creationId="{EAC1B5F1-356A-1A41-0F34-CDFB0D598E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64322-053A-4F57-82D7-E4C924FCCA9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14D6-A4AC-4000-A560-6C447025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113E1-F0C3-410E-8BD1-C9BF6D0A462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YFEI6uLy0" TargetMode="External"/><Relationship Id="rId2" Type="http://schemas.openxmlformats.org/officeDocument/2006/relationships/hyperlink" Target="https://www.youtube.com/watch?v=Cn4vC80Pv6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jYTzvAVoz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Conceptualizing Interactions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752600"/>
          </a:xfrm>
        </p:spPr>
        <p:txBody>
          <a:bodyPr/>
          <a:lstStyle/>
          <a:p>
            <a:r>
              <a:rPr lang="en-US"/>
              <a:t>SAMIA ARSHA</a:t>
            </a: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841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B5E-896C-4C01-627E-B627C91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Metaphors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DFC-83CF-A1DC-FDD4-FBC6992F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Central component of conceptual model</a:t>
            </a:r>
          </a:p>
          <a:p>
            <a:r>
              <a:rPr lang="en-US" dirty="0"/>
              <a:t>Similar to familiar entity but have their own behavior and properties. </a:t>
            </a:r>
          </a:p>
          <a:p>
            <a:r>
              <a:rPr lang="en-US" dirty="0"/>
              <a:t>For example </a:t>
            </a:r>
          </a:p>
          <a:p>
            <a:pPr lvl="2"/>
            <a:r>
              <a:rPr lang="en-US" dirty="0"/>
              <a:t>Desktop </a:t>
            </a:r>
          </a:p>
          <a:p>
            <a:pPr lvl="2"/>
            <a:r>
              <a:rPr lang="en-US" dirty="0"/>
              <a:t>Browser</a:t>
            </a:r>
          </a:p>
          <a:p>
            <a:pPr lvl="2"/>
            <a:r>
              <a:rPr lang="en-US" dirty="0"/>
              <a:t>Recycle bin</a:t>
            </a:r>
          </a:p>
          <a:p>
            <a:pPr lvl="2"/>
            <a:r>
              <a:rPr lang="en-US" dirty="0"/>
              <a:t>Cart</a:t>
            </a:r>
          </a:p>
          <a:p>
            <a:pPr lvl="2"/>
            <a:r>
              <a:rPr lang="en-US" dirty="0"/>
              <a:t>Checkout</a:t>
            </a:r>
          </a:p>
          <a:p>
            <a:pPr lvl="2"/>
            <a:r>
              <a:rPr lang="en-US" dirty="0"/>
              <a:t>Card</a:t>
            </a:r>
          </a:p>
          <a:p>
            <a:r>
              <a:rPr lang="en-US" dirty="0"/>
              <a:t>Intended to readily understand the underlaying conceptual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4CA89-0899-98E4-92BE-56BD03DD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95" y="1447800"/>
            <a:ext cx="25661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7DEC-19EA-3581-22A7-BB672456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Metaphors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AC2C-F14C-E347-FDF6-6E180029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As a way of conceptualizing what we are doing (for instance, surfing the web)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As a conceptual model instantiated at the interface level (for example, the card metaphor)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As a way of visualizing an operation (shopping cart)</a:t>
            </a:r>
            <a:endParaRPr lang="en-PK" dirty="0"/>
          </a:p>
        </p:txBody>
      </p:sp>
      <p:pic>
        <p:nvPicPr>
          <p:cNvPr id="1026" name="Picture 2" descr="How Designers Create Change Using Visual Metaphors | Adobe XD Ideas">
            <a:extLst>
              <a:ext uri="{FF2B5EF4-FFF2-40B4-BE49-F238E27FC236}">
                <a16:creationId xmlns:a16="http://schemas.microsoft.com/office/drawing/2014/main" id="{0A05C5FD-6F57-949B-4B08-06C480808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5029200"/>
            <a:ext cx="4953000" cy="16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2478-2A93-4846-AD39-FB10B54F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/>
              <a:t>Metaphors and Analogies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22024-CA34-4BA0-8F1E-A46B99B2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16"/>
          <a:stretch/>
        </p:blipFill>
        <p:spPr>
          <a:xfrm>
            <a:off x="1396368" y="5181600"/>
            <a:ext cx="5137150" cy="1078802"/>
          </a:xfrm>
          <a:prstGeom prst="rect">
            <a:avLst/>
          </a:prstGeom>
        </p:spPr>
      </p:pic>
      <p:pic>
        <p:nvPicPr>
          <p:cNvPr id="6" name="Content Placeholder 5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6E53A80B-844E-41C5-972A-0DF5BDBD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062341"/>
            <a:ext cx="2585338" cy="985660"/>
          </a:xfrm>
        </p:spPr>
      </p:pic>
      <p:pic>
        <p:nvPicPr>
          <p:cNvPr id="10" name="Picture 9" descr="A close up of a keyboard&#10;&#10;Description automatically generated">
            <a:extLst>
              <a:ext uri="{FF2B5EF4-FFF2-40B4-BE49-F238E27FC236}">
                <a16:creationId xmlns:a16="http://schemas.microsoft.com/office/drawing/2014/main" id="{1FB0AEDC-59C8-4DF0-AF67-23DAC3219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92" y="3429000"/>
            <a:ext cx="1596370" cy="11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5044E-BBBB-453F-823F-DE7C4367D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579" y="2485676"/>
            <a:ext cx="2390672" cy="17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F7670-8954-4E3F-99D5-90BDA04D3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884" y="2023093"/>
            <a:ext cx="1278281" cy="25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68B7-11E0-77DD-0CAE-DD3B0E4A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Types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747E-8E50-5CDF-4EFE-972685AE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dirty="0"/>
              <a:t>Ways of interaction with a product or application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Instructing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Conversing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Manipulating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Exploring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Responding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82296" indent="0" algn="just">
              <a:buNone/>
            </a:pPr>
            <a:r>
              <a:rPr lang="en-US" dirty="0"/>
              <a:t>Deciding upon which on the interaction type to use and why, can help designers formulate a conceptual model before committing to a particular interface. </a:t>
            </a:r>
          </a:p>
        </p:txBody>
      </p:sp>
      <p:pic>
        <p:nvPicPr>
          <p:cNvPr id="2050" name="Picture 2" descr="7 UX Mistakes Every Designer Unknowingly Commits (And How To Fix Them) |  Conceptual, Design, User experience">
            <a:extLst>
              <a:ext uri="{FF2B5EF4-FFF2-40B4-BE49-F238E27FC236}">
                <a16:creationId xmlns:a16="http://schemas.microsoft.com/office/drawing/2014/main" id="{7DF233BE-1876-D4D2-B9EA-985BCFE1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810000" cy="26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2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8F55-B126-8873-999A-7BDA3BEE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CC8C-CE65-BEDE-4B3A-3CC6076A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Instructing: Where users issue instructions to a system. </a:t>
            </a:r>
          </a:p>
          <a:p>
            <a:pPr marL="603504" lvl="2" indent="0">
              <a:buNone/>
            </a:pPr>
            <a:r>
              <a:rPr lang="en-GB" dirty="0"/>
              <a:t>(typing in commands, selecting options from menu, multitouch screen, speaking aloud commands, gesturing, pressing buttons, or using a combination of function keys)</a:t>
            </a:r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Conversing: Where users have a dialog with a system. </a:t>
            </a:r>
          </a:p>
          <a:p>
            <a:pPr marL="603504" lvl="2" indent="0">
              <a:buNone/>
            </a:pPr>
            <a:r>
              <a:rPr lang="en-GB" dirty="0"/>
              <a:t>(Users can speak via an interface or type in questions to which the system replies via text or speech output.)</a:t>
            </a:r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Manipulating: Where users interact with objects in a virtual or physical space by manipulating them.</a:t>
            </a:r>
          </a:p>
          <a:p>
            <a:pPr marL="603504" lvl="2" indent="0">
              <a:buNone/>
            </a:pPr>
            <a:r>
              <a:rPr lang="en-GB" dirty="0"/>
              <a:t>(for instance, opening, holding, closing, and placing).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912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8F55-B126-8873-999A-7BDA3BEE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CC8C-CE65-BEDE-4B3A-3CC6076A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57600"/>
          </a:xfrm>
        </p:spPr>
        <p:txBody>
          <a:bodyPr>
            <a:normAutofit fontScale="77500" lnSpcReduction="20000"/>
          </a:bodyPr>
          <a:lstStyle/>
          <a:p>
            <a:pPr marL="596646" indent="-514350">
              <a:buFont typeface="+mj-lt"/>
              <a:buAutoNum type="arabicPeriod" startAt="4"/>
            </a:pPr>
            <a:r>
              <a:rPr lang="en-GB" dirty="0"/>
              <a:t>Exploring: Where users move through a virtual environment or a physical space. </a:t>
            </a:r>
          </a:p>
          <a:p>
            <a:pPr marL="603504" lvl="2" indent="0">
              <a:buNone/>
            </a:pPr>
            <a:r>
              <a:rPr lang="en-GB" dirty="0"/>
              <a:t>(Virtual environments include 3D worlds and augmented and virtual reality systems. Physical spaces that use sensor-based technologies include smart rooms and ambient environments)</a:t>
            </a:r>
          </a:p>
          <a:p>
            <a:pPr marL="596646" indent="-514350">
              <a:buFont typeface="+mj-lt"/>
              <a:buAutoNum type="arabicPeriod" startAt="4"/>
            </a:pPr>
            <a:endParaRPr lang="en-GB" dirty="0"/>
          </a:p>
          <a:p>
            <a:pPr marL="596646" indent="-514350">
              <a:buFont typeface="+mj-lt"/>
              <a:buAutoNum type="arabicPeriod" startAt="4"/>
            </a:pPr>
            <a:r>
              <a:rPr lang="en-GB" dirty="0"/>
              <a:t>Responding: Where the system initiates the interaction and the user chooses whether to respond. </a:t>
            </a:r>
          </a:p>
          <a:p>
            <a:pPr marL="603504" lvl="2" indent="0">
              <a:buNone/>
            </a:pPr>
            <a:r>
              <a:rPr lang="en-GB" dirty="0"/>
              <a:t>(For example, proactive mobile location-based technology can alert people to points of interest. They can choose to look at the information popping up on their phone or ignore it)</a:t>
            </a:r>
            <a:endParaRPr lang="en-PK" dirty="0"/>
          </a:p>
        </p:txBody>
      </p:sp>
      <p:pic>
        <p:nvPicPr>
          <p:cNvPr id="4" name="Picture 2" descr="Meme Maker - INTERACTIONS INTERACTIONS EVERYWHERE Meme Generator!">
            <a:extLst>
              <a:ext uri="{FF2B5EF4-FFF2-40B4-BE49-F238E27FC236}">
                <a16:creationId xmlns:a16="http://schemas.microsoft.com/office/drawing/2014/main" id="{4DAE0C73-5BBB-1FD6-94CE-D4AC1AC8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81600"/>
            <a:ext cx="1905000" cy="14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3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88DE-2B60-94B2-6CCD-5D48D45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Manipulation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8E5A-FBA5-CB41-B3D1-CA93020B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Enables users to directly control the digital objects represented by the computers. </a:t>
            </a:r>
          </a:p>
          <a:p>
            <a:r>
              <a:rPr lang="en-GB" dirty="0"/>
              <a:t>Helping beginners learn basic functionality rapidly</a:t>
            </a:r>
          </a:p>
          <a:p>
            <a:r>
              <a:rPr lang="en-GB" dirty="0"/>
              <a:t>Enabling experienced users to work rapidly on a wide range of tasks</a:t>
            </a:r>
          </a:p>
          <a:p>
            <a:r>
              <a:rPr lang="en-GB" dirty="0"/>
              <a:t>Allowing infrequent users to remember how to carry out operations over time</a:t>
            </a:r>
          </a:p>
          <a:p>
            <a:r>
              <a:rPr lang="en-GB" dirty="0"/>
              <a:t>Preventing the need for error messages, except rarely</a:t>
            </a:r>
          </a:p>
          <a:p>
            <a:r>
              <a:rPr lang="en-GB" dirty="0"/>
              <a:t>Showing users immediately how their actions are furthering their goals</a:t>
            </a:r>
          </a:p>
          <a:p>
            <a:r>
              <a:rPr lang="en-GB" dirty="0"/>
              <a:t>Reducing users’ experiences of anxiety</a:t>
            </a:r>
          </a:p>
          <a:p>
            <a:r>
              <a:rPr lang="en-GB" dirty="0"/>
              <a:t>Helping users gain confidence and mastery and feel in control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455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Direct Manipulation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532" y="1905000"/>
            <a:ext cx="320353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B68A5-8C2B-42D7-A5F6-46B1A424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648" y="1905000"/>
            <a:ext cx="3532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EC5B6BA6-A6FB-456A-A183-30EBAFD1A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5029200"/>
            <a:ext cx="3056157" cy="1018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0BA2-1430-C7EE-C4F2-1D4E50EBF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t="10000" r="7621" b="7038"/>
          <a:stretch/>
        </p:blipFill>
        <p:spPr>
          <a:xfrm>
            <a:off x="1348532" y="4495800"/>
            <a:ext cx="3268894" cy="21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19B3-13A4-F146-A359-84393895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Stylus </a:t>
            </a:r>
            <a:r>
              <a:rPr lang="en-US"/>
              <a:t>VS Mouse</a:t>
            </a:r>
            <a:endParaRPr lang="en-P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4C3760-0196-2419-53C2-26B23E717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755180"/>
            <a:ext cx="7499350" cy="41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27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B153-691C-9201-1211-36CFCC64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Conceptual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C85C-2BE4-E87C-7FCD-10CC7659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6489192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Paradigms</a:t>
            </a:r>
          </a:p>
          <a:p>
            <a:pPr lvl="1"/>
            <a:r>
              <a:rPr lang="en-US" dirty="0"/>
              <a:t>Adopting a set of practices upon which a community has agreed. </a:t>
            </a:r>
          </a:p>
          <a:p>
            <a:r>
              <a:rPr lang="en-US" dirty="0"/>
              <a:t>Vision</a:t>
            </a:r>
          </a:p>
          <a:p>
            <a:pPr lvl="1"/>
            <a:r>
              <a:rPr lang="en-US" dirty="0"/>
              <a:t>Vision of the future</a:t>
            </a:r>
          </a:p>
          <a:p>
            <a:r>
              <a:rPr lang="en-US" dirty="0"/>
              <a:t>Theories</a:t>
            </a:r>
          </a:p>
          <a:p>
            <a:pPr lvl="1"/>
            <a:r>
              <a:rPr lang="en-US" dirty="0"/>
              <a:t>Cognitive, social, affective and organizational 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Aspects of human behavior or HCI</a:t>
            </a:r>
          </a:p>
          <a:p>
            <a:r>
              <a:rPr lang="en-US" dirty="0"/>
              <a:t>Frameworks</a:t>
            </a:r>
          </a:p>
          <a:p>
            <a:pPr lvl="1"/>
            <a:r>
              <a:rPr lang="en-US" dirty="0"/>
              <a:t>Offers advise to designers as to what to design and what to look for.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917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Proof of concept: conceptualize ideas in terms of what the proposed product will do.	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6F1F1-BB99-4F6B-577E-A83D6140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85" y="3048000"/>
            <a:ext cx="6867525" cy="36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0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137-C1CA-118D-731A-99E5F69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Models</a:t>
            </a:r>
            <a:endParaRPr lang="en-PK" dirty="0"/>
          </a:p>
        </p:txBody>
      </p:sp>
      <p:pic>
        <p:nvPicPr>
          <p:cNvPr id="1028" name="Picture 4" descr="User Experience and Experience Design | The Encyclopedia of Human-Computer  Interaction, 2nd Ed.">
            <a:extLst>
              <a:ext uri="{FF2B5EF4-FFF2-40B4-BE49-F238E27FC236}">
                <a16:creationId xmlns:a16="http://schemas.microsoft.com/office/drawing/2014/main" id="{027EF732-E85B-3BD2-22A1-A7705BE0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32" y="1286479"/>
            <a:ext cx="3305335" cy="24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F5CDAC-9335-7B07-C42D-A5744BA7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760" y="4124960"/>
            <a:ext cx="4517423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5ECCA4-8705-72BE-13D0-608ECA22A39D}"/>
              </a:ext>
            </a:extLst>
          </p:cNvPr>
          <p:cNvSpPr txBox="1"/>
          <p:nvPr/>
        </p:nvSpPr>
        <p:spPr>
          <a:xfrm>
            <a:off x="2057400" y="489757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Seven stages of interaction (Don Norman, 1988) 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7CAD6-5630-88BA-0B13-59B615A50826}"/>
              </a:ext>
            </a:extLst>
          </p:cNvPr>
          <p:cNvSpPr txBox="1"/>
          <p:nvPr/>
        </p:nvSpPr>
        <p:spPr>
          <a:xfrm>
            <a:off x="2062480" y="2160307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Marc </a:t>
            </a:r>
            <a:r>
              <a:rPr lang="en-GB" dirty="0" err="1"/>
              <a:t>Hassenzahl’s</a:t>
            </a:r>
            <a:r>
              <a:rPr lang="en-GB" dirty="0"/>
              <a:t> (2010) model of experience design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00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B696-325A-DCD1-4814-0FEA7BBC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Framework</a:t>
            </a:r>
            <a:endParaRPr lang="en-PK" dirty="0"/>
          </a:p>
        </p:txBody>
      </p:sp>
      <p:pic>
        <p:nvPicPr>
          <p:cNvPr id="4" name="Content Placeholder 21">
            <a:extLst>
              <a:ext uri="{FF2B5EF4-FFF2-40B4-BE49-F238E27FC236}">
                <a16:creationId xmlns:a16="http://schemas.microsoft.com/office/drawing/2014/main" id="{0484441A-E25E-837D-22C6-1D1AB91C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7499350" cy="31084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CF960-A730-4344-A5D4-23F15CCDA64A}"/>
              </a:ext>
            </a:extLst>
          </p:cNvPr>
          <p:cNvSpPr txBox="1"/>
          <p:nvPr/>
        </p:nvSpPr>
        <p:spPr>
          <a:xfrm>
            <a:off x="4195434" y="601980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 Norman,1988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955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4E2-21D2-138F-4D1B-7FB5FC9F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35D7-8931-7883-167C-B35ACFE7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Conceptualizing Interactions</a:t>
            </a:r>
          </a:p>
          <a:p>
            <a:r>
              <a:rPr lang="en-US" dirty="0"/>
              <a:t>Conceptual Models</a:t>
            </a:r>
          </a:p>
          <a:p>
            <a:r>
              <a:rPr lang="en-US" dirty="0"/>
              <a:t>Interface Metaphors</a:t>
            </a:r>
          </a:p>
          <a:p>
            <a:r>
              <a:rPr lang="en-US" dirty="0"/>
              <a:t>Interaction Types</a:t>
            </a:r>
          </a:p>
          <a:p>
            <a:r>
              <a:rPr lang="en-US" dirty="0"/>
              <a:t>Paradigm, Vision, Theory, Model, Framework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951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0792-FC14-816B-998F-B15FBB17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Watch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B5F1-356A-1A41-0F34-CDFB0D59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hlinkClick r:id="rId2"/>
              </a:rPr>
              <a:t>Xerox Star User Interface </a:t>
            </a:r>
            <a:endParaRPr lang="en-US" dirty="0"/>
          </a:p>
          <a:p>
            <a:r>
              <a:rPr lang="en-US" dirty="0">
                <a:hlinkClick r:id="rId3"/>
              </a:rPr>
              <a:t>Apple Knowledge Navigator </a:t>
            </a:r>
            <a:endParaRPr lang="en-US" dirty="0"/>
          </a:p>
          <a:p>
            <a:r>
              <a:rPr lang="en-US" dirty="0">
                <a:hlinkClick r:id="rId4"/>
              </a:rPr>
              <a:t>Internet of Things</a:t>
            </a:r>
          </a:p>
          <a:p>
            <a:r>
              <a:rPr lang="en-US" dirty="0">
                <a:hlinkClick r:id="rId4"/>
              </a:rPr>
              <a:t>Exploring Sacred Sites with Virtual Reality</a:t>
            </a:r>
          </a:p>
          <a:p>
            <a:r>
              <a:rPr lang="en-US" dirty="0">
                <a:hlinkClick r:id="rId4"/>
              </a:rPr>
              <a:t>Volkswagen I.D. VIZZION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03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Interaction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22C0-E3E8-E9A4-6C27-03443F3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It is important to be clear about underlying assumptions and claims.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Assumptions: taking something for granted that needs further investigation. </a:t>
            </a:r>
          </a:p>
          <a:p>
            <a:pPr marL="82296" indent="0">
              <a:buNone/>
            </a:pPr>
            <a:r>
              <a:rPr lang="en-US" dirty="0"/>
              <a:t>Claims: stating something to be true when it is still open to question.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431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6494-32CF-26FC-31B4-2209C99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to Conceptualized Interactions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DD29-5C9C-9D77-CBA9-DB0F7B1B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GB" dirty="0"/>
              <a:t>Framework to aid design team in conceptualizing interactions</a:t>
            </a:r>
          </a:p>
          <a:p>
            <a:pPr marL="82296" indent="0">
              <a:buNone/>
            </a:pPr>
            <a:endParaRPr lang="en-GB" dirty="0"/>
          </a:p>
          <a:p>
            <a:r>
              <a:rPr lang="en-GB" sz="2800" dirty="0"/>
              <a:t>Are there problems with an existing product or user experience? If so, what are they? </a:t>
            </a:r>
          </a:p>
          <a:p>
            <a:r>
              <a:rPr lang="en-GB" sz="2800" dirty="0"/>
              <a:t>Why do you think there are problems?</a:t>
            </a:r>
          </a:p>
          <a:p>
            <a:r>
              <a:rPr lang="en-GB" sz="2800" dirty="0"/>
              <a:t>What evidence do you have to support the existence of these problems? </a:t>
            </a:r>
          </a:p>
          <a:p>
            <a:r>
              <a:rPr lang="en-GB" sz="2800" dirty="0"/>
              <a:t>How do you think your proposed design ideas might overcome these problems?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2461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84C-9E67-BBE5-C716-0A814B4F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Conceptualization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BC2A-6222-E3B2-490B-F9E0DBDB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6793992" cy="4800600"/>
          </a:xfrm>
        </p:spPr>
        <p:txBody>
          <a:bodyPr>
            <a:normAutofit fontScale="85000" lnSpcReduction="10000"/>
          </a:bodyPr>
          <a:lstStyle/>
          <a:p>
            <a:r>
              <a:rPr lang="en-GB" sz="2800" b="1" dirty="0"/>
              <a:t>Orientation </a:t>
            </a:r>
            <a:r>
              <a:rPr lang="en-GB" sz="2800" dirty="0"/>
              <a:t>Enabling the design team to ask specific kinds of questions about how the conceptual model will be understood by the targeted users. </a:t>
            </a:r>
          </a:p>
          <a:p>
            <a:pPr marL="82296" indent="0">
              <a:buNone/>
            </a:pPr>
            <a:endParaRPr lang="en-GB" sz="2800" dirty="0"/>
          </a:p>
          <a:p>
            <a:r>
              <a:rPr lang="en-GB" sz="2800" b="1" dirty="0"/>
              <a:t>Open-Mindedness</a:t>
            </a:r>
            <a:r>
              <a:rPr lang="en-GB" sz="2800" dirty="0"/>
              <a:t> Allowing the team to explore a range of different ideas to address the problems identified. </a:t>
            </a:r>
          </a:p>
          <a:p>
            <a:pPr marL="82296" indent="0">
              <a:buNone/>
            </a:pPr>
            <a:endParaRPr lang="en-GB" sz="2800" dirty="0"/>
          </a:p>
          <a:p>
            <a:r>
              <a:rPr lang="en-GB" sz="2800" b="1" dirty="0"/>
              <a:t>Common Ground </a:t>
            </a:r>
            <a:r>
              <a:rPr lang="en-GB" sz="2800" dirty="0"/>
              <a:t>Allowing the design team to establish a set of common terms that all can understand and agree upon, reducing the chance of misunderstandings and confusion arising later.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663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A18-7666-09B7-37E4-629EA044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BEA2-06B0-3197-2DD0-7DF86294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b="1" dirty="0"/>
              <a:t>Model</a:t>
            </a:r>
          </a:p>
          <a:p>
            <a:pPr marL="82296" indent="0">
              <a:buNone/>
            </a:pPr>
            <a:r>
              <a:rPr lang="en-US" dirty="0"/>
              <a:t>A model is a simplified description of a system and process that help describe how it works.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b="1" dirty="0"/>
              <a:t>Conceptual Model </a:t>
            </a:r>
          </a:p>
          <a:p>
            <a:pPr marL="82296" indent="0">
              <a:buNone/>
            </a:pPr>
            <a:r>
              <a:rPr lang="en-US" dirty="0"/>
              <a:t>Particular kind of model used in interaction design intended to articulate the problem and design space.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53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D60-6B7B-50DD-2AD8-412E40FB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FC41-DFC8-6E4C-F313-D0BE31CC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 </a:t>
            </a:r>
            <a:r>
              <a:rPr lang="en-US" dirty="0" err="1"/>
              <a:t>highlevel</a:t>
            </a:r>
            <a:r>
              <a:rPr lang="en-US" dirty="0"/>
              <a:t> definition of how a system is organized and operates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Designers to straighten out their thinking before the start laying out their widgets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			-Jeff and </a:t>
            </a:r>
            <a:r>
              <a:rPr lang="en-US" dirty="0" err="1"/>
              <a:t>Autsin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5678-25D6-BBBB-4CB2-CC0EB5F2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Conceptual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9C60-F971-FB78-0C75-1A0D544D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Metaphors and Analogies </a:t>
            </a:r>
          </a:p>
          <a:p>
            <a:pPr marL="356616" lvl="1" indent="0">
              <a:buNone/>
            </a:pPr>
            <a:r>
              <a:rPr lang="en-US" dirty="0"/>
              <a:t>To understand what a product is used for and how to use it</a:t>
            </a:r>
          </a:p>
          <a:p>
            <a:r>
              <a:rPr lang="en-US" dirty="0"/>
              <a:t>The Concepts to which people are exposed through the product</a:t>
            </a:r>
          </a:p>
          <a:p>
            <a:r>
              <a:rPr lang="en-US" dirty="0"/>
              <a:t>The relationship between those concepts </a:t>
            </a:r>
          </a:p>
          <a:p>
            <a:r>
              <a:rPr lang="en-US" dirty="0"/>
              <a:t>The mapping between the concepts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169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CFCD-A0A4-AD9E-20B7-7A547162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Conceptual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A88A-49CC-3899-CBEF-4A2F3ED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Its rare for completely new conceptual models to emerge that transform the way daily work activities are carried out at an interface.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Desktop (GUI)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Digital Spreadsheet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World Wide Web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A87CE-D5EC-A5B6-0918-FCC5A2F8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76600"/>
            <a:ext cx="3186113" cy="23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4119</TotalTime>
  <Words>887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Verdana</vt:lpstr>
      <vt:lpstr>Wingdings 2</vt:lpstr>
      <vt:lpstr>Solstice</vt:lpstr>
      <vt:lpstr>Conceptualizing Interactions </vt:lpstr>
      <vt:lpstr>Introduction </vt:lpstr>
      <vt:lpstr>Conceptualizing Interaction </vt:lpstr>
      <vt:lpstr>Framework to Conceptualized Interactions</vt:lpstr>
      <vt:lpstr>Benefits of Conceptualization </vt:lpstr>
      <vt:lpstr>Conceptual Model</vt:lpstr>
      <vt:lpstr>More Definitions </vt:lpstr>
      <vt:lpstr>Components of Conceptual Model</vt:lpstr>
      <vt:lpstr>New Conceptual Model</vt:lpstr>
      <vt:lpstr>Interface Metaphors </vt:lpstr>
      <vt:lpstr>Usage of Metaphors</vt:lpstr>
      <vt:lpstr>Metaphors and Analogies</vt:lpstr>
      <vt:lpstr>Interaction Types </vt:lpstr>
      <vt:lpstr>Interaction Type</vt:lpstr>
      <vt:lpstr>Interaction Type</vt:lpstr>
      <vt:lpstr>Direct Manipulation </vt:lpstr>
      <vt:lpstr>Examples Direct Manipulation </vt:lpstr>
      <vt:lpstr>Stylus VS Mouse</vt:lpstr>
      <vt:lpstr>More on Conceptual Model</vt:lpstr>
      <vt:lpstr>Examples of Models</vt:lpstr>
      <vt:lpstr>Example of Framework</vt:lpstr>
      <vt:lpstr>Conclusion</vt:lpstr>
      <vt:lpstr>Links to 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Abilities</dc:title>
  <dc:creator>adnan</dc:creator>
  <cp:lastModifiedBy>samia</cp:lastModifiedBy>
  <cp:revision>116</cp:revision>
  <cp:lastPrinted>2022-09-22T09:41:23Z</cp:lastPrinted>
  <dcterms:created xsi:type="dcterms:W3CDTF">2018-08-15T12:40:21Z</dcterms:created>
  <dcterms:modified xsi:type="dcterms:W3CDTF">2023-09-08T01:30:33Z</dcterms:modified>
</cp:coreProperties>
</file>