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notesMasterIdLst>
    <p:notesMasterId r:id="rId27"/>
  </p:notesMasterIdLst>
  <p:sldIdLst>
    <p:sldId id="256" r:id="rId2"/>
    <p:sldId id="327" r:id="rId3"/>
    <p:sldId id="328" r:id="rId4"/>
    <p:sldId id="329" r:id="rId5"/>
    <p:sldId id="330" r:id="rId6"/>
    <p:sldId id="294" r:id="rId7"/>
    <p:sldId id="295" r:id="rId8"/>
    <p:sldId id="296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297" r:id="rId21"/>
    <p:sldId id="299" r:id="rId22"/>
    <p:sldId id="300" r:id="rId23"/>
    <p:sldId id="318" r:id="rId24"/>
    <p:sldId id="323" r:id="rId25"/>
    <p:sldId id="291" r:id="rId2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7" autoAdjust="0"/>
    <p:restoredTop sz="94660"/>
  </p:normalViewPr>
  <p:slideViewPr>
    <p:cSldViewPr snapToGrid="0">
      <p:cViewPr varScale="1">
        <p:scale>
          <a:sx n="83" d="100"/>
          <a:sy n="83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D2559-F9C3-403A-8C67-AE4B022C1987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F82CE-B424-49CE-B164-969D7D9BFEF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defTabSz="917575"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0C54A0-E8C8-44DA-85F4-9C221359C134}" type="slidenum">
              <a:rPr lang="en-US" altLang="en-US" sz="1200">
                <a:latin typeface="Times New Roman" panose="02020603050405020304" pitchFamily="18" charset="0"/>
              </a:rPr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defTabSz="917575"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752D5EC-8BB6-44D7-88C3-A69215F2CDEF}" type="slidenum">
              <a:rPr lang="en-US" altLang="en-US" sz="1200">
                <a:latin typeface="Times New Roman" panose="02020603050405020304" pitchFamily="18" charset="0"/>
              </a:rPr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defTabSz="917575"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4E692E2-3E16-49E4-AAD2-41DCB08C7AEB}" type="slidenum">
              <a:rPr lang="en-US" altLang="en-US" sz="1200">
                <a:latin typeface="Times New Roman" panose="02020603050405020304" pitchFamily="18" charset="0"/>
              </a:rPr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defTabSz="917575"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8F69F8A-97C6-4963-A3AA-200D33AC4A6B}" type="slidenum">
              <a:rPr lang="en-US" altLang="en-US" sz="1200">
                <a:latin typeface="Times New Roman" panose="02020603050405020304" pitchFamily="18" charset="0"/>
              </a:rPr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 defTabSz="917575"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0747849-5D6A-4F76-BD4E-AFA9A9C9E9DC}" type="slidenum">
              <a:rPr lang="en-US" altLang="en-US" sz="1200">
                <a:latin typeface="Times New Roman" panose="02020603050405020304" pitchFamily="18" charset="0"/>
              </a:rPr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https://en.wikipedia.org/wiki/Honeypot_(computing)		https://www.sans.edu/cyber-research/security-laboratory/article/honeypots-guide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3312-BC11-D42C-06EB-7EA0F137A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9A73E-8E1E-8CDF-C920-68583AA7A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EF05-8865-3FD7-0985-6BE288A8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ECDD-FC68-4C0E-B777-5655AA116C88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D5E7D-56DB-4BFB-E33F-BAFCC091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0BA8-4EAE-E047-F03C-BBC7DE5F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01E1-6498-1898-FD48-C9846CE6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D53E0-46C4-A4CB-298A-4AB5598F8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4501-7A54-E52E-1495-C01368CE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7ECF1-FE5F-4BC7-8B09-A6D8C60F688B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0E56F-C73C-BB61-65CB-60ADF2A8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B3999-4735-5BC8-D516-78D3BC2B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9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71250-7146-628E-055F-05A403DD8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07670-3589-AE9D-F085-F7885116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9F69-7633-F8CF-E226-219ABAB3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F63B3-94E2-47E3-812D-A5C68BE7EC85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3BB28-AB8B-9831-1145-2647D89A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20E22-1C76-22EA-7850-B537C855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4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03E3-FF36-EF7D-7CC7-91440868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645C6-6FB5-7F4E-4AE8-B47FE6FA3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0C093-0B4A-C5F8-4DF4-0E37323B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FBC8-7620-403E-A19C-A43C6DF84C5D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3B5D-13C8-FFAC-F3B1-6F10CDFD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1A9C8-824D-C2D3-CE36-1AADC31D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F460-6F6F-C100-A55F-AD31DCBA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A3050-8073-0BF8-612D-6892DFDC8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84ADA-7373-E145-9B31-E3BFE366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F30-EF10-4A20-ACF6-31FF335E603E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06394-A8F3-6A03-D187-2E1AFC44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AC854-5B8E-FD40-D49F-D183DF98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4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5262-E0B7-DA5C-17F4-7ABA9D0E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2037-FCAC-606A-12DF-AE853DFC8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4D32-EC3B-065E-D19D-9A5511B2C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E053-00D5-060E-E12F-96D0A0C4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7840-9FB4-4A95-9529-F3F5169977DB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D70A7-899E-A32E-C336-C3DFF805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9F757-4CB2-A185-419D-99B1BB3E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9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D059-21F7-528B-4A8D-E136732C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0D812-3A02-E9E0-E195-DE27EAA2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12077-A15E-6063-A0EE-C2A9627DC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DA2BF-8546-8BF1-61D9-500E1BE94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995FD-F812-7E67-A419-C719F0A87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563C9-F99E-10D1-9D7D-2BB23007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5433-19A6-4432-A63E-53B43BB32722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56462-B706-8C62-B1F4-E53B41B6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367B5-62A5-7BAC-7FBA-6675D5B2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5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10EF-8E9A-9C97-DB29-418FFFFF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FB44B-4114-F5EF-B783-DC978731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3EDF-E413-47B4-AFD6-37611F47EB0E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F35D7-A69C-D107-3C60-B97ED516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F2B1D-F471-D423-EFD4-E6936819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5BCF6-811B-9B0E-2D5E-A9EF9A36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0326-7EEE-4758-9F25-52A094471708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EEDBC-2B59-675A-2375-38BE6444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5CC93-9D19-55B1-BC2C-5EF0B240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B6B7-E66D-17BA-1949-5C4A87F6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47E81-D644-C6A0-8B69-38E64CF73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1DD9A-C5BB-7181-89F6-D18C78BA8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5A45B-FFA5-2F41-616D-751FED4B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3CB4-D7E2-47A0-95B1-4E1C6FF4EA3D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20AC4-BFD0-5478-F534-E911CBA0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262DD-F31B-D77D-218E-2940D573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1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757C-B7B3-65A1-A7C2-56D9AD75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C5C18-8B65-A0F0-9C11-5B17495D2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D454C-AA52-2202-905B-2118FB85A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959FA-32D8-C170-DED3-5F0BDF19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F629-268F-4575-BEA1-32DF1327B3A2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E438A-213B-4E02-D8F6-4800E57C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4B1A6-BC11-B2C7-4DBE-963187E9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0295D-8748-03A3-AF41-78C82101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37281-876B-3EDE-3FC0-E7BE4F5CA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B30B8-A9D2-F113-FDB4-29DDF5895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1840B-4387-4232-8BA1-4568AA3DB6D4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03C9-91DD-1A0B-B0DA-E24360A8F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C1EC7-B9EC-718D-CC5F-47C32A45C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0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types-of-software-test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506" y="497541"/>
            <a:ext cx="9187793" cy="1348739"/>
          </a:xfrm>
        </p:spPr>
        <p:txBody>
          <a:bodyPr/>
          <a:lstStyle/>
          <a:p>
            <a:pPr algn="ctr"/>
            <a:r>
              <a:rPr lang="en-GB" sz="5400" b="1" dirty="0"/>
              <a:t>Software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4788" y="3091598"/>
            <a:ext cx="5616068" cy="1793778"/>
          </a:xfrm>
        </p:spPr>
        <p:txBody>
          <a:bodyPr>
            <a:noAutofit/>
          </a:bodyPr>
          <a:lstStyle/>
          <a:p>
            <a:pPr algn="ctr"/>
            <a:r>
              <a:rPr lang="en-US" sz="2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2700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sz="2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Junaid </a:t>
            </a:r>
            <a:r>
              <a:rPr lang="en-GB" sz="2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Akram</a:t>
            </a:r>
            <a:endParaRPr lang="en-US" sz="27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81325" y="2982907"/>
            <a:ext cx="45720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37892" y="2169219"/>
            <a:ext cx="67518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300" b="1" dirty="0">
                <a:solidFill>
                  <a:srgbClr val="1E5155"/>
                </a:solidFill>
                <a:ea typeface="+mj-ea"/>
                <a:cs typeface="+mj-cs"/>
              </a:rPr>
              <a:t>By</a:t>
            </a:r>
            <a:endParaRPr lang="en-GB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061" y="2175562"/>
            <a:ext cx="3324225" cy="312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 Box 4"/>
          <p:cNvSpPr txBox="1"/>
          <p:nvPr/>
        </p:nvSpPr>
        <p:spPr>
          <a:xfrm>
            <a:off x="1957070" y="3870960"/>
            <a:ext cx="610743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US" sz="2000" dirty="0">
                <a:solidFill>
                  <a:srgbClr val="000000"/>
                </a:solidFill>
                <a:latin typeface="Time"/>
                <a:sym typeface="+mn-ea"/>
              </a:rPr>
              <a:t>Assistant Professor at Department of </a:t>
            </a:r>
          </a:p>
          <a:p>
            <a:pPr algn="ctr"/>
            <a:r>
              <a:rPr lang="en-US" altLang="en-US" sz="2000" dirty="0">
                <a:solidFill>
                  <a:srgbClr val="000000"/>
                </a:solidFill>
                <a:latin typeface="Time"/>
                <a:sym typeface="+mn-ea"/>
              </a:rPr>
              <a:t>Computer Science, Comsats (Lahore)</a:t>
            </a:r>
            <a:endParaRPr lang="en-US" altLang="en-US" sz="2000" cap="none" dirty="0">
              <a:solidFill>
                <a:srgbClr val="000000"/>
              </a:solidFill>
              <a:latin typeface="Time"/>
            </a:endParaRPr>
          </a:p>
          <a:p>
            <a:pPr lvl="0" algn="ctr"/>
            <a:endParaRPr lang="en-US" altLang="en-US" sz="2000" cap="none" dirty="0">
              <a:solidFill>
                <a:srgbClr val="000000"/>
              </a:solidFill>
              <a:latin typeface="Tim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2"/>
    </mc:Choice>
    <mc:Fallback xmlns="">
      <p:transition spd="slow" advTm="65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785532"/>
          </a:xfrm>
        </p:spPr>
        <p:txBody>
          <a:bodyPr/>
          <a:lstStyle/>
          <a:p>
            <a:pPr algn="ctr"/>
            <a:r>
              <a:rPr lang="en-GB" dirty="0"/>
              <a:t>Need to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62" y="1707320"/>
            <a:ext cx="10544627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FF0000"/>
                </a:solidFill>
              </a:rPr>
              <a:t>Vulnerabilities always exist</a:t>
            </a:r>
            <a:r>
              <a:rPr lang="en-GB" sz="2400" dirty="0"/>
              <a:t>…. 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Because the </a:t>
            </a:r>
            <a:r>
              <a:rPr lang="en-GB" sz="2400" dirty="0">
                <a:solidFill>
                  <a:srgbClr val="FF0000"/>
                </a:solidFill>
              </a:rPr>
              <a:t>software often rushed </a:t>
            </a:r>
            <a:r>
              <a:rPr lang="en-GB" sz="2400" dirty="0"/>
              <a:t>to the market…. 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And it was </a:t>
            </a:r>
            <a:r>
              <a:rPr lang="en-GB" sz="2400" dirty="0">
                <a:solidFill>
                  <a:srgbClr val="FF0000"/>
                </a:solidFill>
              </a:rPr>
              <a:t>developed by people</a:t>
            </a:r>
            <a:r>
              <a:rPr lang="en-GB" sz="2400" dirty="0"/>
              <a:t>….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And </a:t>
            </a:r>
            <a:r>
              <a:rPr lang="en-GB" sz="2400" dirty="0">
                <a:solidFill>
                  <a:srgbClr val="FF0000"/>
                </a:solidFill>
              </a:rPr>
              <a:t>people do make mistakes</a:t>
            </a:r>
            <a:r>
              <a:rPr lang="en-GB" sz="2400" dirty="0"/>
              <a:t>….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Which allow attackers to attack and compromise the systems….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74751" y="6171816"/>
            <a:ext cx="9723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FF00"/>
                </a:solidFill>
              </a:rPr>
              <a:t>All an attacker need is a small weakness or a flaw in your system to exploit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1" y="0"/>
            <a:ext cx="9404723" cy="1400530"/>
          </a:xfrm>
        </p:spPr>
        <p:txBody>
          <a:bodyPr/>
          <a:lstStyle/>
          <a:p>
            <a:pPr algn="ctr"/>
            <a:r>
              <a:rPr lang="en-GB" dirty="0"/>
              <a:t>Testing Approach</a:t>
            </a:r>
            <a:br>
              <a:rPr lang="en-GB" dirty="0"/>
            </a:br>
            <a:r>
              <a:rPr lang="en-GB" dirty="0"/>
              <a:t>Static, Dynamic and Passive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670782"/>
            <a:ext cx="11353800" cy="4811905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solidFill>
                  <a:srgbClr val="FF0000"/>
                </a:solidFill>
                <a:latin typeface="+mn-lt"/>
              </a:rPr>
              <a:t>Reviews</a:t>
            </a:r>
            <a:r>
              <a:rPr lang="en-GB" dirty="0">
                <a:latin typeface="+mn-lt"/>
              </a:rPr>
              <a:t>, walkthroughs, 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proofreads</a:t>
            </a:r>
            <a:r>
              <a:rPr lang="en-GB" dirty="0">
                <a:latin typeface="+mn-lt"/>
              </a:rPr>
              <a:t>, 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inspections</a:t>
            </a:r>
            <a:r>
              <a:rPr lang="en-GB" dirty="0">
                <a:latin typeface="+mn-lt"/>
              </a:rPr>
              <a:t>, check source code 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structure</a:t>
            </a:r>
            <a:r>
              <a:rPr lang="en-GB" dirty="0">
                <a:latin typeface="+mn-lt"/>
              </a:rPr>
              <a:t> or compilers check syntax are referred as static testing</a:t>
            </a:r>
          </a:p>
          <a:p>
            <a:pPr algn="just"/>
            <a:r>
              <a:rPr lang="en-GB" dirty="0">
                <a:latin typeface="+mn-lt"/>
              </a:rPr>
              <a:t>Executing programmed code with a given set of 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test cases </a:t>
            </a:r>
            <a:r>
              <a:rPr lang="en-GB" dirty="0">
                <a:latin typeface="+mn-lt"/>
              </a:rPr>
              <a:t>is referred to as dynamic testing.  </a:t>
            </a:r>
          </a:p>
          <a:p>
            <a:pPr algn="just"/>
            <a:endParaRPr lang="en-GB" dirty="0">
              <a:solidFill>
                <a:srgbClr val="FF0000"/>
              </a:solidFill>
              <a:latin typeface="+mn-lt"/>
            </a:endParaRPr>
          </a:p>
          <a:p>
            <a:pPr marL="0" indent="0" algn="ctr">
              <a:buNone/>
            </a:pPr>
            <a:r>
              <a:rPr lang="en-GB" dirty="0">
                <a:solidFill>
                  <a:srgbClr val="FFFF00"/>
                </a:solidFill>
                <a:latin typeface="+mn-lt"/>
              </a:rPr>
              <a:t>Static testing involves verification, whereas dynamic testing involves validation</a:t>
            </a:r>
          </a:p>
          <a:p>
            <a:pPr algn="just"/>
            <a:endParaRPr lang="en-GB" dirty="0">
              <a:latin typeface="+mn-lt"/>
            </a:endParaRPr>
          </a:p>
          <a:p>
            <a:pPr algn="just"/>
            <a:r>
              <a:rPr lang="en-GB" dirty="0">
                <a:latin typeface="+mn-lt"/>
              </a:rPr>
              <a:t>Passive testing means verifying the 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system behaviour </a:t>
            </a:r>
            <a:r>
              <a:rPr lang="en-GB" dirty="0">
                <a:latin typeface="+mn-lt"/>
              </a:rPr>
              <a:t>by looking at system 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logs</a:t>
            </a:r>
            <a:r>
              <a:rPr lang="en-GB" dirty="0">
                <a:latin typeface="+mn-lt"/>
              </a:rPr>
              <a:t> and traces.  </a:t>
            </a:r>
          </a:p>
          <a:p>
            <a:pPr algn="just"/>
            <a:r>
              <a:rPr lang="en-GB" dirty="0">
                <a:latin typeface="+mn-lt"/>
              </a:rPr>
              <a:t>This is related to offline runtime verification and log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1" y="116415"/>
            <a:ext cx="9404723" cy="842682"/>
          </a:xfrm>
        </p:spPr>
        <p:txBody>
          <a:bodyPr/>
          <a:lstStyle/>
          <a:p>
            <a:r>
              <a:rPr lang="en-GB" dirty="0"/>
              <a:t>What Types of Testing Are There?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3" y="1232506"/>
            <a:ext cx="5792787" cy="5357531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Functional Testing types include:</a:t>
            </a:r>
          </a:p>
          <a:p>
            <a:pPr>
              <a:buBlip>
                <a:blip r:embed="rId2"/>
              </a:buBlip>
            </a:pPr>
            <a:r>
              <a:rPr lang="en-GB" dirty="0"/>
              <a:t>Unit Testing</a:t>
            </a:r>
          </a:p>
          <a:p>
            <a:pPr>
              <a:buBlip>
                <a:blip r:embed="rId2"/>
              </a:buBlip>
            </a:pPr>
            <a:r>
              <a:rPr lang="en-GB" dirty="0"/>
              <a:t>Integration Testing</a:t>
            </a:r>
          </a:p>
          <a:p>
            <a:pPr>
              <a:buBlip>
                <a:blip r:embed="rId2"/>
              </a:buBlip>
            </a:pPr>
            <a:r>
              <a:rPr lang="en-GB" dirty="0"/>
              <a:t>System Testing </a:t>
            </a:r>
          </a:p>
          <a:p>
            <a:pPr>
              <a:buBlip>
                <a:blip r:embed="rId2"/>
              </a:buBlip>
            </a:pPr>
            <a:r>
              <a:rPr lang="en-GB" dirty="0"/>
              <a:t>Smoke Testing</a:t>
            </a:r>
          </a:p>
          <a:p>
            <a:pPr>
              <a:buBlip>
                <a:blip r:embed="rId2"/>
              </a:buBlip>
            </a:pPr>
            <a:r>
              <a:rPr lang="en-GB" dirty="0"/>
              <a:t>Interface Testing</a:t>
            </a:r>
          </a:p>
          <a:p>
            <a:pPr>
              <a:buBlip>
                <a:blip r:embed="rId2"/>
              </a:buBlip>
            </a:pPr>
            <a:r>
              <a:rPr lang="en-GB" dirty="0"/>
              <a:t>Regression Testing</a:t>
            </a:r>
          </a:p>
          <a:p>
            <a:pPr>
              <a:buBlip>
                <a:blip r:embed="rId2"/>
              </a:buBlip>
            </a:pPr>
            <a:r>
              <a:rPr lang="en-GB" dirty="0"/>
              <a:t>Beta/Acceptance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/>
          <p:cNvSpPr txBox="1"/>
          <p:nvPr/>
        </p:nvSpPr>
        <p:spPr>
          <a:xfrm>
            <a:off x="5347492" y="1238553"/>
            <a:ext cx="5792787" cy="5357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Non-Functional Testing types include:</a:t>
            </a:r>
          </a:p>
          <a:p>
            <a:pPr>
              <a:buBlip>
                <a:blip r:embed="rId2"/>
              </a:buBlip>
            </a:pPr>
            <a:r>
              <a:rPr lang="en-GB" dirty="0"/>
              <a:t>Performance Testing</a:t>
            </a:r>
          </a:p>
          <a:p>
            <a:pPr>
              <a:buBlip>
                <a:blip r:embed="rId2"/>
              </a:buBlip>
            </a:pPr>
            <a:r>
              <a:rPr lang="en-GB" dirty="0"/>
              <a:t>Load Testing </a:t>
            </a:r>
          </a:p>
          <a:p>
            <a:pPr>
              <a:buBlip>
                <a:blip r:embed="rId2"/>
              </a:buBlip>
            </a:pPr>
            <a:r>
              <a:rPr lang="en-GB" dirty="0"/>
              <a:t>Volume Testing</a:t>
            </a:r>
          </a:p>
          <a:p>
            <a:pPr>
              <a:buBlip>
                <a:blip r:embed="rId2"/>
              </a:buBlip>
            </a:pPr>
            <a:r>
              <a:rPr lang="en-GB" dirty="0"/>
              <a:t>Security Testing</a:t>
            </a:r>
          </a:p>
          <a:p>
            <a:pPr>
              <a:buBlip>
                <a:blip r:embed="rId2"/>
              </a:buBlip>
            </a:pPr>
            <a:r>
              <a:rPr lang="en-GB" dirty="0"/>
              <a:t>Compatibility Testing</a:t>
            </a:r>
          </a:p>
          <a:p>
            <a:pPr>
              <a:buBlip>
                <a:blip r:embed="rId2"/>
              </a:buBlip>
            </a:pPr>
            <a:r>
              <a:rPr lang="en-GB" dirty="0"/>
              <a:t>Installation Testing</a:t>
            </a:r>
          </a:p>
          <a:p>
            <a:pPr>
              <a:buBlip>
                <a:blip r:embed="rId2"/>
              </a:buBlip>
            </a:pPr>
            <a:r>
              <a:rPr lang="en-GB" dirty="0"/>
              <a:t>Recovery Testing</a:t>
            </a:r>
          </a:p>
          <a:p>
            <a:pPr>
              <a:buBlip>
                <a:blip r:embed="rId2"/>
              </a:buBlip>
            </a:pPr>
            <a:r>
              <a:rPr lang="en-GB" dirty="0"/>
              <a:t>Reliability Testing</a:t>
            </a:r>
          </a:p>
          <a:p>
            <a:pPr>
              <a:buBlip>
                <a:blip r:embed="rId2"/>
              </a:buBlip>
            </a:pPr>
            <a:r>
              <a:rPr lang="en-GB" dirty="0"/>
              <a:t>Usability Testing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6074" y="5685820"/>
            <a:ext cx="9243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Which Testing type has more importance and why ?</a:t>
            </a:r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4598816" y="6331484"/>
            <a:ext cx="7407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https://www.softwaretestinghelp.com/types-of-software-testing/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22263" y="6331484"/>
            <a:ext cx="4279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FF00"/>
                </a:solidFill>
                <a:latin typeface="Work Sans"/>
              </a:rPr>
              <a:t>40 Testing Types are mentioned here </a:t>
            </a:r>
            <a:endParaRPr lang="en-GB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45911" y="382137"/>
            <a:ext cx="9483631" cy="1264160"/>
          </a:xfrm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altLang="en-US" sz="3200" dirty="0"/>
              <a:t>One possible classification  is based on the following four classifiers: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194565" name="Text Box 4"/>
          <p:cNvSpPr txBox="1">
            <a:spLocks noChangeArrowheads="1"/>
          </p:cNvSpPr>
          <p:nvPr/>
        </p:nvSpPr>
        <p:spPr bwMode="auto">
          <a:xfrm>
            <a:off x="884664" y="2365808"/>
            <a:ext cx="805815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C1</a:t>
            </a:r>
            <a:r>
              <a:rPr lang="en-US" altLang="en-US" sz="2800" dirty="0">
                <a:latin typeface="Times New Roman" panose="02020603050405020304" pitchFamily="18" charset="0"/>
              </a:rPr>
              <a:t>: Source of test generation.  </a:t>
            </a:r>
          </a:p>
          <a:p>
            <a:endParaRPr lang="en-US" altLang="en-US" sz="2800" dirty="0">
              <a:latin typeface="Times New Roman" panose="02020603050405020304" pitchFamily="18" charset="0"/>
            </a:endParaRPr>
          </a:p>
          <a:p>
            <a:r>
              <a:rPr lang="en-US" altLang="en-US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C2</a:t>
            </a:r>
            <a:r>
              <a:rPr lang="en-US" altLang="en-US" sz="2800" dirty="0">
                <a:latin typeface="Times New Roman" panose="02020603050405020304" pitchFamily="18" charset="0"/>
              </a:rPr>
              <a:t>: Lifecycle phase in which testing takes place</a:t>
            </a:r>
          </a:p>
          <a:p>
            <a:endParaRPr lang="en-US" altLang="en-US" sz="2800" dirty="0">
              <a:latin typeface="Times New Roman" panose="02020603050405020304" pitchFamily="18" charset="0"/>
            </a:endParaRPr>
          </a:p>
          <a:p>
            <a:r>
              <a:rPr lang="en-US" altLang="en-US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C3</a:t>
            </a:r>
            <a:r>
              <a:rPr lang="en-US" altLang="en-US" sz="2800" dirty="0">
                <a:latin typeface="Times New Roman" panose="02020603050405020304" pitchFamily="18" charset="0"/>
              </a:rPr>
              <a:t>: Goal of a specific testing activity</a:t>
            </a:r>
          </a:p>
          <a:p>
            <a:endParaRPr lang="en-US" altLang="en-US" sz="2800" dirty="0">
              <a:latin typeface="Times New Roman" panose="02020603050405020304" pitchFamily="18" charset="0"/>
            </a:endParaRPr>
          </a:p>
          <a:p>
            <a:r>
              <a:rPr lang="en-US" altLang="en-US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C4</a:t>
            </a:r>
            <a:r>
              <a:rPr lang="en-US" altLang="en-US" sz="2800" dirty="0">
                <a:latin typeface="Times New Roman" panose="02020603050405020304" pitchFamily="18" charset="0"/>
              </a:rPr>
              <a:t>: Characteristics of the artifact under test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2"/>
          <p:cNvSpPr>
            <a:spLocks noGrp="1" noChangeArrowheads="1"/>
          </p:cNvSpPr>
          <p:nvPr>
            <p:ph type="title"/>
          </p:nvPr>
        </p:nvSpPr>
        <p:spPr>
          <a:xfrm>
            <a:off x="2471739" y="393701"/>
            <a:ext cx="7386637" cy="682625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MS PGothic" panose="020B0600070205080204" pitchFamily="34" charset="-128"/>
              </a:rPr>
              <a:t>C1: Source of test generation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196613" name="Picture 5" descr="c1-tab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" t="-206" r="-167" b="32813"/>
          <a:stretch>
            <a:fillRect/>
          </a:stretch>
        </p:blipFill>
        <p:spPr bwMode="auto">
          <a:xfrm>
            <a:off x="974943" y="1244600"/>
            <a:ext cx="8585503" cy="471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2"/>
          <p:cNvSpPr>
            <a:spLocks noGrp="1" noChangeArrowheads="1"/>
          </p:cNvSpPr>
          <p:nvPr>
            <p:ph type="title"/>
          </p:nvPr>
        </p:nvSpPr>
        <p:spPr>
          <a:xfrm>
            <a:off x="750628" y="351668"/>
            <a:ext cx="9647404" cy="6826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ea typeface="MS PGothic" panose="020B0600070205080204" pitchFamily="34" charset="-128"/>
              </a:rPr>
              <a:t>C2: Lifecycle phase in which testing takes place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198661" name="Picture 5" descr="C2-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33" y="1704288"/>
            <a:ext cx="7870741" cy="2854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8410" y="404748"/>
            <a:ext cx="7386637" cy="6826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ea typeface="MS PGothic" panose="020B0600070205080204" pitchFamily="34" charset="-128"/>
              </a:rPr>
              <a:t>C3: Goal of specific testing activity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200709" name="Picture 5" descr="C3-tab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71"/>
          <a:stretch>
            <a:fillRect/>
          </a:stretch>
        </p:blipFill>
        <p:spPr bwMode="auto">
          <a:xfrm>
            <a:off x="2560661" y="1163573"/>
            <a:ext cx="5732439" cy="5286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>
          <a:xfrm>
            <a:off x="2874917" y="269781"/>
            <a:ext cx="7386637" cy="682625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MS PGothic" panose="020B0600070205080204" pitchFamily="34" charset="-128"/>
              </a:rPr>
              <a:t>C4: Artifacts under test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202757" name="Picture 5" descr="C4-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34" y="1224790"/>
            <a:ext cx="8754174" cy="4929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55086"/>
            <a:ext cx="9404723" cy="804582"/>
          </a:xfrm>
        </p:spPr>
        <p:txBody>
          <a:bodyPr/>
          <a:lstStyle/>
          <a:p>
            <a:pPr algn="ctr"/>
            <a:r>
              <a:rPr lang="en-GB" sz="4000" dirty="0"/>
              <a:t>A Sample Testing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598" t="16671" r="3784" b="8025"/>
          <a:stretch>
            <a:fillRect/>
          </a:stretch>
        </p:blipFill>
        <p:spPr>
          <a:xfrm>
            <a:off x="646112" y="1460500"/>
            <a:ext cx="9882188" cy="521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61869" y="911403"/>
            <a:ext cx="9890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</a:rPr>
              <a:t>Although variations exist between organizations, there is a typical cycle for testing</a:t>
            </a:r>
            <a:endParaRPr lang="en-GB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31" y="295730"/>
            <a:ext cx="9404723" cy="61069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 Sample Testing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69" y="1244600"/>
            <a:ext cx="10934012" cy="5620640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GB" b="1" dirty="0">
                <a:solidFill>
                  <a:srgbClr val="FFFF00"/>
                </a:solidFill>
                <a:latin typeface="Time"/>
              </a:rPr>
              <a:t>Requirements analysis: </a:t>
            </a:r>
            <a:r>
              <a:rPr lang="en-GB" dirty="0">
                <a:latin typeface="Time"/>
              </a:rPr>
              <a:t>Testing should begin in the requirements phase of the software development life cycle. During the design phase, testers work to determine what aspects of a design are  testable.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b="1" dirty="0">
                <a:solidFill>
                  <a:srgbClr val="FFFF00"/>
                </a:solidFill>
                <a:latin typeface="Time"/>
              </a:rPr>
              <a:t>Test planning: </a:t>
            </a:r>
            <a:r>
              <a:rPr lang="en-GB" dirty="0">
                <a:latin typeface="Time"/>
              </a:rPr>
              <a:t>Test strategy, test plan, test creation. 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b="1" dirty="0">
                <a:solidFill>
                  <a:srgbClr val="FFFF00"/>
                </a:solidFill>
                <a:latin typeface="Time"/>
              </a:rPr>
              <a:t>Test development: </a:t>
            </a:r>
            <a:r>
              <a:rPr lang="en-GB" dirty="0">
                <a:latin typeface="Time"/>
              </a:rPr>
              <a:t>Test procedures, test scenarios, test cases, test datasets, test scripts to use in testing software.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b="1" dirty="0">
                <a:solidFill>
                  <a:srgbClr val="FFFF00"/>
                </a:solidFill>
                <a:latin typeface="Time"/>
              </a:rPr>
              <a:t>Test execution: </a:t>
            </a:r>
            <a:r>
              <a:rPr lang="en-GB" dirty="0">
                <a:latin typeface="Time"/>
              </a:rPr>
              <a:t>Testers execute the software based on the plans and test documents then report any errors found to the development team.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b="1" dirty="0">
                <a:solidFill>
                  <a:srgbClr val="FFFF00"/>
                </a:solidFill>
                <a:latin typeface="Time"/>
              </a:rPr>
              <a:t>Test reporting: </a:t>
            </a:r>
            <a:r>
              <a:rPr lang="en-GB" dirty="0">
                <a:latin typeface="Time"/>
              </a:rPr>
              <a:t>Once testing is completed, testers generate metrics and make final reports.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b="1" dirty="0">
                <a:latin typeface="Time"/>
              </a:rPr>
              <a:t>Test result analysis: </a:t>
            </a:r>
            <a:r>
              <a:rPr lang="en-GB" dirty="0">
                <a:latin typeface="Time"/>
              </a:rPr>
              <a:t>It is done by the development team usually along with the client, in order to decide what defects should be fixed or deferred to be dealt with later.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b="1" dirty="0">
                <a:solidFill>
                  <a:srgbClr val="FFFF00"/>
                </a:solidFill>
                <a:latin typeface="Time"/>
              </a:rPr>
              <a:t>Defect Retesting: </a:t>
            </a:r>
            <a:r>
              <a:rPr lang="en-GB" dirty="0">
                <a:latin typeface="Time"/>
              </a:rPr>
              <a:t>Once a defect has been dealt with, it is retested by the testing team.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b="1" dirty="0">
                <a:solidFill>
                  <a:srgbClr val="FFFF00"/>
                </a:solidFill>
                <a:latin typeface="Time"/>
              </a:rPr>
              <a:t>Regression testing: </a:t>
            </a:r>
            <a:r>
              <a:rPr lang="en-GB" dirty="0">
                <a:latin typeface="Time"/>
              </a:rPr>
              <a:t>It is common to have a small test program built of a subset of tests, for each integration of new, modified, or fixed software, in order to ensure that the latest delivery has not ruined anything and that the software product as a whole is still working correctly.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b="1" dirty="0">
                <a:solidFill>
                  <a:srgbClr val="FFFF00"/>
                </a:solidFill>
                <a:latin typeface="Time"/>
              </a:rPr>
              <a:t>Test Closure: </a:t>
            </a:r>
            <a:r>
              <a:rPr lang="en-GB" dirty="0">
                <a:latin typeface="Time"/>
              </a:rPr>
              <a:t>Once the test meets the exit criteria, the activities such as capturing the key outputs, lessons learned, results, logs, documents are archived</a:t>
            </a:r>
            <a:r>
              <a:rPr lang="en-US" altLang="en-GB" dirty="0">
                <a:latin typeface="Time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1" y="125172"/>
            <a:ext cx="9404723" cy="761933"/>
          </a:xfrm>
        </p:spPr>
        <p:txBody>
          <a:bodyPr/>
          <a:lstStyle/>
          <a:p>
            <a:pPr algn="ctr"/>
            <a:r>
              <a:rPr lang="en-GB" dirty="0"/>
              <a:t>What is Software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75" y="5871949"/>
            <a:ext cx="11472387" cy="12863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/>
              <a:t>Verification</a:t>
            </a:r>
            <a:r>
              <a:rPr lang="en-GB" dirty="0"/>
              <a:t>: Have we built the software right? (i.e., does it implement the requirements)</a:t>
            </a:r>
          </a:p>
          <a:p>
            <a:pPr marL="0" indent="0">
              <a:buNone/>
            </a:pPr>
            <a:r>
              <a:rPr lang="en-GB" b="1" dirty="0"/>
              <a:t>Validation</a:t>
            </a:r>
            <a:r>
              <a:rPr lang="en-GB" dirty="0"/>
              <a:t>: Have we built the right software? (i.e., do the deliverables satisfy the customer)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54383" y="5370929"/>
            <a:ext cx="9117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Software testing is used in association with verification and validation</a:t>
            </a:r>
          </a:p>
        </p:txBody>
      </p:sp>
      <p:sp>
        <p:nvSpPr>
          <p:cNvPr id="7" name="Content Placeholder 2"/>
          <p:cNvSpPr txBox="1"/>
          <p:nvPr/>
        </p:nvSpPr>
        <p:spPr>
          <a:xfrm>
            <a:off x="346575" y="1063417"/>
            <a:ext cx="10117400" cy="413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GB" b="1" dirty="0">
                <a:solidFill>
                  <a:srgbClr val="202122"/>
                </a:solidFill>
              </a:rPr>
              <a:t>Software testing</a:t>
            </a:r>
            <a:r>
              <a:rPr lang="en-GB" dirty="0">
                <a:solidFill>
                  <a:srgbClr val="202122"/>
                </a:solidFill>
              </a:rPr>
              <a:t> is an investigation conducted to provide stakeholders with information about the </a:t>
            </a:r>
            <a:r>
              <a:rPr lang="en-GB" dirty="0">
                <a:solidFill>
                  <a:srgbClr val="FF0000"/>
                </a:solidFill>
              </a:rPr>
              <a:t>quality</a:t>
            </a:r>
            <a:r>
              <a:rPr lang="en-GB" dirty="0">
                <a:solidFill>
                  <a:srgbClr val="202122"/>
                </a:solidFill>
              </a:rPr>
              <a:t> of the </a:t>
            </a:r>
            <a:r>
              <a:rPr lang="en-GB" dirty="0"/>
              <a:t>software</a:t>
            </a:r>
            <a:r>
              <a:rPr lang="en-GB" dirty="0">
                <a:solidFill>
                  <a:srgbClr val="202122"/>
                </a:solidFill>
              </a:rPr>
              <a:t> under test.</a:t>
            </a:r>
          </a:p>
          <a:p>
            <a:pPr marL="0" indent="0" algn="ctr">
              <a:buNone/>
            </a:pPr>
            <a:endParaRPr lang="en-GB" sz="1050" dirty="0">
              <a:solidFill>
                <a:srgbClr val="202122"/>
              </a:solidFill>
            </a:endParaRPr>
          </a:p>
          <a:p>
            <a:pPr lvl="1" algn="just"/>
            <a:r>
              <a:rPr lang="en-GB" dirty="0"/>
              <a:t>It </a:t>
            </a:r>
            <a:r>
              <a:rPr lang="en-GB" dirty="0">
                <a:solidFill>
                  <a:srgbClr val="FF0000"/>
                </a:solidFill>
              </a:rPr>
              <a:t>meets the requirements </a:t>
            </a:r>
            <a:r>
              <a:rPr lang="en-GB" dirty="0"/>
              <a:t>that guided its design and development</a:t>
            </a:r>
          </a:p>
          <a:p>
            <a:pPr lvl="1" algn="just"/>
            <a:r>
              <a:rPr lang="en-GB" dirty="0"/>
              <a:t>It </a:t>
            </a:r>
            <a:r>
              <a:rPr lang="en-GB" dirty="0">
                <a:solidFill>
                  <a:srgbClr val="FF0000"/>
                </a:solidFill>
              </a:rPr>
              <a:t>responds correctly </a:t>
            </a:r>
            <a:r>
              <a:rPr lang="en-GB" dirty="0"/>
              <a:t>to all kinds of inputs</a:t>
            </a:r>
          </a:p>
          <a:p>
            <a:pPr lvl="1" algn="just"/>
            <a:r>
              <a:rPr lang="en-GB" dirty="0"/>
              <a:t>It performs its functions within an acceptable time</a:t>
            </a:r>
            <a:r>
              <a:rPr lang="en-US" altLang="en-GB" dirty="0"/>
              <a:t> </a:t>
            </a:r>
          </a:p>
          <a:p>
            <a:pPr lvl="1" algn="just"/>
            <a:r>
              <a:rPr lang="en-GB" dirty="0"/>
              <a:t>It can be </a:t>
            </a:r>
            <a:r>
              <a:rPr lang="en-GB" dirty="0">
                <a:solidFill>
                  <a:srgbClr val="FF0000"/>
                </a:solidFill>
              </a:rPr>
              <a:t>installed and run </a:t>
            </a:r>
            <a:r>
              <a:rPr lang="en-GB" dirty="0"/>
              <a:t>in its intended environments</a:t>
            </a:r>
          </a:p>
          <a:p>
            <a:pPr lvl="1" algn="just"/>
            <a:r>
              <a:rPr lang="en-GB" dirty="0"/>
              <a:t>It achieves the general result that stakeholders desire</a:t>
            </a:r>
          </a:p>
          <a:p>
            <a:pPr lvl="1" algn="just"/>
            <a:r>
              <a:rPr lang="en-GB" dirty="0"/>
              <a:t>It is </a:t>
            </a:r>
            <a:r>
              <a:rPr lang="en-GB" dirty="0">
                <a:solidFill>
                  <a:srgbClr val="FF0000"/>
                </a:solidFill>
              </a:rPr>
              <a:t>free from errors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flaws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vulnerabilities</a:t>
            </a:r>
            <a:r>
              <a:rPr lang="en-GB" dirty="0"/>
              <a:t>, or any other security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/>
      <p:bldP spid="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288553" y="240090"/>
            <a:ext cx="9404723" cy="1400530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Organization of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sp>
        <p:nvSpPr>
          <p:cNvPr id="13316" name="Rectangle 55"/>
          <p:cNvSpPr>
            <a:spLocks noChangeAspect="1" noChangeArrowheads="1"/>
          </p:cNvSpPr>
          <p:nvPr/>
        </p:nvSpPr>
        <p:spPr bwMode="auto">
          <a:xfrm>
            <a:off x="6675438" y="2827338"/>
            <a:ext cx="1262062" cy="1262062"/>
          </a:xfrm>
          <a:prstGeom prst="rect">
            <a:avLst/>
          </a:prstGeom>
          <a:solidFill>
            <a:schemeClr val="accent1"/>
          </a:solidFill>
          <a:ln w="3175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3317" name="Rectangle 54"/>
          <p:cNvSpPr>
            <a:spLocks noChangeAspect="1" noChangeArrowheads="1"/>
          </p:cNvSpPr>
          <p:nvPr/>
        </p:nvSpPr>
        <p:spPr bwMode="auto">
          <a:xfrm>
            <a:off x="4557713" y="2827338"/>
            <a:ext cx="1263650" cy="1262062"/>
          </a:xfrm>
          <a:prstGeom prst="rect">
            <a:avLst/>
          </a:prstGeom>
          <a:solidFill>
            <a:srgbClr val="FFCC00"/>
          </a:solidFill>
          <a:ln w="3175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3318" name="Rectangle 52"/>
          <p:cNvSpPr>
            <a:spLocks noChangeAspect="1" noChangeArrowheads="1"/>
          </p:cNvSpPr>
          <p:nvPr/>
        </p:nvSpPr>
        <p:spPr bwMode="auto">
          <a:xfrm>
            <a:off x="2724150" y="1743075"/>
            <a:ext cx="687388" cy="3430588"/>
          </a:xfrm>
          <a:prstGeom prst="rect">
            <a:avLst/>
          </a:prstGeom>
          <a:solidFill>
            <a:srgbClr val="3399FF"/>
          </a:solidFill>
          <a:ln w="3175">
            <a:solidFill>
              <a:srgbClr val="B2B2B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3319" name="Freeform 35"/>
          <p:cNvSpPr>
            <a:spLocks noChangeAspect="1"/>
          </p:cNvSpPr>
          <p:nvPr/>
        </p:nvSpPr>
        <p:spPr bwMode="auto">
          <a:xfrm>
            <a:off x="5411789" y="4016376"/>
            <a:ext cx="4814887" cy="881063"/>
          </a:xfrm>
          <a:custGeom>
            <a:avLst/>
            <a:gdLst>
              <a:gd name="T0" fmla="*/ 0 w 2459"/>
              <a:gd name="T1" fmla="*/ 2147483646 h 453"/>
              <a:gd name="T2" fmla="*/ 2147483646 w 2459"/>
              <a:gd name="T3" fmla="*/ 0 h 453"/>
              <a:gd name="T4" fmla="*/ 2147483646 w 2459"/>
              <a:gd name="T5" fmla="*/ 0 h 453"/>
              <a:gd name="T6" fmla="*/ 2147483646 w 2459"/>
              <a:gd name="T7" fmla="*/ 2147483646 h 453"/>
              <a:gd name="T8" fmla="*/ 0 w 2459"/>
              <a:gd name="T9" fmla="*/ 2147483646 h 4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59" h="453">
                <a:moveTo>
                  <a:pt x="0" y="453"/>
                </a:moveTo>
                <a:lnTo>
                  <a:pt x="682" y="0"/>
                </a:lnTo>
                <a:lnTo>
                  <a:pt x="1257" y="0"/>
                </a:lnTo>
                <a:lnTo>
                  <a:pt x="2459" y="453"/>
                </a:lnTo>
                <a:lnTo>
                  <a:pt x="0" y="453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FF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0" name="Rectangle 34"/>
          <p:cNvSpPr>
            <a:spLocks noChangeAspect="1" noChangeArrowheads="1"/>
          </p:cNvSpPr>
          <p:nvPr/>
        </p:nvSpPr>
        <p:spPr bwMode="auto">
          <a:xfrm>
            <a:off x="5411789" y="4902200"/>
            <a:ext cx="4814887" cy="985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3321" name="Line 28"/>
          <p:cNvSpPr>
            <a:spLocks noChangeAspect="1" noChangeShapeType="1"/>
          </p:cNvSpPr>
          <p:nvPr/>
        </p:nvSpPr>
        <p:spPr bwMode="auto">
          <a:xfrm>
            <a:off x="6329364" y="5395913"/>
            <a:ext cx="395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2" name="Line 36"/>
          <p:cNvSpPr>
            <a:spLocks noChangeAspect="1" noChangeShapeType="1"/>
          </p:cNvSpPr>
          <p:nvPr/>
        </p:nvSpPr>
        <p:spPr bwMode="auto">
          <a:xfrm>
            <a:off x="7519989" y="5395913"/>
            <a:ext cx="396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3" name="Line 37"/>
          <p:cNvSpPr>
            <a:spLocks noChangeAspect="1" noChangeShapeType="1"/>
          </p:cNvSpPr>
          <p:nvPr/>
        </p:nvSpPr>
        <p:spPr bwMode="auto">
          <a:xfrm>
            <a:off x="8858250" y="5395913"/>
            <a:ext cx="395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4" name="Rectangle 5"/>
          <p:cNvSpPr>
            <a:spLocks noChangeAspect="1" noChangeArrowheads="1"/>
          </p:cNvSpPr>
          <p:nvPr/>
        </p:nvSpPr>
        <p:spPr bwMode="auto">
          <a:xfrm>
            <a:off x="2787651" y="1814513"/>
            <a:ext cx="563563" cy="565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Unit test</a:t>
            </a:r>
          </a:p>
        </p:txBody>
      </p:sp>
      <p:sp>
        <p:nvSpPr>
          <p:cNvPr id="13325" name="Rectangle 7"/>
          <p:cNvSpPr>
            <a:spLocks noChangeAspect="1" noChangeArrowheads="1"/>
          </p:cNvSpPr>
          <p:nvPr/>
        </p:nvSpPr>
        <p:spPr bwMode="auto">
          <a:xfrm>
            <a:off x="2787651" y="2632076"/>
            <a:ext cx="563563" cy="561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Unit test</a:t>
            </a:r>
          </a:p>
        </p:txBody>
      </p:sp>
      <p:sp>
        <p:nvSpPr>
          <p:cNvPr id="13326" name="Rectangle 8"/>
          <p:cNvSpPr>
            <a:spLocks noChangeAspect="1" noChangeArrowheads="1"/>
          </p:cNvSpPr>
          <p:nvPr/>
        </p:nvSpPr>
        <p:spPr bwMode="auto">
          <a:xfrm>
            <a:off x="2787651" y="4532313"/>
            <a:ext cx="563563" cy="565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Unit test</a:t>
            </a:r>
          </a:p>
        </p:txBody>
      </p:sp>
      <p:sp>
        <p:nvSpPr>
          <p:cNvPr id="13327" name="Oval 9"/>
          <p:cNvSpPr>
            <a:spLocks noChangeAspect="1" noChangeArrowheads="1"/>
          </p:cNvSpPr>
          <p:nvPr/>
        </p:nvSpPr>
        <p:spPr bwMode="auto">
          <a:xfrm>
            <a:off x="3030539" y="3560764"/>
            <a:ext cx="77787" cy="79375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3328" name="Oval 10"/>
          <p:cNvSpPr>
            <a:spLocks noChangeAspect="1" noChangeArrowheads="1"/>
          </p:cNvSpPr>
          <p:nvPr/>
        </p:nvSpPr>
        <p:spPr bwMode="auto">
          <a:xfrm>
            <a:off x="3030539" y="3749675"/>
            <a:ext cx="77787" cy="762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3329" name="Oval 11"/>
          <p:cNvSpPr>
            <a:spLocks noChangeAspect="1" noChangeArrowheads="1"/>
          </p:cNvSpPr>
          <p:nvPr/>
        </p:nvSpPr>
        <p:spPr bwMode="auto">
          <a:xfrm>
            <a:off x="3030539" y="3935414"/>
            <a:ext cx="77787" cy="7778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bg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3330" name="Rectangle 12"/>
          <p:cNvSpPr>
            <a:spLocks noChangeAspect="1" noChangeArrowheads="1"/>
          </p:cNvSpPr>
          <p:nvPr/>
        </p:nvSpPr>
        <p:spPr bwMode="auto">
          <a:xfrm>
            <a:off x="4624388" y="2890839"/>
            <a:ext cx="1128712" cy="1127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Integration test</a:t>
            </a:r>
          </a:p>
        </p:txBody>
      </p:sp>
      <p:sp>
        <p:nvSpPr>
          <p:cNvPr id="13331" name="Rectangle 18"/>
          <p:cNvSpPr>
            <a:spLocks noChangeAspect="1" noChangeArrowheads="1"/>
          </p:cNvSpPr>
          <p:nvPr/>
        </p:nvSpPr>
        <p:spPr bwMode="auto">
          <a:xfrm>
            <a:off x="1820864" y="1633539"/>
            <a:ext cx="8080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Component (unit) code</a:t>
            </a:r>
          </a:p>
        </p:txBody>
      </p:sp>
      <p:sp>
        <p:nvSpPr>
          <p:cNvPr id="13332" name="Rectangle 19"/>
          <p:cNvSpPr>
            <a:spLocks noChangeAspect="1" noChangeArrowheads="1"/>
          </p:cNvSpPr>
          <p:nvPr/>
        </p:nvSpPr>
        <p:spPr bwMode="auto">
          <a:xfrm>
            <a:off x="1831976" y="2451100"/>
            <a:ext cx="796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Component (unit) code</a:t>
            </a:r>
          </a:p>
        </p:txBody>
      </p:sp>
      <p:sp>
        <p:nvSpPr>
          <p:cNvPr id="13333" name="Rectangle 20"/>
          <p:cNvSpPr>
            <a:spLocks noChangeAspect="1" noChangeArrowheads="1"/>
          </p:cNvSpPr>
          <p:nvPr/>
        </p:nvSpPr>
        <p:spPr bwMode="auto">
          <a:xfrm>
            <a:off x="1833564" y="4351339"/>
            <a:ext cx="7953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Component (unit) code</a:t>
            </a:r>
          </a:p>
        </p:txBody>
      </p:sp>
      <p:sp>
        <p:nvSpPr>
          <p:cNvPr id="13334" name="Line 21"/>
          <p:cNvSpPr>
            <a:spLocks noChangeAspect="1" noChangeShapeType="1"/>
          </p:cNvSpPr>
          <p:nvPr/>
        </p:nvSpPr>
        <p:spPr bwMode="auto">
          <a:xfrm>
            <a:off x="2266950" y="2100263"/>
            <a:ext cx="50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35" name="Line 22"/>
          <p:cNvSpPr>
            <a:spLocks noChangeAspect="1" noChangeShapeType="1"/>
          </p:cNvSpPr>
          <p:nvPr/>
        </p:nvSpPr>
        <p:spPr bwMode="auto">
          <a:xfrm>
            <a:off x="2266950" y="2914650"/>
            <a:ext cx="50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36" name="Line 23"/>
          <p:cNvSpPr>
            <a:spLocks noChangeAspect="1" noChangeShapeType="1"/>
          </p:cNvSpPr>
          <p:nvPr/>
        </p:nvSpPr>
        <p:spPr bwMode="auto">
          <a:xfrm>
            <a:off x="2266950" y="4819650"/>
            <a:ext cx="50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37" name="Line 24"/>
          <p:cNvSpPr>
            <a:spLocks noChangeAspect="1" noChangeShapeType="1"/>
          </p:cNvSpPr>
          <p:nvPr/>
        </p:nvSpPr>
        <p:spPr bwMode="auto">
          <a:xfrm>
            <a:off x="3378201" y="2095501"/>
            <a:ext cx="1222375" cy="1052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38" name="Line 27"/>
          <p:cNvSpPr>
            <a:spLocks noChangeAspect="1" noChangeShapeType="1"/>
          </p:cNvSpPr>
          <p:nvPr/>
        </p:nvSpPr>
        <p:spPr bwMode="auto">
          <a:xfrm flipV="1">
            <a:off x="3378201" y="3760788"/>
            <a:ext cx="1222375" cy="1054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39" name="Line 29"/>
          <p:cNvSpPr>
            <a:spLocks noChangeAspect="1" noChangeShapeType="1"/>
          </p:cNvSpPr>
          <p:nvPr/>
        </p:nvSpPr>
        <p:spPr bwMode="auto">
          <a:xfrm>
            <a:off x="3378200" y="2913063"/>
            <a:ext cx="1227138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40" name="Rectangle 30"/>
          <p:cNvSpPr>
            <a:spLocks noChangeAspect="1" noChangeArrowheads="1"/>
          </p:cNvSpPr>
          <p:nvPr/>
        </p:nvSpPr>
        <p:spPr bwMode="auto">
          <a:xfrm rot="2460000">
            <a:off x="3371056" y="2251611"/>
            <a:ext cx="125412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Tested component</a:t>
            </a:r>
          </a:p>
        </p:txBody>
      </p:sp>
      <p:sp>
        <p:nvSpPr>
          <p:cNvPr id="13341" name="Line 31"/>
          <p:cNvSpPr>
            <a:spLocks noChangeAspect="1" noChangeShapeType="1"/>
          </p:cNvSpPr>
          <p:nvPr/>
        </p:nvSpPr>
        <p:spPr bwMode="auto">
          <a:xfrm>
            <a:off x="5783264" y="3454400"/>
            <a:ext cx="903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42" name="Rectangle 32"/>
          <p:cNvSpPr>
            <a:spLocks noChangeAspect="1" noChangeArrowheads="1"/>
          </p:cNvSpPr>
          <p:nvPr/>
        </p:nvSpPr>
        <p:spPr bwMode="auto">
          <a:xfrm>
            <a:off x="5884863" y="2984500"/>
            <a:ext cx="7032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Integrated modules</a:t>
            </a:r>
          </a:p>
        </p:txBody>
      </p:sp>
      <p:sp>
        <p:nvSpPr>
          <p:cNvPr id="13343" name="Rectangle 14"/>
          <p:cNvSpPr>
            <a:spLocks noChangeArrowheads="1"/>
          </p:cNvSpPr>
          <p:nvPr/>
        </p:nvSpPr>
        <p:spPr bwMode="auto">
          <a:xfrm>
            <a:off x="5507039" y="4973639"/>
            <a:ext cx="822325" cy="846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Function test</a:t>
            </a:r>
          </a:p>
        </p:txBody>
      </p:sp>
      <p:sp>
        <p:nvSpPr>
          <p:cNvPr id="13344" name="Rectangle 15"/>
          <p:cNvSpPr>
            <a:spLocks noChangeArrowheads="1"/>
          </p:cNvSpPr>
          <p:nvPr/>
        </p:nvSpPr>
        <p:spPr bwMode="auto">
          <a:xfrm>
            <a:off x="6724650" y="4973639"/>
            <a:ext cx="795338" cy="846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Quality test</a:t>
            </a:r>
          </a:p>
        </p:txBody>
      </p:sp>
      <p:sp>
        <p:nvSpPr>
          <p:cNvPr id="13345" name="Rectangle 16"/>
          <p:cNvSpPr>
            <a:spLocks noChangeArrowheads="1"/>
          </p:cNvSpPr>
          <p:nvPr/>
        </p:nvSpPr>
        <p:spPr bwMode="auto">
          <a:xfrm>
            <a:off x="7916864" y="4973639"/>
            <a:ext cx="941387" cy="846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Acceptance test</a:t>
            </a:r>
          </a:p>
        </p:txBody>
      </p:sp>
      <p:sp>
        <p:nvSpPr>
          <p:cNvPr id="13346" name="Rectangle 39"/>
          <p:cNvSpPr>
            <a:spLocks noChangeArrowheads="1"/>
          </p:cNvSpPr>
          <p:nvPr/>
        </p:nvSpPr>
        <p:spPr bwMode="auto">
          <a:xfrm>
            <a:off x="9253538" y="4973639"/>
            <a:ext cx="887412" cy="846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Installation test</a:t>
            </a:r>
          </a:p>
        </p:txBody>
      </p:sp>
      <p:sp>
        <p:nvSpPr>
          <p:cNvPr id="13347" name="Rectangle 13"/>
          <p:cNvSpPr>
            <a:spLocks noChangeAspect="1" noChangeArrowheads="1"/>
          </p:cNvSpPr>
          <p:nvPr/>
        </p:nvSpPr>
        <p:spPr bwMode="auto">
          <a:xfrm>
            <a:off x="6746876" y="2890839"/>
            <a:ext cx="1127125" cy="1127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rIns="18288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System test</a:t>
            </a:r>
          </a:p>
        </p:txBody>
      </p:sp>
      <p:sp>
        <p:nvSpPr>
          <p:cNvPr id="13348" name="Line 42"/>
          <p:cNvSpPr>
            <a:spLocks noChangeAspect="1" noChangeShapeType="1"/>
          </p:cNvSpPr>
          <p:nvPr/>
        </p:nvSpPr>
        <p:spPr bwMode="auto">
          <a:xfrm flipH="1" flipV="1">
            <a:off x="9707563" y="4078288"/>
            <a:ext cx="0" cy="563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49" name="Rectangle 43"/>
          <p:cNvSpPr>
            <a:spLocks noChangeAspect="1" noChangeArrowheads="1"/>
          </p:cNvSpPr>
          <p:nvPr/>
        </p:nvSpPr>
        <p:spPr bwMode="auto">
          <a:xfrm>
            <a:off x="9348789" y="3587751"/>
            <a:ext cx="6889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System in use</a:t>
            </a:r>
          </a:p>
        </p:txBody>
      </p:sp>
      <p:sp>
        <p:nvSpPr>
          <p:cNvPr id="13350" name="Rectangle 44"/>
          <p:cNvSpPr>
            <a:spLocks noChangeAspect="1" noChangeArrowheads="1"/>
          </p:cNvSpPr>
          <p:nvPr/>
        </p:nvSpPr>
        <p:spPr bwMode="auto">
          <a:xfrm>
            <a:off x="2481263" y="5264150"/>
            <a:ext cx="121761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i="1">
                <a:latin typeface="Arial" panose="020B0604020202020204" pitchFamily="34" charset="0"/>
              </a:rPr>
              <a:t>Ensure that each component works as specified</a:t>
            </a:r>
          </a:p>
        </p:txBody>
      </p:sp>
      <p:sp>
        <p:nvSpPr>
          <p:cNvPr id="13351" name="Rectangle 45"/>
          <p:cNvSpPr>
            <a:spLocks noChangeAspect="1" noChangeArrowheads="1"/>
          </p:cNvSpPr>
          <p:nvPr/>
        </p:nvSpPr>
        <p:spPr bwMode="auto">
          <a:xfrm>
            <a:off x="4581526" y="4141788"/>
            <a:ext cx="11477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i="1">
                <a:latin typeface="Arial" panose="020B0604020202020204" pitchFamily="34" charset="0"/>
              </a:rPr>
              <a:t>Ensures that all components work together</a:t>
            </a:r>
          </a:p>
        </p:txBody>
      </p:sp>
      <p:sp>
        <p:nvSpPr>
          <p:cNvPr id="13352" name="Rectangle 46"/>
          <p:cNvSpPr>
            <a:spLocks noChangeAspect="1" noChangeArrowheads="1"/>
          </p:cNvSpPr>
          <p:nvPr/>
        </p:nvSpPr>
        <p:spPr bwMode="auto">
          <a:xfrm>
            <a:off x="4908550" y="5940425"/>
            <a:ext cx="15255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i="1">
                <a:latin typeface="Arial" panose="020B0604020202020204" pitchFamily="34" charset="0"/>
              </a:rPr>
              <a:t>Verifies that functional requirements are satisfied</a:t>
            </a:r>
          </a:p>
        </p:txBody>
      </p:sp>
      <p:sp>
        <p:nvSpPr>
          <p:cNvPr id="13353" name="Rectangle 47"/>
          <p:cNvSpPr>
            <a:spLocks noChangeAspect="1" noChangeArrowheads="1"/>
          </p:cNvSpPr>
          <p:nvPr/>
        </p:nvSpPr>
        <p:spPr bwMode="auto">
          <a:xfrm>
            <a:off x="6689725" y="5940425"/>
            <a:ext cx="11699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i="1">
                <a:latin typeface="Arial" panose="020B0604020202020204" pitchFamily="34" charset="0"/>
              </a:rPr>
              <a:t>Verifies non-functional requirements</a:t>
            </a:r>
          </a:p>
        </p:txBody>
      </p:sp>
      <p:sp>
        <p:nvSpPr>
          <p:cNvPr id="13354" name="Rectangle 48"/>
          <p:cNvSpPr>
            <a:spLocks noChangeAspect="1" noChangeArrowheads="1"/>
          </p:cNvSpPr>
          <p:nvPr/>
        </p:nvSpPr>
        <p:spPr bwMode="auto">
          <a:xfrm>
            <a:off x="8083550" y="5940425"/>
            <a:ext cx="90328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i="1">
                <a:latin typeface="Arial" panose="020B0604020202020204" pitchFamily="34" charset="0"/>
              </a:rPr>
              <a:t>Customer verifies all requirements</a:t>
            </a:r>
          </a:p>
        </p:txBody>
      </p:sp>
      <p:sp>
        <p:nvSpPr>
          <p:cNvPr id="13355" name="Rectangle 49"/>
          <p:cNvSpPr>
            <a:spLocks noChangeAspect="1" noChangeArrowheads="1"/>
          </p:cNvSpPr>
          <p:nvPr/>
        </p:nvSpPr>
        <p:spPr bwMode="auto">
          <a:xfrm>
            <a:off x="9271001" y="5940425"/>
            <a:ext cx="874713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 i="1">
                <a:latin typeface="Arial" panose="020B0604020202020204" pitchFamily="34" charset="0"/>
              </a:rPr>
              <a:t>Testing in user environment (“platform”)</a:t>
            </a:r>
          </a:p>
        </p:txBody>
      </p:sp>
      <p:sp>
        <p:nvSpPr>
          <p:cNvPr id="13356" name="Rectangle 58"/>
          <p:cNvSpPr>
            <a:spLocks noChangeAspect="1" noChangeArrowheads="1"/>
          </p:cNvSpPr>
          <p:nvPr/>
        </p:nvSpPr>
        <p:spPr bwMode="auto">
          <a:xfrm>
            <a:off x="1209676" y="1138055"/>
            <a:ext cx="859472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( Usually not done in a linear step-by-step order and completed when the last step is reached! )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7718425" y="2293938"/>
            <a:ext cx="0" cy="4114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8" name="Rectangle 43"/>
          <p:cNvSpPr>
            <a:spLocks noChangeAspect="1" noChangeArrowheads="1"/>
          </p:cNvSpPr>
          <p:nvPr/>
        </p:nvSpPr>
        <p:spPr bwMode="auto">
          <a:xfrm>
            <a:off x="7937500" y="1933575"/>
            <a:ext cx="1354138" cy="431800"/>
          </a:xfrm>
          <a:prstGeom prst="rect">
            <a:avLst/>
          </a:prstGeom>
          <a:solidFill>
            <a:srgbClr val="FFFF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Black box testing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(by customer)</a:t>
            </a:r>
          </a:p>
        </p:txBody>
      </p:sp>
      <p:sp>
        <p:nvSpPr>
          <p:cNvPr id="8" name="Freeform 7"/>
          <p:cNvSpPr/>
          <p:nvPr/>
        </p:nvSpPr>
        <p:spPr bwMode="auto">
          <a:xfrm>
            <a:off x="8116889" y="2406651"/>
            <a:ext cx="352425" cy="390525"/>
          </a:xfrm>
          <a:custGeom>
            <a:avLst/>
            <a:gdLst>
              <a:gd name="connsiteX0" fmla="*/ 0 w 352425"/>
              <a:gd name="connsiteY0" fmla="*/ 97631 h 395287"/>
              <a:gd name="connsiteX1" fmla="*/ 107157 w 352425"/>
              <a:gd name="connsiteY1" fmla="*/ 97631 h 395287"/>
              <a:gd name="connsiteX2" fmla="*/ 104775 w 352425"/>
              <a:gd name="connsiteY2" fmla="*/ 0 h 395287"/>
              <a:gd name="connsiteX3" fmla="*/ 352425 w 352425"/>
              <a:gd name="connsiteY3" fmla="*/ 195262 h 395287"/>
              <a:gd name="connsiteX4" fmla="*/ 104775 w 352425"/>
              <a:gd name="connsiteY4" fmla="*/ 395287 h 395287"/>
              <a:gd name="connsiteX5" fmla="*/ 107157 w 352425"/>
              <a:gd name="connsiteY5" fmla="*/ 292893 h 395287"/>
              <a:gd name="connsiteX6" fmla="*/ 0 w 352425"/>
              <a:gd name="connsiteY6" fmla="*/ 295275 h 395287"/>
              <a:gd name="connsiteX7" fmla="*/ 0 w 352425"/>
              <a:gd name="connsiteY7" fmla="*/ 295275 h 395287"/>
              <a:gd name="connsiteX0-1" fmla="*/ 5829 w 358254"/>
              <a:gd name="connsiteY0-2" fmla="*/ 97631 h 400050"/>
              <a:gd name="connsiteX1-3" fmla="*/ 112986 w 358254"/>
              <a:gd name="connsiteY1-4" fmla="*/ 97631 h 400050"/>
              <a:gd name="connsiteX2-5" fmla="*/ 110604 w 358254"/>
              <a:gd name="connsiteY2-6" fmla="*/ 0 h 400050"/>
              <a:gd name="connsiteX3-7" fmla="*/ 358254 w 358254"/>
              <a:gd name="connsiteY3-8" fmla="*/ 195262 h 400050"/>
              <a:gd name="connsiteX4-9" fmla="*/ 110604 w 358254"/>
              <a:gd name="connsiteY4-10" fmla="*/ 395287 h 400050"/>
              <a:gd name="connsiteX5-11" fmla="*/ 112986 w 358254"/>
              <a:gd name="connsiteY5-12" fmla="*/ 292893 h 400050"/>
              <a:gd name="connsiteX6-13" fmla="*/ 5829 w 358254"/>
              <a:gd name="connsiteY6-14" fmla="*/ 295275 h 400050"/>
              <a:gd name="connsiteX7-15" fmla="*/ 15354 w 358254"/>
              <a:gd name="connsiteY7-16" fmla="*/ 400050 h 400050"/>
              <a:gd name="connsiteX0-17" fmla="*/ 0 w 352425"/>
              <a:gd name="connsiteY0-18" fmla="*/ 97631 h 400050"/>
              <a:gd name="connsiteX1-19" fmla="*/ 107157 w 352425"/>
              <a:gd name="connsiteY1-20" fmla="*/ 97631 h 400050"/>
              <a:gd name="connsiteX2-21" fmla="*/ 104775 w 352425"/>
              <a:gd name="connsiteY2-22" fmla="*/ 0 h 400050"/>
              <a:gd name="connsiteX3-23" fmla="*/ 352425 w 352425"/>
              <a:gd name="connsiteY3-24" fmla="*/ 195262 h 400050"/>
              <a:gd name="connsiteX4-25" fmla="*/ 104775 w 352425"/>
              <a:gd name="connsiteY4-26" fmla="*/ 395287 h 400050"/>
              <a:gd name="connsiteX5-27" fmla="*/ 107157 w 352425"/>
              <a:gd name="connsiteY5-28" fmla="*/ 292893 h 400050"/>
              <a:gd name="connsiteX6-29" fmla="*/ 9525 w 352425"/>
              <a:gd name="connsiteY6-30" fmla="*/ 400050 h 400050"/>
              <a:gd name="connsiteX0-31" fmla="*/ 0 w 352425"/>
              <a:gd name="connsiteY0-32" fmla="*/ 97631 h 395287"/>
              <a:gd name="connsiteX1-33" fmla="*/ 107157 w 352425"/>
              <a:gd name="connsiteY1-34" fmla="*/ 97631 h 395287"/>
              <a:gd name="connsiteX2-35" fmla="*/ 104775 w 352425"/>
              <a:gd name="connsiteY2-36" fmla="*/ 0 h 395287"/>
              <a:gd name="connsiteX3-37" fmla="*/ 352425 w 352425"/>
              <a:gd name="connsiteY3-38" fmla="*/ 195262 h 395287"/>
              <a:gd name="connsiteX4-39" fmla="*/ 104775 w 352425"/>
              <a:gd name="connsiteY4-40" fmla="*/ 395287 h 395287"/>
              <a:gd name="connsiteX5-41" fmla="*/ 107157 w 352425"/>
              <a:gd name="connsiteY5-42" fmla="*/ 292893 h 395287"/>
              <a:gd name="connsiteX6-43" fmla="*/ 4762 w 352425"/>
              <a:gd name="connsiteY6-44" fmla="*/ 292894 h 395287"/>
              <a:gd name="connsiteX0-45" fmla="*/ 0 w 352425"/>
              <a:gd name="connsiteY0-46" fmla="*/ 97631 h 395287"/>
              <a:gd name="connsiteX1-47" fmla="*/ 107157 w 352425"/>
              <a:gd name="connsiteY1-48" fmla="*/ 97631 h 395287"/>
              <a:gd name="connsiteX2-49" fmla="*/ 104775 w 352425"/>
              <a:gd name="connsiteY2-50" fmla="*/ 0 h 395287"/>
              <a:gd name="connsiteX3-51" fmla="*/ 352425 w 352425"/>
              <a:gd name="connsiteY3-52" fmla="*/ 195262 h 395287"/>
              <a:gd name="connsiteX4-53" fmla="*/ 104775 w 352425"/>
              <a:gd name="connsiteY4-54" fmla="*/ 395287 h 395287"/>
              <a:gd name="connsiteX5-55" fmla="*/ 107157 w 352425"/>
              <a:gd name="connsiteY5-56" fmla="*/ 292893 h 395287"/>
              <a:gd name="connsiteX6-57" fmla="*/ 4762 w 352425"/>
              <a:gd name="connsiteY6-58" fmla="*/ 292894 h 395287"/>
              <a:gd name="connsiteX0-59" fmla="*/ 0 w 352425"/>
              <a:gd name="connsiteY0-60" fmla="*/ 97631 h 400050"/>
              <a:gd name="connsiteX1-61" fmla="*/ 107157 w 352425"/>
              <a:gd name="connsiteY1-62" fmla="*/ 97631 h 400050"/>
              <a:gd name="connsiteX2-63" fmla="*/ 104775 w 352425"/>
              <a:gd name="connsiteY2-64" fmla="*/ 0 h 400050"/>
              <a:gd name="connsiteX3-65" fmla="*/ 352425 w 352425"/>
              <a:gd name="connsiteY3-66" fmla="*/ 195262 h 400050"/>
              <a:gd name="connsiteX4-67" fmla="*/ 102393 w 352425"/>
              <a:gd name="connsiteY4-68" fmla="*/ 400050 h 400050"/>
              <a:gd name="connsiteX5-69" fmla="*/ 107157 w 352425"/>
              <a:gd name="connsiteY5-70" fmla="*/ 292893 h 400050"/>
              <a:gd name="connsiteX6-71" fmla="*/ 4762 w 352425"/>
              <a:gd name="connsiteY6-72" fmla="*/ 292894 h 400050"/>
              <a:gd name="connsiteX0-73" fmla="*/ 0 w 352425"/>
              <a:gd name="connsiteY0-74" fmla="*/ 97631 h 397669"/>
              <a:gd name="connsiteX1-75" fmla="*/ 107157 w 352425"/>
              <a:gd name="connsiteY1-76" fmla="*/ 97631 h 397669"/>
              <a:gd name="connsiteX2-77" fmla="*/ 104775 w 352425"/>
              <a:gd name="connsiteY2-78" fmla="*/ 0 h 397669"/>
              <a:gd name="connsiteX3-79" fmla="*/ 352425 w 352425"/>
              <a:gd name="connsiteY3-80" fmla="*/ 195262 h 397669"/>
              <a:gd name="connsiteX4-81" fmla="*/ 102393 w 352425"/>
              <a:gd name="connsiteY4-82" fmla="*/ 397669 h 397669"/>
              <a:gd name="connsiteX5-83" fmla="*/ 107157 w 352425"/>
              <a:gd name="connsiteY5-84" fmla="*/ 292893 h 397669"/>
              <a:gd name="connsiteX6-85" fmla="*/ 4762 w 352425"/>
              <a:gd name="connsiteY6-86" fmla="*/ 292894 h 397669"/>
              <a:gd name="connsiteX0-87" fmla="*/ 0 w 352425"/>
              <a:gd name="connsiteY0-88" fmla="*/ 97631 h 397669"/>
              <a:gd name="connsiteX1-89" fmla="*/ 107157 w 352425"/>
              <a:gd name="connsiteY1-90" fmla="*/ 97631 h 397669"/>
              <a:gd name="connsiteX2-91" fmla="*/ 104775 w 352425"/>
              <a:gd name="connsiteY2-92" fmla="*/ 0 h 397669"/>
              <a:gd name="connsiteX3-93" fmla="*/ 352425 w 352425"/>
              <a:gd name="connsiteY3-94" fmla="*/ 195262 h 397669"/>
              <a:gd name="connsiteX4-95" fmla="*/ 102393 w 352425"/>
              <a:gd name="connsiteY4-96" fmla="*/ 397669 h 397669"/>
              <a:gd name="connsiteX5-97" fmla="*/ 76200 w 352425"/>
              <a:gd name="connsiteY5-98" fmla="*/ 316706 h 397669"/>
              <a:gd name="connsiteX6-99" fmla="*/ 4762 w 352425"/>
              <a:gd name="connsiteY6-100" fmla="*/ 292894 h 397669"/>
              <a:gd name="connsiteX0-101" fmla="*/ 0 w 352425"/>
              <a:gd name="connsiteY0-102" fmla="*/ 97631 h 397669"/>
              <a:gd name="connsiteX1-103" fmla="*/ 107157 w 352425"/>
              <a:gd name="connsiteY1-104" fmla="*/ 97631 h 397669"/>
              <a:gd name="connsiteX2-105" fmla="*/ 104775 w 352425"/>
              <a:gd name="connsiteY2-106" fmla="*/ 0 h 397669"/>
              <a:gd name="connsiteX3-107" fmla="*/ 352425 w 352425"/>
              <a:gd name="connsiteY3-108" fmla="*/ 195262 h 397669"/>
              <a:gd name="connsiteX4-109" fmla="*/ 102393 w 352425"/>
              <a:gd name="connsiteY4-110" fmla="*/ 397669 h 397669"/>
              <a:gd name="connsiteX5-111" fmla="*/ 107157 w 352425"/>
              <a:gd name="connsiteY5-112" fmla="*/ 292893 h 397669"/>
              <a:gd name="connsiteX6-113" fmla="*/ 4762 w 352425"/>
              <a:gd name="connsiteY6-114" fmla="*/ 292894 h 397669"/>
              <a:gd name="connsiteX0-115" fmla="*/ 0 w 352425"/>
              <a:gd name="connsiteY0-116" fmla="*/ 97631 h 397669"/>
              <a:gd name="connsiteX1-117" fmla="*/ 107157 w 352425"/>
              <a:gd name="connsiteY1-118" fmla="*/ 97631 h 397669"/>
              <a:gd name="connsiteX2-119" fmla="*/ 104775 w 352425"/>
              <a:gd name="connsiteY2-120" fmla="*/ 0 h 397669"/>
              <a:gd name="connsiteX3-121" fmla="*/ 352425 w 352425"/>
              <a:gd name="connsiteY3-122" fmla="*/ 195262 h 397669"/>
              <a:gd name="connsiteX4-123" fmla="*/ 102393 w 352425"/>
              <a:gd name="connsiteY4-124" fmla="*/ 397669 h 397669"/>
              <a:gd name="connsiteX5-125" fmla="*/ 104776 w 352425"/>
              <a:gd name="connsiteY5-126" fmla="*/ 292893 h 397669"/>
              <a:gd name="connsiteX6-127" fmla="*/ 4762 w 352425"/>
              <a:gd name="connsiteY6-128" fmla="*/ 292894 h 397669"/>
              <a:gd name="connsiteX0-129" fmla="*/ 0 w 352425"/>
              <a:gd name="connsiteY0-130" fmla="*/ 97631 h 392907"/>
              <a:gd name="connsiteX1-131" fmla="*/ 107157 w 352425"/>
              <a:gd name="connsiteY1-132" fmla="*/ 97631 h 392907"/>
              <a:gd name="connsiteX2-133" fmla="*/ 104775 w 352425"/>
              <a:gd name="connsiteY2-134" fmla="*/ 0 h 392907"/>
              <a:gd name="connsiteX3-135" fmla="*/ 352425 w 352425"/>
              <a:gd name="connsiteY3-136" fmla="*/ 195262 h 392907"/>
              <a:gd name="connsiteX4-137" fmla="*/ 104775 w 352425"/>
              <a:gd name="connsiteY4-138" fmla="*/ 392907 h 392907"/>
              <a:gd name="connsiteX5-139" fmla="*/ 104776 w 352425"/>
              <a:gd name="connsiteY5-140" fmla="*/ 292893 h 392907"/>
              <a:gd name="connsiteX6-141" fmla="*/ 4762 w 352425"/>
              <a:gd name="connsiteY6-142" fmla="*/ 292894 h 392907"/>
              <a:gd name="connsiteX0-143" fmla="*/ 0 w 352425"/>
              <a:gd name="connsiteY0-144" fmla="*/ 97631 h 390526"/>
              <a:gd name="connsiteX1-145" fmla="*/ 107157 w 352425"/>
              <a:gd name="connsiteY1-146" fmla="*/ 97631 h 390526"/>
              <a:gd name="connsiteX2-147" fmla="*/ 104775 w 352425"/>
              <a:gd name="connsiteY2-148" fmla="*/ 0 h 390526"/>
              <a:gd name="connsiteX3-149" fmla="*/ 352425 w 352425"/>
              <a:gd name="connsiteY3-150" fmla="*/ 195262 h 390526"/>
              <a:gd name="connsiteX4-151" fmla="*/ 102394 w 352425"/>
              <a:gd name="connsiteY4-152" fmla="*/ 390526 h 390526"/>
              <a:gd name="connsiteX5-153" fmla="*/ 104776 w 352425"/>
              <a:gd name="connsiteY5-154" fmla="*/ 292893 h 390526"/>
              <a:gd name="connsiteX6-155" fmla="*/ 4762 w 352425"/>
              <a:gd name="connsiteY6-156" fmla="*/ 292894 h 3905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52425" h="390526">
                <a:moveTo>
                  <a:pt x="0" y="97631"/>
                </a:moveTo>
                <a:lnTo>
                  <a:pt x="107157" y="97631"/>
                </a:lnTo>
                <a:lnTo>
                  <a:pt x="104775" y="0"/>
                </a:lnTo>
                <a:lnTo>
                  <a:pt x="352425" y="195262"/>
                </a:lnTo>
                <a:lnTo>
                  <a:pt x="102394" y="390526"/>
                </a:lnTo>
                <a:cubicBezTo>
                  <a:pt x="103188" y="355601"/>
                  <a:pt x="103982" y="327818"/>
                  <a:pt x="104776" y="292893"/>
                </a:cubicBezTo>
                <a:lnTo>
                  <a:pt x="4762" y="292894"/>
                </a:lnTo>
              </a:path>
            </a:pathLst>
          </a:cu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2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  <p:sp>
        <p:nvSpPr>
          <p:cNvPr id="13360" name="Rectangle 43"/>
          <p:cNvSpPr>
            <a:spLocks noChangeAspect="1" noChangeArrowheads="1"/>
          </p:cNvSpPr>
          <p:nvPr/>
        </p:nvSpPr>
        <p:spPr bwMode="auto">
          <a:xfrm>
            <a:off x="6129339" y="1933575"/>
            <a:ext cx="1373187" cy="431800"/>
          </a:xfrm>
          <a:prstGeom prst="rect">
            <a:avLst/>
          </a:prstGeom>
          <a:solidFill>
            <a:srgbClr val="FFFF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White box testing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(by developer)</a:t>
            </a:r>
          </a:p>
        </p:txBody>
      </p:sp>
      <p:sp>
        <p:nvSpPr>
          <p:cNvPr id="54" name="Freeform 53"/>
          <p:cNvSpPr/>
          <p:nvPr/>
        </p:nvSpPr>
        <p:spPr bwMode="auto">
          <a:xfrm flipH="1">
            <a:off x="7018339" y="2406651"/>
            <a:ext cx="352425" cy="390525"/>
          </a:xfrm>
          <a:custGeom>
            <a:avLst/>
            <a:gdLst>
              <a:gd name="connsiteX0" fmla="*/ 0 w 352425"/>
              <a:gd name="connsiteY0" fmla="*/ 97631 h 395287"/>
              <a:gd name="connsiteX1" fmla="*/ 107157 w 352425"/>
              <a:gd name="connsiteY1" fmla="*/ 97631 h 395287"/>
              <a:gd name="connsiteX2" fmla="*/ 104775 w 352425"/>
              <a:gd name="connsiteY2" fmla="*/ 0 h 395287"/>
              <a:gd name="connsiteX3" fmla="*/ 352425 w 352425"/>
              <a:gd name="connsiteY3" fmla="*/ 195262 h 395287"/>
              <a:gd name="connsiteX4" fmla="*/ 104775 w 352425"/>
              <a:gd name="connsiteY4" fmla="*/ 395287 h 395287"/>
              <a:gd name="connsiteX5" fmla="*/ 107157 w 352425"/>
              <a:gd name="connsiteY5" fmla="*/ 292893 h 395287"/>
              <a:gd name="connsiteX6" fmla="*/ 0 w 352425"/>
              <a:gd name="connsiteY6" fmla="*/ 295275 h 395287"/>
              <a:gd name="connsiteX7" fmla="*/ 0 w 352425"/>
              <a:gd name="connsiteY7" fmla="*/ 295275 h 395287"/>
              <a:gd name="connsiteX0-1" fmla="*/ 5829 w 358254"/>
              <a:gd name="connsiteY0-2" fmla="*/ 97631 h 400050"/>
              <a:gd name="connsiteX1-3" fmla="*/ 112986 w 358254"/>
              <a:gd name="connsiteY1-4" fmla="*/ 97631 h 400050"/>
              <a:gd name="connsiteX2-5" fmla="*/ 110604 w 358254"/>
              <a:gd name="connsiteY2-6" fmla="*/ 0 h 400050"/>
              <a:gd name="connsiteX3-7" fmla="*/ 358254 w 358254"/>
              <a:gd name="connsiteY3-8" fmla="*/ 195262 h 400050"/>
              <a:gd name="connsiteX4-9" fmla="*/ 110604 w 358254"/>
              <a:gd name="connsiteY4-10" fmla="*/ 395287 h 400050"/>
              <a:gd name="connsiteX5-11" fmla="*/ 112986 w 358254"/>
              <a:gd name="connsiteY5-12" fmla="*/ 292893 h 400050"/>
              <a:gd name="connsiteX6-13" fmla="*/ 5829 w 358254"/>
              <a:gd name="connsiteY6-14" fmla="*/ 295275 h 400050"/>
              <a:gd name="connsiteX7-15" fmla="*/ 15354 w 358254"/>
              <a:gd name="connsiteY7-16" fmla="*/ 400050 h 400050"/>
              <a:gd name="connsiteX0-17" fmla="*/ 0 w 352425"/>
              <a:gd name="connsiteY0-18" fmla="*/ 97631 h 400050"/>
              <a:gd name="connsiteX1-19" fmla="*/ 107157 w 352425"/>
              <a:gd name="connsiteY1-20" fmla="*/ 97631 h 400050"/>
              <a:gd name="connsiteX2-21" fmla="*/ 104775 w 352425"/>
              <a:gd name="connsiteY2-22" fmla="*/ 0 h 400050"/>
              <a:gd name="connsiteX3-23" fmla="*/ 352425 w 352425"/>
              <a:gd name="connsiteY3-24" fmla="*/ 195262 h 400050"/>
              <a:gd name="connsiteX4-25" fmla="*/ 104775 w 352425"/>
              <a:gd name="connsiteY4-26" fmla="*/ 395287 h 400050"/>
              <a:gd name="connsiteX5-27" fmla="*/ 107157 w 352425"/>
              <a:gd name="connsiteY5-28" fmla="*/ 292893 h 400050"/>
              <a:gd name="connsiteX6-29" fmla="*/ 9525 w 352425"/>
              <a:gd name="connsiteY6-30" fmla="*/ 400050 h 400050"/>
              <a:gd name="connsiteX0-31" fmla="*/ 0 w 352425"/>
              <a:gd name="connsiteY0-32" fmla="*/ 97631 h 395287"/>
              <a:gd name="connsiteX1-33" fmla="*/ 107157 w 352425"/>
              <a:gd name="connsiteY1-34" fmla="*/ 97631 h 395287"/>
              <a:gd name="connsiteX2-35" fmla="*/ 104775 w 352425"/>
              <a:gd name="connsiteY2-36" fmla="*/ 0 h 395287"/>
              <a:gd name="connsiteX3-37" fmla="*/ 352425 w 352425"/>
              <a:gd name="connsiteY3-38" fmla="*/ 195262 h 395287"/>
              <a:gd name="connsiteX4-39" fmla="*/ 104775 w 352425"/>
              <a:gd name="connsiteY4-40" fmla="*/ 395287 h 395287"/>
              <a:gd name="connsiteX5-41" fmla="*/ 107157 w 352425"/>
              <a:gd name="connsiteY5-42" fmla="*/ 292893 h 395287"/>
              <a:gd name="connsiteX6-43" fmla="*/ 4762 w 352425"/>
              <a:gd name="connsiteY6-44" fmla="*/ 292894 h 395287"/>
              <a:gd name="connsiteX0-45" fmla="*/ 0 w 352425"/>
              <a:gd name="connsiteY0-46" fmla="*/ 97631 h 395287"/>
              <a:gd name="connsiteX1-47" fmla="*/ 107157 w 352425"/>
              <a:gd name="connsiteY1-48" fmla="*/ 97631 h 395287"/>
              <a:gd name="connsiteX2-49" fmla="*/ 104775 w 352425"/>
              <a:gd name="connsiteY2-50" fmla="*/ 0 h 395287"/>
              <a:gd name="connsiteX3-51" fmla="*/ 352425 w 352425"/>
              <a:gd name="connsiteY3-52" fmla="*/ 195262 h 395287"/>
              <a:gd name="connsiteX4-53" fmla="*/ 104775 w 352425"/>
              <a:gd name="connsiteY4-54" fmla="*/ 395287 h 395287"/>
              <a:gd name="connsiteX5-55" fmla="*/ 107157 w 352425"/>
              <a:gd name="connsiteY5-56" fmla="*/ 292893 h 395287"/>
              <a:gd name="connsiteX6-57" fmla="*/ 4762 w 352425"/>
              <a:gd name="connsiteY6-58" fmla="*/ 292894 h 395287"/>
              <a:gd name="connsiteX0-59" fmla="*/ 0 w 352425"/>
              <a:gd name="connsiteY0-60" fmla="*/ 97631 h 400050"/>
              <a:gd name="connsiteX1-61" fmla="*/ 107157 w 352425"/>
              <a:gd name="connsiteY1-62" fmla="*/ 97631 h 400050"/>
              <a:gd name="connsiteX2-63" fmla="*/ 104775 w 352425"/>
              <a:gd name="connsiteY2-64" fmla="*/ 0 h 400050"/>
              <a:gd name="connsiteX3-65" fmla="*/ 352425 w 352425"/>
              <a:gd name="connsiteY3-66" fmla="*/ 195262 h 400050"/>
              <a:gd name="connsiteX4-67" fmla="*/ 102393 w 352425"/>
              <a:gd name="connsiteY4-68" fmla="*/ 400050 h 400050"/>
              <a:gd name="connsiteX5-69" fmla="*/ 107157 w 352425"/>
              <a:gd name="connsiteY5-70" fmla="*/ 292893 h 400050"/>
              <a:gd name="connsiteX6-71" fmla="*/ 4762 w 352425"/>
              <a:gd name="connsiteY6-72" fmla="*/ 292894 h 400050"/>
              <a:gd name="connsiteX0-73" fmla="*/ 0 w 352425"/>
              <a:gd name="connsiteY0-74" fmla="*/ 97631 h 397669"/>
              <a:gd name="connsiteX1-75" fmla="*/ 107157 w 352425"/>
              <a:gd name="connsiteY1-76" fmla="*/ 97631 h 397669"/>
              <a:gd name="connsiteX2-77" fmla="*/ 104775 w 352425"/>
              <a:gd name="connsiteY2-78" fmla="*/ 0 h 397669"/>
              <a:gd name="connsiteX3-79" fmla="*/ 352425 w 352425"/>
              <a:gd name="connsiteY3-80" fmla="*/ 195262 h 397669"/>
              <a:gd name="connsiteX4-81" fmla="*/ 102393 w 352425"/>
              <a:gd name="connsiteY4-82" fmla="*/ 397669 h 397669"/>
              <a:gd name="connsiteX5-83" fmla="*/ 107157 w 352425"/>
              <a:gd name="connsiteY5-84" fmla="*/ 292893 h 397669"/>
              <a:gd name="connsiteX6-85" fmla="*/ 4762 w 352425"/>
              <a:gd name="connsiteY6-86" fmla="*/ 292894 h 397669"/>
              <a:gd name="connsiteX0-87" fmla="*/ 0 w 352425"/>
              <a:gd name="connsiteY0-88" fmla="*/ 97631 h 397669"/>
              <a:gd name="connsiteX1-89" fmla="*/ 107157 w 352425"/>
              <a:gd name="connsiteY1-90" fmla="*/ 97631 h 397669"/>
              <a:gd name="connsiteX2-91" fmla="*/ 104775 w 352425"/>
              <a:gd name="connsiteY2-92" fmla="*/ 0 h 397669"/>
              <a:gd name="connsiteX3-93" fmla="*/ 352425 w 352425"/>
              <a:gd name="connsiteY3-94" fmla="*/ 195262 h 397669"/>
              <a:gd name="connsiteX4-95" fmla="*/ 102393 w 352425"/>
              <a:gd name="connsiteY4-96" fmla="*/ 397669 h 397669"/>
              <a:gd name="connsiteX5-97" fmla="*/ 76200 w 352425"/>
              <a:gd name="connsiteY5-98" fmla="*/ 316706 h 397669"/>
              <a:gd name="connsiteX6-99" fmla="*/ 4762 w 352425"/>
              <a:gd name="connsiteY6-100" fmla="*/ 292894 h 397669"/>
              <a:gd name="connsiteX0-101" fmla="*/ 0 w 352425"/>
              <a:gd name="connsiteY0-102" fmla="*/ 97631 h 397669"/>
              <a:gd name="connsiteX1-103" fmla="*/ 107157 w 352425"/>
              <a:gd name="connsiteY1-104" fmla="*/ 97631 h 397669"/>
              <a:gd name="connsiteX2-105" fmla="*/ 104775 w 352425"/>
              <a:gd name="connsiteY2-106" fmla="*/ 0 h 397669"/>
              <a:gd name="connsiteX3-107" fmla="*/ 352425 w 352425"/>
              <a:gd name="connsiteY3-108" fmla="*/ 195262 h 397669"/>
              <a:gd name="connsiteX4-109" fmla="*/ 102393 w 352425"/>
              <a:gd name="connsiteY4-110" fmla="*/ 397669 h 397669"/>
              <a:gd name="connsiteX5-111" fmla="*/ 107157 w 352425"/>
              <a:gd name="connsiteY5-112" fmla="*/ 292893 h 397669"/>
              <a:gd name="connsiteX6-113" fmla="*/ 4762 w 352425"/>
              <a:gd name="connsiteY6-114" fmla="*/ 292894 h 397669"/>
              <a:gd name="connsiteX0-115" fmla="*/ 0 w 352425"/>
              <a:gd name="connsiteY0-116" fmla="*/ 97631 h 397669"/>
              <a:gd name="connsiteX1-117" fmla="*/ 107157 w 352425"/>
              <a:gd name="connsiteY1-118" fmla="*/ 97631 h 397669"/>
              <a:gd name="connsiteX2-119" fmla="*/ 104775 w 352425"/>
              <a:gd name="connsiteY2-120" fmla="*/ 0 h 397669"/>
              <a:gd name="connsiteX3-121" fmla="*/ 352425 w 352425"/>
              <a:gd name="connsiteY3-122" fmla="*/ 195262 h 397669"/>
              <a:gd name="connsiteX4-123" fmla="*/ 102393 w 352425"/>
              <a:gd name="connsiteY4-124" fmla="*/ 397669 h 397669"/>
              <a:gd name="connsiteX5-125" fmla="*/ 104776 w 352425"/>
              <a:gd name="connsiteY5-126" fmla="*/ 292893 h 397669"/>
              <a:gd name="connsiteX6-127" fmla="*/ 4762 w 352425"/>
              <a:gd name="connsiteY6-128" fmla="*/ 292894 h 397669"/>
              <a:gd name="connsiteX0-129" fmla="*/ 0 w 352425"/>
              <a:gd name="connsiteY0-130" fmla="*/ 97631 h 392907"/>
              <a:gd name="connsiteX1-131" fmla="*/ 107157 w 352425"/>
              <a:gd name="connsiteY1-132" fmla="*/ 97631 h 392907"/>
              <a:gd name="connsiteX2-133" fmla="*/ 104775 w 352425"/>
              <a:gd name="connsiteY2-134" fmla="*/ 0 h 392907"/>
              <a:gd name="connsiteX3-135" fmla="*/ 352425 w 352425"/>
              <a:gd name="connsiteY3-136" fmla="*/ 195262 h 392907"/>
              <a:gd name="connsiteX4-137" fmla="*/ 104775 w 352425"/>
              <a:gd name="connsiteY4-138" fmla="*/ 392907 h 392907"/>
              <a:gd name="connsiteX5-139" fmla="*/ 104776 w 352425"/>
              <a:gd name="connsiteY5-140" fmla="*/ 292893 h 392907"/>
              <a:gd name="connsiteX6-141" fmla="*/ 4762 w 352425"/>
              <a:gd name="connsiteY6-142" fmla="*/ 292894 h 392907"/>
              <a:gd name="connsiteX0-143" fmla="*/ 0 w 352425"/>
              <a:gd name="connsiteY0-144" fmla="*/ 97631 h 390526"/>
              <a:gd name="connsiteX1-145" fmla="*/ 107157 w 352425"/>
              <a:gd name="connsiteY1-146" fmla="*/ 97631 h 390526"/>
              <a:gd name="connsiteX2-147" fmla="*/ 104775 w 352425"/>
              <a:gd name="connsiteY2-148" fmla="*/ 0 h 390526"/>
              <a:gd name="connsiteX3-149" fmla="*/ 352425 w 352425"/>
              <a:gd name="connsiteY3-150" fmla="*/ 195262 h 390526"/>
              <a:gd name="connsiteX4-151" fmla="*/ 102394 w 352425"/>
              <a:gd name="connsiteY4-152" fmla="*/ 390526 h 390526"/>
              <a:gd name="connsiteX5-153" fmla="*/ 104776 w 352425"/>
              <a:gd name="connsiteY5-154" fmla="*/ 292893 h 390526"/>
              <a:gd name="connsiteX6-155" fmla="*/ 4762 w 352425"/>
              <a:gd name="connsiteY6-156" fmla="*/ 292894 h 3905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52425" h="390526">
                <a:moveTo>
                  <a:pt x="0" y="97631"/>
                </a:moveTo>
                <a:lnTo>
                  <a:pt x="107157" y="97631"/>
                </a:lnTo>
                <a:lnTo>
                  <a:pt x="104775" y="0"/>
                </a:lnTo>
                <a:lnTo>
                  <a:pt x="352425" y="195262"/>
                </a:lnTo>
                <a:lnTo>
                  <a:pt x="102394" y="390526"/>
                </a:lnTo>
                <a:cubicBezTo>
                  <a:pt x="103188" y="355601"/>
                  <a:pt x="103982" y="327818"/>
                  <a:pt x="104776" y="292893"/>
                </a:cubicBezTo>
                <a:lnTo>
                  <a:pt x="4762" y="292894"/>
                </a:lnTo>
              </a:path>
            </a:pathLst>
          </a:cu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32000">
                <a:schemeClr val="tx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>
                <a:latin typeface="Arial Rounded MT Bold" panose="020F0704030504030204" pitchFamily="34" charset="0"/>
              </a:rPr>
              <a:t>Example: Test Case for Use 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sp>
        <p:nvSpPr>
          <p:cNvPr id="16388" name="Slide Number Placeholder 2"/>
          <p:cNvSpPr txBox="1">
            <a:spLocks noGrp="1"/>
          </p:cNvSpPr>
          <p:nvPr/>
        </p:nvSpPr>
        <p:spPr bwMode="auto">
          <a:xfrm>
            <a:off x="10069514" y="6369050"/>
            <a:ext cx="566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5DEB66F-E41F-400F-A0FF-3CFF5C279220}" type="slidenum">
              <a:rPr lang="en-US" altLang="en-US" sz="1400">
                <a:latin typeface="Times New Roman" panose="02020603050405020304" pitchFamily="18" charset="0"/>
              </a:r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17600" y="1574801"/>
          <a:ext cx="9677399" cy="4572000"/>
        </p:xfrm>
        <a:graphic>
          <a:graphicData uri="http://schemas.openxmlformats.org/drawingml/2006/table">
            <a:tbl>
              <a:tblPr/>
              <a:tblGrid>
                <a:gridCol w="219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3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17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Test-case Identifier: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TC-1</a:t>
                      </a:r>
                    </a:p>
                  </a:txBody>
                  <a:tcPr marL="68580" marR="68580" marT="91440" marB="9144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75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Tested: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UC-1, main success scenario, and UC-7</a:t>
                      </a:r>
                    </a:p>
                  </a:txBody>
                  <a:tcPr marL="68580" marR="68580" marT="91440" marB="9144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9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Pass/fail Criteria: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test passes if the user enters a key that is contained in the database, with less than a maximum allowed number of unsuccessful attempts</a:t>
                      </a:r>
                    </a:p>
                  </a:txBody>
                  <a:tcPr marL="68580" marR="68580" marT="91440" marB="9144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17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Data: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 keycode, door identifier</a:t>
                      </a:r>
                    </a:p>
                  </a:txBody>
                  <a:tcPr marL="68580" marR="68580" marT="91440" marB="9144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174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Procedure: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Result: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2021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 1. Type in an incorrect keycode and a valid door identifier</a:t>
                      </a:r>
                    </a:p>
                  </a:txBody>
                  <a:tcPr marL="68580" marR="68580"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beeps to indicate failure;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records unsuccessful attempt in the database;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prompts the user to try again</a:t>
                      </a:r>
                    </a:p>
                  </a:txBody>
                  <a:tcPr marL="68580" marR="68580"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3603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 2. Type in the correct keycode and door identifier</a:t>
                      </a:r>
                    </a:p>
                  </a:txBody>
                  <a:tcPr marL="68580" marR="68580"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flashes a green light to indicate success;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records successful access in the database;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disarms the lock device</a:t>
                      </a:r>
                    </a:p>
                  </a:txBody>
                  <a:tcPr marL="68580" marR="68580" marT="91440" marB="9144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Coverage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28612" y="1701800"/>
            <a:ext cx="11317288" cy="46624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>
                <a:solidFill>
                  <a:srgbClr val="680000"/>
                </a:solidFill>
              </a:rPr>
              <a:t>Test coverage</a:t>
            </a:r>
            <a:r>
              <a:rPr lang="en-US" altLang="en-US" sz="2800" dirty="0"/>
              <a:t> measures the degree to which the specification or code of a software program has been exercised by tests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“Big picture”: </a:t>
            </a:r>
            <a:r>
              <a:rPr lang="en-US" altLang="en-US" sz="2400" dirty="0">
                <a:solidFill>
                  <a:srgbClr val="680000"/>
                </a:solidFill>
                <a:latin typeface="Arial" panose="020B0604020202020204" pitchFamily="34" charset="0"/>
              </a:rPr>
              <a:t>Specification testing </a:t>
            </a:r>
            <a:r>
              <a:rPr lang="en-US" altLang="en-US" sz="2400" dirty="0">
                <a:latin typeface="Arial" panose="020B0604020202020204" pitchFamily="34" charset="0"/>
              </a:rPr>
              <a:t>focuses on the coverage of the </a:t>
            </a:r>
            <a:r>
              <a:rPr lang="en-US" altLang="en-US" sz="2400" dirty="0">
                <a:solidFill>
                  <a:srgbClr val="680000"/>
                </a:solidFill>
                <a:latin typeface="Arial" panose="020B0604020202020204" pitchFamily="34" charset="0"/>
              </a:rPr>
              <a:t>input space</a:t>
            </a:r>
            <a:r>
              <a:rPr lang="en-US" altLang="en-US" sz="2400" dirty="0">
                <a:latin typeface="Arial" panose="020B0604020202020204" pitchFamily="34" charset="0"/>
              </a:rPr>
              <a:t>, without necessarily testing each part of the software	</a:t>
            </a:r>
            <a:r>
              <a:rPr lang="en-US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 Acceptance tests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</a:rPr>
              <a:t>“Implementation details”: </a:t>
            </a:r>
            <a:r>
              <a:rPr lang="en-US" altLang="en-US" sz="2400" dirty="0">
                <a:solidFill>
                  <a:srgbClr val="680000"/>
                </a:solidFill>
                <a:latin typeface="Arial" panose="020B0604020202020204" pitchFamily="34" charset="0"/>
              </a:rPr>
              <a:t>Code coverage </a:t>
            </a:r>
            <a:r>
              <a:rPr lang="en-US" altLang="en-US" sz="2400" dirty="0">
                <a:latin typeface="Arial" panose="020B0604020202020204" pitchFamily="34" charset="0"/>
              </a:rPr>
              <a:t>measures the degree to which the elements of the program source code have been tested	</a:t>
            </a:r>
            <a:r>
              <a:rPr lang="en-US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 Unit tests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Integration Testing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736600" y="1600201"/>
            <a:ext cx="9810751" cy="4887913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/>
              <a:t>Key Issue: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en-US" dirty="0"/>
              <a:t>How to assemble individually-tested “units” and quickly locate faults that surface during integration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dirty="0"/>
              <a:t>Horizontal Integration Testing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en-US" dirty="0">
                <a:latin typeface="Arial" panose="020B0604020202020204" pitchFamily="34" charset="0"/>
              </a:rPr>
              <a:t>Bottom-up integration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en-US" dirty="0">
                <a:latin typeface="Arial" panose="020B0604020202020204" pitchFamily="34" charset="0"/>
              </a:rPr>
              <a:t>Top-down integration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/>
              <a:t>Vertical Integration Testing</a:t>
            </a:r>
          </a:p>
          <a:p>
            <a:pPr lvl="1" eaLnBrk="1" hangingPunct="1">
              <a:spcBef>
                <a:spcPct val="80000"/>
              </a:spcBef>
              <a:defRPr/>
            </a:pPr>
            <a:r>
              <a:rPr lang="en-US" altLang="en-US" dirty="0"/>
              <a:t>Vertically slice the system by use cases and first integrate within each slice (using any of the horizontal integration techniques)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793876" y="185738"/>
            <a:ext cx="8869363" cy="1185862"/>
          </a:xfrm>
        </p:spPr>
        <p:txBody>
          <a:bodyPr/>
          <a:lstStyle/>
          <a:p>
            <a:pPr eaLnBrk="1" hangingPunct="1"/>
            <a:r>
              <a:rPr lang="en-US" altLang="en-US"/>
              <a:t>Security Honeypots</a:t>
            </a:r>
          </a:p>
        </p:txBody>
      </p:sp>
      <p:sp>
        <p:nvSpPr>
          <p:cNvPr id="50179" name="Content Placeholder 30"/>
          <p:cNvSpPr>
            <a:spLocks noGrp="1"/>
          </p:cNvSpPr>
          <p:nvPr>
            <p:ph idx="1"/>
          </p:nvPr>
        </p:nvSpPr>
        <p:spPr>
          <a:xfrm>
            <a:off x="495300" y="1154113"/>
            <a:ext cx="8434388" cy="1284288"/>
          </a:xfrm>
        </p:spPr>
        <p:txBody>
          <a:bodyPr/>
          <a:lstStyle/>
          <a:p>
            <a:pPr eaLnBrk="1" hangingPunct="1"/>
            <a:r>
              <a:rPr lang="en-US" altLang="en-US" dirty="0"/>
              <a:t>A deception used to detect and study network attacks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Part of security testing of software systems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50180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817143"/>
            <a:ext cx="4711700" cy="305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2" y="2281238"/>
            <a:ext cx="5303837" cy="412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182" name="Group 32"/>
          <p:cNvGrpSpPr>
            <a:grpSpLocks noChangeAspect="1"/>
          </p:cNvGrpSpPr>
          <p:nvPr/>
        </p:nvGrpSpPr>
        <p:grpSpPr bwMode="auto">
          <a:xfrm>
            <a:off x="8624888" y="246063"/>
            <a:ext cx="1071562" cy="1149350"/>
            <a:chOff x="2282760" y="1277743"/>
            <a:chExt cx="3216550" cy="3451425"/>
          </a:xfrm>
        </p:grpSpPr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5075203" y="1277743"/>
              <a:ext cx="424107" cy="424276"/>
            </a:xfrm>
            <a:prstGeom prst="ellipse">
              <a:avLst/>
            </a:prstGeom>
            <a:solidFill>
              <a:srgbClr val="C8C8C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2540084" y="1754459"/>
              <a:ext cx="2496997" cy="281261"/>
            </a:xfrm>
            <a:custGeom>
              <a:avLst/>
              <a:gdLst>
                <a:gd name="connsiteX0" fmla="*/ 0 w 2777383"/>
                <a:gd name="connsiteY0" fmla="*/ 0 h 598205"/>
                <a:gd name="connsiteX1" fmla="*/ 222190 w 2777383"/>
                <a:gd name="connsiteY1" fmla="*/ 487110 h 598205"/>
                <a:gd name="connsiteX2" fmla="*/ 2435551 w 2777383"/>
                <a:gd name="connsiteY2" fmla="*/ 598205 h 598205"/>
                <a:gd name="connsiteX3" fmla="*/ 2777383 w 2777383"/>
                <a:gd name="connsiteY3" fmla="*/ 42729 h 598205"/>
                <a:gd name="connsiteX4" fmla="*/ 0 w 2777383"/>
                <a:gd name="connsiteY4" fmla="*/ 0 h 598205"/>
                <a:gd name="connsiteX0-1" fmla="*/ 0 w 2789290"/>
                <a:gd name="connsiteY0-2" fmla="*/ 0 h 598205"/>
                <a:gd name="connsiteX1-3" fmla="*/ 222190 w 2789290"/>
                <a:gd name="connsiteY1-4" fmla="*/ 487110 h 598205"/>
                <a:gd name="connsiteX2-5" fmla="*/ 2435551 w 2789290"/>
                <a:gd name="connsiteY2-6" fmla="*/ 598205 h 598205"/>
                <a:gd name="connsiteX3-7" fmla="*/ 2789290 w 2789290"/>
                <a:gd name="connsiteY3-8" fmla="*/ 40348 h 598205"/>
                <a:gd name="connsiteX4-9" fmla="*/ 0 w 2789290"/>
                <a:gd name="connsiteY4-10" fmla="*/ 0 h 598205"/>
                <a:gd name="connsiteX0-11" fmla="*/ 0 w 2677371"/>
                <a:gd name="connsiteY0-12" fmla="*/ 40615 h 557857"/>
                <a:gd name="connsiteX1-13" fmla="*/ 110271 w 2677371"/>
                <a:gd name="connsiteY1-14" fmla="*/ 446762 h 557857"/>
                <a:gd name="connsiteX2-15" fmla="*/ 2323632 w 2677371"/>
                <a:gd name="connsiteY2-16" fmla="*/ 557857 h 557857"/>
                <a:gd name="connsiteX3-17" fmla="*/ 2677371 w 2677371"/>
                <a:gd name="connsiteY3-18" fmla="*/ 0 h 557857"/>
                <a:gd name="connsiteX4-19" fmla="*/ 0 w 2677371"/>
                <a:gd name="connsiteY4-20" fmla="*/ 40615 h 557857"/>
                <a:gd name="connsiteX0-21" fmla="*/ 0 w 2782146"/>
                <a:gd name="connsiteY0-22" fmla="*/ 0 h 562486"/>
                <a:gd name="connsiteX1-23" fmla="*/ 215046 w 2782146"/>
                <a:gd name="connsiteY1-24" fmla="*/ 451391 h 562486"/>
                <a:gd name="connsiteX2-25" fmla="*/ 2428407 w 2782146"/>
                <a:gd name="connsiteY2-26" fmla="*/ 562486 h 562486"/>
                <a:gd name="connsiteX3-27" fmla="*/ 2782146 w 2782146"/>
                <a:gd name="connsiteY3-28" fmla="*/ 4629 h 562486"/>
                <a:gd name="connsiteX4-29" fmla="*/ 0 w 2782146"/>
                <a:gd name="connsiteY4-30" fmla="*/ 0 h 562486"/>
                <a:gd name="connsiteX0-31" fmla="*/ 0 w 2782146"/>
                <a:gd name="connsiteY0-32" fmla="*/ 0 h 562486"/>
                <a:gd name="connsiteX1-33" fmla="*/ 215046 w 2782146"/>
                <a:gd name="connsiteY1-34" fmla="*/ 451391 h 562486"/>
                <a:gd name="connsiteX2-35" fmla="*/ 2428407 w 2782146"/>
                <a:gd name="connsiteY2-36" fmla="*/ 562486 h 562486"/>
                <a:gd name="connsiteX3-37" fmla="*/ 2782146 w 2782146"/>
                <a:gd name="connsiteY3-38" fmla="*/ 4629 h 562486"/>
                <a:gd name="connsiteX4-39" fmla="*/ 0 w 2782146"/>
                <a:gd name="connsiteY4-40" fmla="*/ 0 h 562486"/>
                <a:gd name="connsiteX0-41" fmla="*/ 0 w 2784527"/>
                <a:gd name="connsiteY0-42" fmla="*/ 4902 h 567388"/>
                <a:gd name="connsiteX1-43" fmla="*/ 215046 w 2784527"/>
                <a:gd name="connsiteY1-44" fmla="*/ 456293 h 567388"/>
                <a:gd name="connsiteX2-45" fmla="*/ 2428407 w 2784527"/>
                <a:gd name="connsiteY2-46" fmla="*/ 567388 h 567388"/>
                <a:gd name="connsiteX3-47" fmla="*/ 2784527 w 2784527"/>
                <a:gd name="connsiteY3-48" fmla="*/ 6 h 567388"/>
                <a:gd name="connsiteX4-49" fmla="*/ 0 w 2784527"/>
                <a:gd name="connsiteY4-50" fmla="*/ 4902 h 567388"/>
                <a:gd name="connsiteX0-51" fmla="*/ 0 w 2784527"/>
                <a:gd name="connsiteY0-52" fmla="*/ 4896 h 567382"/>
                <a:gd name="connsiteX1-53" fmla="*/ 215046 w 2784527"/>
                <a:gd name="connsiteY1-54" fmla="*/ 456287 h 567382"/>
                <a:gd name="connsiteX2-55" fmla="*/ 2428407 w 2784527"/>
                <a:gd name="connsiteY2-56" fmla="*/ 567382 h 567382"/>
                <a:gd name="connsiteX3-57" fmla="*/ 2784527 w 2784527"/>
                <a:gd name="connsiteY3-58" fmla="*/ 0 h 567382"/>
                <a:gd name="connsiteX4-59" fmla="*/ 0 w 2784527"/>
                <a:gd name="connsiteY4-60" fmla="*/ 4896 h 567382"/>
                <a:gd name="connsiteX0-61" fmla="*/ 0 w 2784527"/>
                <a:gd name="connsiteY0-62" fmla="*/ 0 h 569630"/>
                <a:gd name="connsiteX1-63" fmla="*/ 215046 w 2784527"/>
                <a:gd name="connsiteY1-64" fmla="*/ 458535 h 569630"/>
                <a:gd name="connsiteX2-65" fmla="*/ 2428407 w 2784527"/>
                <a:gd name="connsiteY2-66" fmla="*/ 569630 h 569630"/>
                <a:gd name="connsiteX3-67" fmla="*/ 2784527 w 2784527"/>
                <a:gd name="connsiteY3-68" fmla="*/ 2248 h 569630"/>
                <a:gd name="connsiteX4-69" fmla="*/ 0 w 2784527"/>
                <a:gd name="connsiteY4-70" fmla="*/ 0 h 569630"/>
                <a:gd name="connsiteX0-71" fmla="*/ 0 w 2784527"/>
                <a:gd name="connsiteY0-72" fmla="*/ 0 h 569630"/>
                <a:gd name="connsiteX1-73" fmla="*/ 215046 w 2784527"/>
                <a:gd name="connsiteY1-74" fmla="*/ 458535 h 569630"/>
                <a:gd name="connsiteX2-75" fmla="*/ 2428407 w 2784527"/>
                <a:gd name="connsiteY2-76" fmla="*/ 569630 h 569630"/>
                <a:gd name="connsiteX3-77" fmla="*/ 2784527 w 2784527"/>
                <a:gd name="connsiteY3-78" fmla="*/ 2248 h 569630"/>
                <a:gd name="connsiteX4-79" fmla="*/ 0 w 2784527"/>
                <a:gd name="connsiteY4-80" fmla="*/ 0 h 569630"/>
                <a:gd name="connsiteX0-81" fmla="*/ 0 w 2784527"/>
                <a:gd name="connsiteY0-82" fmla="*/ 0 h 474380"/>
                <a:gd name="connsiteX1-83" fmla="*/ 215046 w 2784527"/>
                <a:gd name="connsiteY1-84" fmla="*/ 458535 h 474380"/>
                <a:gd name="connsiteX2-85" fmla="*/ 2523657 w 2784527"/>
                <a:gd name="connsiteY2-86" fmla="*/ 474380 h 474380"/>
                <a:gd name="connsiteX3-87" fmla="*/ 2784527 w 2784527"/>
                <a:gd name="connsiteY3-88" fmla="*/ 2248 h 474380"/>
                <a:gd name="connsiteX4-89" fmla="*/ 0 w 2784527"/>
                <a:gd name="connsiteY4-90" fmla="*/ 0 h 474380"/>
                <a:gd name="connsiteX0-91" fmla="*/ 0 w 2784527"/>
                <a:gd name="connsiteY0-92" fmla="*/ 0 h 474380"/>
                <a:gd name="connsiteX1-93" fmla="*/ 215046 w 2784527"/>
                <a:gd name="connsiteY1-94" fmla="*/ 458535 h 474380"/>
                <a:gd name="connsiteX2-95" fmla="*/ 2523657 w 2784527"/>
                <a:gd name="connsiteY2-96" fmla="*/ 474380 h 474380"/>
                <a:gd name="connsiteX3-97" fmla="*/ 2784527 w 2784527"/>
                <a:gd name="connsiteY3-98" fmla="*/ 2248 h 474380"/>
                <a:gd name="connsiteX4-99" fmla="*/ 0 w 2784527"/>
                <a:gd name="connsiteY4-100" fmla="*/ 0 h 474380"/>
                <a:gd name="connsiteX0-101" fmla="*/ 0 w 2784527"/>
                <a:gd name="connsiteY0-102" fmla="*/ 0 h 474380"/>
                <a:gd name="connsiteX1-103" fmla="*/ 215046 w 2784527"/>
                <a:gd name="connsiteY1-104" fmla="*/ 458535 h 474380"/>
                <a:gd name="connsiteX2-105" fmla="*/ 2523657 w 2784527"/>
                <a:gd name="connsiteY2-106" fmla="*/ 474380 h 474380"/>
                <a:gd name="connsiteX3-107" fmla="*/ 2784527 w 2784527"/>
                <a:gd name="connsiteY3-108" fmla="*/ 2248 h 474380"/>
                <a:gd name="connsiteX4-109" fmla="*/ 0 w 2784527"/>
                <a:gd name="connsiteY4-110" fmla="*/ 0 h 474380"/>
                <a:gd name="connsiteX0-111" fmla="*/ 0 w 2784527"/>
                <a:gd name="connsiteY0-112" fmla="*/ 0 h 471999"/>
                <a:gd name="connsiteX1-113" fmla="*/ 215046 w 2784527"/>
                <a:gd name="connsiteY1-114" fmla="*/ 458535 h 471999"/>
                <a:gd name="connsiteX2-115" fmla="*/ 2516513 w 2784527"/>
                <a:gd name="connsiteY2-116" fmla="*/ 471999 h 471999"/>
                <a:gd name="connsiteX3-117" fmla="*/ 2784527 w 2784527"/>
                <a:gd name="connsiteY3-118" fmla="*/ 2248 h 471999"/>
                <a:gd name="connsiteX4-119" fmla="*/ 0 w 2784527"/>
                <a:gd name="connsiteY4-120" fmla="*/ 0 h 471999"/>
                <a:gd name="connsiteX0-121" fmla="*/ 0 w 2784527"/>
                <a:gd name="connsiteY0-122" fmla="*/ 0 h 471999"/>
                <a:gd name="connsiteX1-123" fmla="*/ 215046 w 2784527"/>
                <a:gd name="connsiteY1-124" fmla="*/ 458535 h 471999"/>
                <a:gd name="connsiteX2-125" fmla="*/ 2516513 w 2784527"/>
                <a:gd name="connsiteY2-126" fmla="*/ 471999 h 471999"/>
                <a:gd name="connsiteX3-127" fmla="*/ 2784527 w 2784527"/>
                <a:gd name="connsiteY3-128" fmla="*/ 2248 h 471999"/>
                <a:gd name="connsiteX4-129" fmla="*/ 0 w 2784527"/>
                <a:gd name="connsiteY4-130" fmla="*/ 0 h 471999"/>
                <a:gd name="connsiteX0-131" fmla="*/ 0 w 2784527"/>
                <a:gd name="connsiteY0-132" fmla="*/ 0 h 471999"/>
                <a:gd name="connsiteX1-133" fmla="*/ 226952 w 2784527"/>
                <a:gd name="connsiteY1-134" fmla="*/ 446628 h 471999"/>
                <a:gd name="connsiteX2-135" fmla="*/ 2516513 w 2784527"/>
                <a:gd name="connsiteY2-136" fmla="*/ 471999 h 471999"/>
                <a:gd name="connsiteX3-137" fmla="*/ 2784527 w 2784527"/>
                <a:gd name="connsiteY3-138" fmla="*/ 2248 h 471999"/>
                <a:gd name="connsiteX4-139" fmla="*/ 0 w 2784527"/>
                <a:gd name="connsiteY4-140" fmla="*/ 0 h 471999"/>
                <a:gd name="connsiteX0-141" fmla="*/ 0 w 2784527"/>
                <a:gd name="connsiteY0-142" fmla="*/ 0 h 471999"/>
                <a:gd name="connsiteX1-143" fmla="*/ 226952 w 2784527"/>
                <a:gd name="connsiteY1-144" fmla="*/ 446628 h 471999"/>
                <a:gd name="connsiteX2-145" fmla="*/ 2516513 w 2784527"/>
                <a:gd name="connsiteY2-146" fmla="*/ 471999 h 471999"/>
                <a:gd name="connsiteX3-147" fmla="*/ 2784527 w 2784527"/>
                <a:gd name="connsiteY3-148" fmla="*/ 2248 h 471999"/>
                <a:gd name="connsiteX4-149" fmla="*/ 0 w 2784527"/>
                <a:gd name="connsiteY4-150" fmla="*/ 0 h 471999"/>
                <a:gd name="connsiteX0-151" fmla="*/ 0 w 2784527"/>
                <a:gd name="connsiteY0-152" fmla="*/ 0 h 471999"/>
                <a:gd name="connsiteX1-153" fmla="*/ 226952 w 2784527"/>
                <a:gd name="connsiteY1-154" fmla="*/ 446628 h 471999"/>
                <a:gd name="connsiteX2-155" fmla="*/ 2516513 w 2784527"/>
                <a:gd name="connsiteY2-156" fmla="*/ 471999 h 471999"/>
                <a:gd name="connsiteX3-157" fmla="*/ 2784527 w 2784527"/>
                <a:gd name="connsiteY3-158" fmla="*/ 2248 h 471999"/>
                <a:gd name="connsiteX4-159" fmla="*/ 0 w 2784527"/>
                <a:gd name="connsiteY4-160" fmla="*/ 0 h 471999"/>
                <a:gd name="connsiteX0-161" fmla="*/ 0 w 2784527"/>
                <a:gd name="connsiteY0-162" fmla="*/ 0 h 553756"/>
                <a:gd name="connsiteX1-163" fmla="*/ 226952 w 2784527"/>
                <a:gd name="connsiteY1-164" fmla="*/ 446628 h 553756"/>
                <a:gd name="connsiteX2-165" fmla="*/ 2516513 w 2784527"/>
                <a:gd name="connsiteY2-166" fmla="*/ 471999 h 553756"/>
                <a:gd name="connsiteX3-167" fmla="*/ 2784527 w 2784527"/>
                <a:gd name="connsiteY3-168" fmla="*/ 2248 h 553756"/>
                <a:gd name="connsiteX4-169" fmla="*/ 0 w 2784527"/>
                <a:gd name="connsiteY4-170" fmla="*/ 0 h 553756"/>
                <a:gd name="connsiteX0-171" fmla="*/ 0 w 2784527"/>
                <a:gd name="connsiteY0-172" fmla="*/ 0 h 660042"/>
                <a:gd name="connsiteX1-173" fmla="*/ 226952 w 2784527"/>
                <a:gd name="connsiteY1-174" fmla="*/ 446628 h 660042"/>
                <a:gd name="connsiteX2-175" fmla="*/ 2516513 w 2784527"/>
                <a:gd name="connsiteY2-176" fmla="*/ 471999 h 660042"/>
                <a:gd name="connsiteX3-177" fmla="*/ 2784527 w 2784527"/>
                <a:gd name="connsiteY3-178" fmla="*/ 2248 h 660042"/>
                <a:gd name="connsiteX4-179" fmla="*/ 0 w 2784527"/>
                <a:gd name="connsiteY4-180" fmla="*/ 0 h 660042"/>
                <a:gd name="connsiteX0-181" fmla="*/ 0 w 2784527"/>
                <a:gd name="connsiteY0-182" fmla="*/ 0 h 742561"/>
                <a:gd name="connsiteX1-183" fmla="*/ 226952 w 2784527"/>
                <a:gd name="connsiteY1-184" fmla="*/ 446628 h 742561"/>
                <a:gd name="connsiteX2-185" fmla="*/ 1361428 w 2784527"/>
                <a:gd name="connsiteY2-186" fmla="*/ 742482 h 742561"/>
                <a:gd name="connsiteX3-187" fmla="*/ 2516513 w 2784527"/>
                <a:gd name="connsiteY3-188" fmla="*/ 471999 h 742561"/>
                <a:gd name="connsiteX4-189" fmla="*/ 2784527 w 2784527"/>
                <a:gd name="connsiteY4-190" fmla="*/ 2248 h 742561"/>
                <a:gd name="connsiteX5" fmla="*/ 0 w 2784527"/>
                <a:gd name="connsiteY5" fmla="*/ 0 h 742561"/>
                <a:gd name="connsiteX0-191" fmla="*/ 0 w 2784527"/>
                <a:gd name="connsiteY0-192" fmla="*/ 0 h 742561"/>
                <a:gd name="connsiteX1-193" fmla="*/ 226952 w 2784527"/>
                <a:gd name="connsiteY1-194" fmla="*/ 446628 h 742561"/>
                <a:gd name="connsiteX2-195" fmla="*/ 1361428 w 2784527"/>
                <a:gd name="connsiteY2-196" fmla="*/ 742482 h 742561"/>
                <a:gd name="connsiteX3-197" fmla="*/ 2516513 w 2784527"/>
                <a:gd name="connsiteY3-198" fmla="*/ 471999 h 742561"/>
                <a:gd name="connsiteX4-199" fmla="*/ 2784527 w 2784527"/>
                <a:gd name="connsiteY4-200" fmla="*/ 2248 h 742561"/>
                <a:gd name="connsiteX5-201" fmla="*/ 0 w 2784527"/>
                <a:gd name="connsiteY5-202" fmla="*/ 0 h 742561"/>
                <a:gd name="connsiteX0-203" fmla="*/ 0 w 2784527"/>
                <a:gd name="connsiteY0-204" fmla="*/ 0 h 735422"/>
                <a:gd name="connsiteX1-205" fmla="*/ 226952 w 2784527"/>
                <a:gd name="connsiteY1-206" fmla="*/ 446628 h 735422"/>
                <a:gd name="connsiteX2-207" fmla="*/ 1366190 w 2784527"/>
                <a:gd name="connsiteY2-208" fmla="*/ 735339 h 735422"/>
                <a:gd name="connsiteX3-209" fmla="*/ 2516513 w 2784527"/>
                <a:gd name="connsiteY3-210" fmla="*/ 471999 h 735422"/>
                <a:gd name="connsiteX4-211" fmla="*/ 2784527 w 2784527"/>
                <a:gd name="connsiteY4-212" fmla="*/ 2248 h 735422"/>
                <a:gd name="connsiteX5-213" fmla="*/ 0 w 2784527"/>
                <a:gd name="connsiteY5-214" fmla="*/ 0 h 735422"/>
                <a:gd name="connsiteX0-215" fmla="*/ 0 w 2784527"/>
                <a:gd name="connsiteY0-216" fmla="*/ 0 h 735472"/>
                <a:gd name="connsiteX1-217" fmla="*/ 226952 w 2784527"/>
                <a:gd name="connsiteY1-218" fmla="*/ 446628 h 735472"/>
                <a:gd name="connsiteX2-219" fmla="*/ 1366190 w 2784527"/>
                <a:gd name="connsiteY2-220" fmla="*/ 735339 h 735472"/>
                <a:gd name="connsiteX3-221" fmla="*/ 2516513 w 2784527"/>
                <a:gd name="connsiteY3-222" fmla="*/ 471999 h 735472"/>
                <a:gd name="connsiteX4-223" fmla="*/ 2784527 w 2784527"/>
                <a:gd name="connsiteY4-224" fmla="*/ 2248 h 735472"/>
                <a:gd name="connsiteX5-225" fmla="*/ 0 w 2784527"/>
                <a:gd name="connsiteY5-226" fmla="*/ 0 h 735472"/>
                <a:gd name="connsiteX0-227" fmla="*/ 0 w 2784527"/>
                <a:gd name="connsiteY0-228" fmla="*/ 0 h 735447"/>
                <a:gd name="connsiteX1-229" fmla="*/ 226952 w 2784527"/>
                <a:gd name="connsiteY1-230" fmla="*/ 446628 h 735447"/>
                <a:gd name="connsiteX2-231" fmla="*/ 1366190 w 2784527"/>
                <a:gd name="connsiteY2-232" fmla="*/ 735339 h 735447"/>
                <a:gd name="connsiteX3-233" fmla="*/ 2511751 w 2784527"/>
                <a:gd name="connsiteY3-234" fmla="*/ 469618 h 735447"/>
                <a:gd name="connsiteX4-235" fmla="*/ 2784527 w 2784527"/>
                <a:gd name="connsiteY4-236" fmla="*/ 2248 h 735447"/>
                <a:gd name="connsiteX5-237" fmla="*/ 0 w 2784527"/>
                <a:gd name="connsiteY5-238" fmla="*/ 0 h 735447"/>
                <a:gd name="connsiteX0-239" fmla="*/ 0 w 2784527"/>
                <a:gd name="connsiteY0-240" fmla="*/ 0 h 735434"/>
                <a:gd name="connsiteX1-241" fmla="*/ 226952 w 2784527"/>
                <a:gd name="connsiteY1-242" fmla="*/ 446628 h 735434"/>
                <a:gd name="connsiteX2-243" fmla="*/ 1366190 w 2784527"/>
                <a:gd name="connsiteY2-244" fmla="*/ 735339 h 735434"/>
                <a:gd name="connsiteX3-245" fmla="*/ 2511751 w 2784527"/>
                <a:gd name="connsiteY3-246" fmla="*/ 469618 h 735434"/>
                <a:gd name="connsiteX4-247" fmla="*/ 2784527 w 2784527"/>
                <a:gd name="connsiteY4-248" fmla="*/ 2248 h 735434"/>
                <a:gd name="connsiteX5-249" fmla="*/ 0 w 2784527"/>
                <a:gd name="connsiteY5-250" fmla="*/ 0 h 735434"/>
                <a:gd name="connsiteX0-251" fmla="*/ 0 w 2784527"/>
                <a:gd name="connsiteY0-252" fmla="*/ 0 h 735353"/>
                <a:gd name="connsiteX1-253" fmla="*/ 226952 w 2784527"/>
                <a:gd name="connsiteY1-254" fmla="*/ 446628 h 735353"/>
                <a:gd name="connsiteX2-255" fmla="*/ 1366190 w 2784527"/>
                <a:gd name="connsiteY2-256" fmla="*/ 735339 h 735353"/>
                <a:gd name="connsiteX3-257" fmla="*/ 2511751 w 2784527"/>
                <a:gd name="connsiteY3-258" fmla="*/ 469618 h 735353"/>
                <a:gd name="connsiteX4-259" fmla="*/ 2784527 w 2784527"/>
                <a:gd name="connsiteY4-260" fmla="*/ 2248 h 735353"/>
                <a:gd name="connsiteX5-261" fmla="*/ 0 w 2784527"/>
                <a:gd name="connsiteY5-262" fmla="*/ 0 h 735353"/>
                <a:gd name="connsiteX0-263" fmla="*/ 0 w 2784527"/>
                <a:gd name="connsiteY0-264" fmla="*/ 0 h 735415"/>
                <a:gd name="connsiteX1-265" fmla="*/ 236477 w 2784527"/>
                <a:gd name="connsiteY1-266" fmla="*/ 449009 h 735415"/>
                <a:gd name="connsiteX2-267" fmla="*/ 1366190 w 2784527"/>
                <a:gd name="connsiteY2-268" fmla="*/ 735339 h 735415"/>
                <a:gd name="connsiteX3-269" fmla="*/ 2511751 w 2784527"/>
                <a:gd name="connsiteY3-270" fmla="*/ 469618 h 735415"/>
                <a:gd name="connsiteX4-271" fmla="*/ 2784527 w 2784527"/>
                <a:gd name="connsiteY4-272" fmla="*/ 2248 h 735415"/>
                <a:gd name="connsiteX5-273" fmla="*/ 0 w 2784527"/>
                <a:gd name="connsiteY5-274" fmla="*/ 0 h 735415"/>
                <a:gd name="connsiteX0-275" fmla="*/ 0 w 2784527"/>
                <a:gd name="connsiteY0-276" fmla="*/ 0 h 735346"/>
                <a:gd name="connsiteX1-277" fmla="*/ 236477 w 2784527"/>
                <a:gd name="connsiteY1-278" fmla="*/ 449009 h 735346"/>
                <a:gd name="connsiteX2-279" fmla="*/ 1366190 w 2784527"/>
                <a:gd name="connsiteY2-280" fmla="*/ 735339 h 735346"/>
                <a:gd name="connsiteX3-281" fmla="*/ 2511751 w 2784527"/>
                <a:gd name="connsiteY3-282" fmla="*/ 469618 h 735346"/>
                <a:gd name="connsiteX4-283" fmla="*/ 2784527 w 2784527"/>
                <a:gd name="connsiteY4-284" fmla="*/ 2248 h 735346"/>
                <a:gd name="connsiteX5-285" fmla="*/ 0 w 2784527"/>
                <a:gd name="connsiteY5-286" fmla="*/ 0 h 735346"/>
                <a:gd name="connsiteX0-287" fmla="*/ 0 w 2784527"/>
                <a:gd name="connsiteY0-288" fmla="*/ 0 h 735346"/>
                <a:gd name="connsiteX1-289" fmla="*/ 236477 w 2784527"/>
                <a:gd name="connsiteY1-290" fmla="*/ 449009 h 735346"/>
                <a:gd name="connsiteX2-291" fmla="*/ 1366190 w 2784527"/>
                <a:gd name="connsiteY2-292" fmla="*/ 735339 h 735346"/>
                <a:gd name="connsiteX3-293" fmla="*/ 2511751 w 2784527"/>
                <a:gd name="connsiteY3-294" fmla="*/ 469618 h 735346"/>
                <a:gd name="connsiteX4-295" fmla="*/ 2784527 w 2784527"/>
                <a:gd name="connsiteY4-296" fmla="*/ 2248 h 735346"/>
                <a:gd name="connsiteX5-297" fmla="*/ 0 w 2784527"/>
                <a:gd name="connsiteY5-298" fmla="*/ 0 h 735346"/>
                <a:gd name="connsiteX0-299" fmla="*/ 84443 w 2868970"/>
                <a:gd name="connsiteY0-300" fmla="*/ 1353824 h 2197322"/>
                <a:gd name="connsiteX1-301" fmla="*/ 37551 w 2868970"/>
                <a:gd name="connsiteY1-302" fmla="*/ 9751 h 2197322"/>
                <a:gd name="connsiteX2-303" fmla="*/ 1450633 w 2868970"/>
                <a:gd name="connsiteY2-304" fmla="*/ 2089163 h 2197322"/>
                <a:gd name="connsiteX3-305" fmla="*/ 2596194 w 2868970"/>
                <a:gd name="connsiteY3-306" fmla="*/ 1823442 h 2197322"/>
                <a:gd name="connsiteX4-307" fmla="*/ 2868970 w 2868970"/>
                <a:gd name="connsiteY4-308" fmla="*/ 1356072 h 2197322"/>
                <a:gd name="connsiteX5-309" fmla="*/ 84443 w 2868970"/>
                <a:gd name="connsiteY5-310" fmla="*/ 1353824 h 2197322"/>
                <a:gd name="connsiteX0-311" fmla="*/ 88617 w 2873144"/>
                <a:gd name="connsiteY0-312" fmla="*/ 1280434 h 2118706"/>
                <a:gd name="connsiteX1-313" fmla="*/ 36963 w 2873144"/>
                <a:gd name="connsiteY1-314" fmla="*/ 10180 h 2118706"/>
                <a:gd name="connsiteX2-315" fmla="*/ 1454807 w 2873144"/>
                <a:gd name="connsiteY2-316" fmla="*/ 2015773 h 2118706"/>
                <a:gd name="connsiteX3-317" fmla="*/ 2600368 w 2873144"/>
                <a:gd name="connsiteY3-318" fmla="*/ 1750052 h 2118706"/>
                <a:gd name="connsiteX4-319" fmla="*/ 2873144 w 2873144"/>
                <a:gd name="connsiteY4-320" fmla="*/ 1282682 h 2118706"/>
                <a:gd name="connsiteX5-321" fmla="*/ 88617 w 2873144"/>
                <a:gd name="connsiteY5-322" fmla="*/ 1280434 h 2118706"/>
                <a:gd name="connsiteX0-323" fmla="*/ 88617 w 2951923"/>
                <a:gd name="connsiteY0-324" fmla="*/ 1290262 h 2025601"/>
                <a:gd name="connsiteX1-325" fmla="*/ 36963 w 2951923"/>
                <a:gd name="connsiteY1-326" fmla="*/ 20008 h 2025601"/>
                <a:gd name="connsiteX2-327" fmla="*/ 1454807 w 2951923"/>
                <a:gd name="connsiteY2-328" fmla="*/ 2025601 h 2025601"/>
                <a:gd name="connsiteX3-329" fmla="*/ 2905168 w 2951923"/>
                <a:gd name="connsiteY3-330" fmla="*/ 12042 h 2025601"/>
                <a:gd name="connsiteX4-331" fmla="*/ 2873144 w 2951923"/>
                <a:gd name="connsiteY4-332" fmla="*/ 1292510 h 2025601"/>
                <a:gd name="connsiteX5-333" fmla="*/ 88617 w 2951923"/>
                <a:gd name="connsiteY5-334" fmla="*/ 1290262 h 2025601"/>
                <a:gd name="connsiteX0-335" fmla="*/ 88617 w 2951923"/>
                <a:gd name="connsiteY0-336" fmla="*/ 1433706 h 1694255"/>
                <a:gd name="connsiteX1-337" fmla="*/ 36963 w 2951923"/>
                <a:gd name="connsiteY1-338" fmla="*/ 163452 h 1694255"/>
                <a:gd name="connsiteX2-339" fmla="*/ 2905168 w 2951923"/>
                <a:gd name="connsiteY2-340" fmla="*/ 155486 h 1694255"/>
                <a:gd name="connsiteX3-341" fmla="*/ 2873144 w 2951923"/>
                <a:gd name="connsiteY3-342" fmla="*/ 1435954 h 1694255"/>
                <a:gd name="connsiteX4-343" fmla="*/ 88617 w 2951923"/>
                <a:gd name="connsiteY4-344" fmla="*/ 1433706 h 1694255"/>
                <a:gd name="connsiteX0-345" fmla="*/ 88617 w 2979811"/>
                <a:gd name="connsiteY0-346" fmla="*/ 1433706 h 1694255"/>
                <a:gd name="connsiteX1-347" fmla="*/ 36963 w 2979811"/>
                <a:gd name="connsiteY1-348" fmla="*/ 163452 h 1694255"/>
                <a:gd name="connsiteX2-349" fmla="*/ 2905168 w 2979811"/>
                <a:gd name="connsiteY2-350" fmla="*/ 155486 h 1694255"/>
                <a:gd name="connsiteX3-351" fmla="*/ 2873144 w 2979811"/>
                <a:gd name="connsiteY3-352" fmla="*/ 1435954 h 1694255"/>
                <a:gd name="connsiteX4-353" fmla="*/ 88617 w 2979811"/>
                <a:gd name="connsiteY4-354" fmla="*/ 1433706 h 1694255"/>
                <a:gd name="connsiteX0-355" fmla="*/ 106956 w 2998150"/>
                <a:gd name="connsiteY0-356" fmla="*/ 1433706 h 1694255"/>
                <a:gd name="connsiteX1-357" fmla="*/ 55302 w 2998150"/>
                <a:gd name="connsiteY1-358" fmla="*/ 163452 h 1694255"/>
                <a:gd name="connsiteX2-359" fmla="*/ 2923507 w 2998150"/>
                <a:gd name="connsiteY2-360" fmla="*/ 155486 h 1694255"/>
                <a:gd name="connsiteX3-361" fmla="*/ 2891483 w 2998150"/>
                <a:gd name="connsiteY3-362" fmla="*/ 1435954 h 1694255"/>
                <a:gd name="connsiteX4-363" fmla="*/ 106956 w 2998150"/>
                <a:gd name="connsiteY4-364" fmla="*/ 1433706 h 1694255"/>
                <a:gd name="connsiteX0-365" fmla="*/ 97436 w 2988630"/>
                <a:gd name="connsiteY0-366" fmla="*/ 1433706 h 1694255"/>
                <a:gd name="connsiteX1-367" fmla="*/ 45782 w 2988630"/>
                <a:gd name="connsiteY1-368" fmla="*/ 163452 h 1694255"/>
                <a:gd name="connsiteX2-369" fmla="*/ 2913987 w 2988630"/>
                <a:gd name="connsiteY2-370" fmla="*/ 155486 h 1694255"/>
                <a:gd name="connsiteX3-371" fmla="*/ 2881963 w 2988630"/>
                <a:gd name="connsiteY3-372" fmla="*/ 1435954 h 1694255"/>
                <a:gd name="connsiteX4-373" fmla="*/ 97436 w 2988630"/>
                <a:gd name="connsiteY4-374" fmla="*/ 1433706 h 1694255"/>
                <a:gd name="connsiteX0-375" fmla="*/ 97436 w 2980253"/>
                <a:gd name="connsiteY0-376" fmla="*/ 1433706 h 1694255"/>
                <a:gd name="connsiteX1-377" fmla="*/ 45782 w 2980253"/>
                <a:gd name="connsiteY1-378" fmla="*/ 163452 h 1694255"/>
                <a:gd name="connsiteX2-379" fmla="*/ 2913987 w 2980253"/>
                <a:gd name="connsiteY2-380" fmla="*/ 155486 h 1694255"/>
                <a:gd name="connsiteX3-381" fmla="*/ 2881963 w 2980253"/>
                <a:gd name="connsiteY3-382" fmla="*/ 1435954 h 1694255"/>
                <a:gd name="connsiteX4-383" fmla="*/ 97436 w 2980253"/>
                <a:gd name="connsiteY4-384" fmla="*/ 1433706 h 1694255"/>
                <a:gd name="connsiteX0-385" fmla="*/ 97436 w 2980253"/>
                <a:gd name="connsiteY0-386" fmla="*/ 1321410 h 1581959"/>
                <a:gd name="connsiteX1-387" fmla="*/ 45782 w 2980253"/>
                <a:gd name="connsiteY1-388" fmla="*/ 51156 h 1581959"/>
                <a:gd name="connsiteX2-389" fmla="*/ 2913987 w 2980253"/>
                <a:gd name="connsiteY2-390" fmla="*/ 43190 h 1581959"/>
                <a:gd name="connsiteX3-391" fmla="*/ 2881963 w 2980253"/>
                <a:gd name="connsiteY3-392" fmla="*/ 1323658 h 1581959"/>
                <a:gd name="connsiteX4-393" fmla="*/ 97436 w 2980253"/>
                <a:gd name="connsiteY4-394" fmla="*/ 1321410 h 1581959"/>
                <a:gd name="connsiteX0-395" fmla="*/ 97436 w 2980253"/>
                <a:gd name="connsiteY0-396" fmla="*/ 1278220 h 1538769"/>
                <a:gd name="connsiteX1-397" fmla="*/ 45782 w 2980253"/>
                <a:gd name="connsiteY1-398" fmla="*/ 7966 h 1538769"/>
                <a:gd name="connsiteX2-399" fmla="*/ 2913987 w 2980253"/>
                <a:gd name="connsiteY2-400" fmla="*/ 0 h 1538769"/>
                <a:gd name="connsiteX3-401" fmla="*/ 2881963 w 2980253"/>
                <a:gd name="connsiteY3-402" fmla="*/ 1280468 h 1538769"/>
                <a:gd name="connsiteX4-403" fmla="*/ 97436 w 2980253"/>
                <a:gd name="connsiteY4-404" fmla="*/ 1278220 h 1538769"/>
                <a:gd name="connsiteX0-405" fmla="*/ 103782 w 2986599"/>
                <a:gd name="connsiteY0-406" fmla="*/ 1278220 h 1538769"/>
                <a:gd name="connsiteX1-407" fmla="*/ 52128 w 2986599"/>
                <a:gd name="connsiteY1-408" fmla="*/ 7966 h 1538769"/>
                <a:gd name="connsiteX2-409" fmla="*/ 2920333 w 2986599"/>
                <a:gd name="connsiteY2-410" fmla="*/ 0 h 1538769"/>
                <a:gd name="connsiteX3-411" fmla="*/ 2888309 w 2986599"/>
                <a:gd name="connsiteY3-412" fmla="*/ 1280468 h 1538769"/>
                <a:gd name="connsiteX4-413" fmla="*/ 103782 w 2986599"/>
                <a:gd name="connsiteY4-414" fmla="*/ 1278220 h 1538769"/>
                <a:gd name="connsiteX0-415" fmla="*/ 108661 w 2991478"/>
                <a:gd name="connsiteY0-416" fmla="*/ 1278220 h 1538769"/>
                <a:gd name="connsiteX1-417" fmla="*/ 57007 w 2991478"/>
                <a:gd name="connsiteY1-418" fmla="*/ 7966 h 1538769"/>
                <a:gd name="connsiteX2-419" fmla="*/ 2925212 w 2991478"/>
                <a:gd name="connsiteY2-420" fmla="*/ 0 h 1538769"/>
                <a:gd name="connsiteX3-421" fmla="*/ 2893188 w 2991478"/>
                <a:gd name="connsiteY3-422" fmla="*/ 1280468 h 1538769"/>
                <a:gd name="connsiteX4-423" fmla="*/ 108661 w 2991478"/>
                <a:gd name="connsiteY4-424" fmla="*/ 1278220 h 1538769"/>
                <a:gd name="connsiteX0-425" fmla="*/ 108661 w 2996072"/>
                <a:gd name="connsiteY0-426" fmla="*/ 1278220 h 1538769"/>
                <a:gd name="connsiteX1-427" fmla="*/ 57007 w 2996072"/>
                <a:gd name="connsiteY1-428" fmla="*/ 7966 h 1538769"/>
                <a:gd name="connsiteX2-429" fmla="*/ 2925212 w 2996072"/>
                <a:gd name="connsiteY2-430" fmla="*/ 0 h 1538769"/>
                <a:gd name="connsiteX3-431" fmla="*/ 2893188 w 2996072"/>
                <a:gd name="connsiteY3-432" fmla="*/ 1280468 h 1538769"/>
                <a:gd name="connsiteX4-433" fmla="*/ 108661 w 2996072"/>
                <a:gd name="connsiteY4-434" fmla="*/ 1278220 h 1538769"/>
                <a:gd name="connsiteX0-435" fmla="*/ 108661 w 2989907"/>
                <a:gd name="connsiteY0-436" fmla="*/ 1278220 h 1538769"/>
                <a:gd name="connsiteX1-437" fmla="*/ 57007 w 2989907"/>
                <a:gd name="connsiteY1-438" fmla="*/ 7966 h 1538769"/>
                <a:gd name="connsiteX2-439" fmla="*/ 2925212 w 2989907"/>
                <a:gd name="connsiteY2-440" fmla="*/ 0 h 1538769"/>
                <a:gd name="connsiteX3-441" fmla="*/ 2893188 w 2989907"/>
                <a:gd name="connsiteY3-442" fmla="*/ 1280468 h 1538769"/>
                <a:gd name="connsiteX4-443" fmla="*/ 108661 w 2989907"/>
                <a:gd name="connsiteY4-444" fmla="*/ 1278220 h 1538769"/>
                <a:gd name="connsiteX0-445" fmla="*/ 108661 w 2996072"/>
                <a:gd name="connsiteY0-446" fmla="*/ 1278220 h 1538769"/>
                <a:gd name="connsiteX1-447" fmla="*/ 57007 w 2996072"/>
                <a:gd name="connsiteY1-448" fmla="*/ 7966 h 1538769"/>
                <a:gd name="connsiteX2-449" fmla="*/ 2925212 w 2996072"/>
                <a:gd name="connsiteY2-450" fmla="*/ 0 h 1538769"/>
                <a:gd name="connsiteX3-451" fmla="*/ 2893188 w 2996072"/>
                <a:gd name="connsiteY3-452" fmla="*/ 1280468 h 1538769"/>
                <a:gd name="connsiteX4-453" fmla="*/ 108661 w 2996072"/>
                <a:gd name="connsiteY4-454" fmla="*/ 1278220 h 1538769"/>
                <a:gd name="connsiteX0-455" fmla="*/ 108661 w 2996756"/>
                <a:gd name="connsiteY0-456" fmla="*/ 1278220 h 1538769"/>
                <a:gd name="connsiteX1-457" fmla="*/ 57007 w 2996756"/>
                <a:gd name="connsiteY1-458" fmla="*/ 7966 h 1538769"/>
                <a:gd name="connsiteX2-459" fmla="*/ 2925212 w 2996756"/>
                <a:gd name="connsiteY2-460" fmla="*/ 0 h 1538769"/>
                <a:gd name="connsiteX3-461" fmla="*/ 2893188 w 2996756"/>
                <a:gd name="connsiteY3-462" fmla="*/ 1280468 h 1538769"/>
                <a:gd name="connsiteX4-463" fmla="*/ 108661 w 2996756"/>
                <a:gd name="connsiteY4-464" fmla="*/ 1278220 h 1538769"/>
                <a:gd name="connsiteX0-465" fmla="*/ 218419 w 2973164"/>
                <a:gd name="connsiteY0-466" fmla="*/ 37954 h 1817482"/>
                <a:gd name="connsiteX1-467" fmla="*/ 33415 w 2973164"/>
                <a:gd name="connsiteY1-468" fmla="*/ 494107 h 1817482"/>
                <a:gd name="connsiteX2-469" fmla="*/ 2901620 w 2973164"/>
                <a:gd name="connsiteY2-470" fmla="*/ 486141 h 1817482"/>
                <a:gd name="connsiteX3-471" fmla="*/ 2869596 w 2973164"/>
                <a:gd name="connsiteY3-472" fmla="*/ 1766609 h 1817482"/>
                <a:gd name="connsiteX4-473" fmla="*/ 218419 w 2973164"/>
                <a:gd name="connsiteY4-474" fmla="*/ 37954 h 1817482"/>
                <a:gd name="connsiteX0-475" fmla="*/ 218419 w 2942363"/>
                <a:gd name="connsiteY0-476" fmla="*/ 43246 h 702491"/>
                <a:gd name="connsiteX1-477" fmla="*/ 33415 w 2942363"/>
                <a:gd name="connsiteY1-478" fmla="*/ 499399 h 702491"/>
                <a:gd name="connsiteX2-479" fmla="*/ 2901620 w 2942363"/>
                <a:gd name="connsiteY2-480" fmla="*/ 491433 h 702491"/>
                <a:gd name="connsiteX3-481" fmla="*/ 2729102 w 2942363"/>
                <a:gd name="connsiteY3-482" fmla="*/ 45495 h 702491"/>
                <a:gd name="connsiteX4-483" fmla="*/ 218419 w 2942363"/>
                <a:gd name="connsiteY4-484" fmla="*/ 43246 h 702491"/>
                <a:gd name="connsiteX0-485" fmla="*/ 185004 w 2908948"/>
                <a:gd name="connsiteY0-486" fmla="*/ 70138 h 729383"/>
                <a:gd name="connsiteX1-487" fmla="*/ 0 w 2908948"/>
                <a:gd name="connsiteY1-488" fmla="*/ 526291 h 729383"/>
                <a:gd name="connsiteX2-489" fmla="*/ 2868205 w 2908948"/>
                <a:gd name="connsiteY2-490" fmla="*/ 518325 h 729383"/>
                <a:gd name="connsiteX3-491" fmla="*/ 2695687 w 2908948"/>
                <a:gd name="connsiteY3-492" fmla="*/ 72387 h 729383"/>
                <a:gd name="connsiteX4-493" fmla="*/ 185004 w 2908948"/>
                <a:gd name="connsiteY4-494" fmla="*/ 70138 h 729383"/>
                <a:gd name="connsiteX0-495" fmla="*/ 165954 w 2908948"/>
                <a:gd name="connsiteY0-496" fmla="*/ 68675 h 744588"/>
                <a:gd name="connsiteX1-497" fmla="*/ 0 w 2908948"/>
                <a:gd name="connsiteY1-498" fmla="*/ 541496 h 744588"/>
                <a:gd name="connsiteX2-499" fmla="*/ 2868205 w 2908948"/>
                <a:gd name="connsiteY2-500" fmla="*/ 533530 h 744588"/>
                <a:gd name="connsiteX3-501" fmla="*/ 2695687 w 2908948"/>
                <a:gd name="connsiteY3-502" fmla="*/ 87592 h 744588"/>
                <a:gd name="connsiteX4-503" fmla="*/ 165954 w 2908948"/>
                <a:gd name="connsiteY4-504" fmla="*/ 68675 h 744588"/>
                <a:gd name="connsiteX0-505" fmla="*/ 165954 w 2908948"/>
                <a:gd name="connsiteY0-506" fmla="*/ 26579 h 702492"/>
                <a:gd name="connsiteX1-507" fmla="*/ 0 w 2908948"/>
                <a:gd name="connsiteY1-508" fmla="*/ 499400 h 702492"/>
                <a:gd name="connsiteX2-509" fmla="*/ 2868205 w 2908948"/>
                <a:gd name="connsiteY2-510" fmla="*/ 491434 h 702492"/>
                <a:gd name="connsiteX3-511" fmla="*/ 2695687 w 2908948"/>
                <a:gd name="connsiteY3-512" fmla="*/ 45496 h 702492"/>
                <a:gd name="connsiteX4-513" fmla="*/ 165954 w 2908948"/>
                <a:gd name="connsiteY4-514" fmla="*/ 26579 h 702492"/>
                <a:gd name="connsiteX0-515" fmla="*/ 165954 w 2868205"/>
                <a:gd name="connsiteY0-516" fmla="*/ 55307 h 731220"/>
                <a:gd name="connsiteX1-517" fmla="*/ 0 w 2868205"/>
                <a:gd name="connsiteY1-518" fmla="*/ 528128 h 731220"/>
                <a:gd name="connsiteX2-519" fmla="*/ 2868205 w 2868205"/>
                <a:gd name="connsiteY2-520" fmla="*/ 520162 h 731220"/>
                <a:gd name="connsiteX3-521" fmla="*/ 2695687 w 2868205"/>
                <a:gd name="connsiteY3-522" fmla="*/ 74224 h 731220"/>
                <a:gd name="connsiteX4-523" fmla="*/ 165954 w 2868205"/>
                <a:gd name="connsiteY4-524" fmla="*/ 55307 h 731220"/>
                <a:gd name="connsiteX0-525" fmla="*/ 165954 w 2868205"/>
                <a:gd name="connsiteY0-526" fmla="*/ 68328 h 744241"/>
                <a:gd name="connsiteX1-527" fmla="*/ 0 w 2868205"/>
                <a:gd name="connsiteY1-528" fmla="*/ 541149 h 744241"/>
                <a:gd name="connsiteX2-529" fmla="*/ 2868205 w 2868205"/>
                <a:gd name="connsiteY2-530" fmla="*/ 533183 h 744241"/>
                <a:gd name="connsiteX3-531" fmla="*/ 2714737 w 2868205"/>
                <a:gd name="connsiteY3-532" fmla="*/ 72958 h 744241"/>
                <a:gd name="connsiteX4-533" fmla="*/ 165954 w 2868205"/>
                <a:gd name="connsiteY4-534" fmla="*/ 68328 h 744241"/>
                <a:gd name="connsiteX0-535" fmla="*/ 165954 w 2868205"/>
                <a:gd name="connsiteY0-536" fmla="*/ 0 h 675913"/>
                <a:gd name="connsiteX1-537" fmla="*/ 0 w 2868205"/>
                <a:gd name="connsiteY1-538" fmla="*/ 472821 h 675913"/>
                <a:gd name="connsiteX2-539" fmla="*/ 2868205 w 2868205"/>
                <a:gd name="connsiteY2-540" fmla="*/ 464855 h 675913"/>
                <a:gd name="connsiteX3-541" fmla="*/ 2714737 w 2868205"/>
                <a:gd name="connsiteY3-542" fmla="*/ 4630 h 675913"/>
                <a:gd name="connsiteX4-543" fmla="*/ 165954 w 2868205"/>
                <a:gd name="connsiteY4-544" fmla="*/ 0 h 675913"/>
                <a:gd name="connsiteX0-545" fmla="*/ 165954 w 2868205"/>
                <a:gd name="connsiteY0-546" fmla="*/ 0 h 675913"/>
                <a:gd name="connsiteX1-547" fmla="*/ 0 w 2868205"/>
                <a:gd name="connsiteY1-548" fmla="*/ 472821 h 675913"/>
                <a:gd name="connsiteX2-549" fmla="*/ 2868205 w 2868205"/>
                <a:gd name="connsiteY2-550" fmla="*/ 464855 h 675913"/>
                <a:gd name="connsiteX3-551" fmla="*/ 2714737 w 2868205"/>
                <a:gd name="connsiteY3-552" fmla="*/ 4630 h 675913"/>
                <a:gd name="connsiteX4-553" fmla="*/ 165954 w 2868205"/>
                <a:gd name="connsiteY4-554" fmla="*/ 0 h 675913"/>
                <a:gd name="connsiteX0-555" fmla="*/ 165954 w 2868205"/>
                <a:gd name="connsiteY0-556" fmla="*/ 0 h 675913"/>
                <a:gd name="connsiteX1-557" fmla="*/ 0 w 2868205"/>
                <a:gd name="connsiteY1-558" fmla="*/ 472821 h 675913"/>
                <a:gd name="connsiteX2-559" fmla="*/ 2868205 w 2868205"/>
                <a:gd name="connsiteY2-560" fmla="*/ 464855 h 675913"/>
                <a:gd name="connsiteX3-561" fmla="*/ 2714737 w 2868205"/>
                <a:gd name="connsiteY3-562" fmla="*/ 4630 h 675913"/>
                <a:gd name="connsiteX4-563" fmla="*/ 165954 w 2868205"/>
                <a:gd name="connsiteY4-564" fmla="*/ 0 h 675913"/>
                <a:gd name="connsiteX0-565" fmla="*/ 165954 w 2868205"/>
                <a:gd name="connsiteY0-566" fmla="*/ 0 h 675913"/>
                <a:gd name="connsiteX1-567" fmla="*/ 0 w 2868205"/>
                <a:gd name="connsiteY1-568" fmla="*/ 472821 h 675913"/>
                <a:gd name="connsiteX2-569" fmla="*/ 2868205 w 2868205"/>
                <a:gd name="connsiteY2-570" fmla="*/ 464855 h 675913"/>
                <a:gd name="connsiteX3-571" fmla="*/ 2714737 w 2868205"/>
                <a:gd name="connsiteY3-572" fmla="*/ 4630 h 675913"/>
                <a:gd name="connsiteX4-573" fmla="*/ 165954 w 2868205"/>
                <a:gd name="connsiteY4-574" fmla="*/ 0 h 675913"/>
                <a:gd name="connsiteX0-575" fmla="*/ 165954 w 2868205"/>
                <a:gd name="connsiteY0-576" fmla="*/ 0 h 675913"/>
                <a:gd name="connsiteX1-577" fmla="*/ 0 w 2868205"/>
                <a:gd name="connsiteY1-578" fmla="*/ 472821 h 675913"/>
                <a:gd name="connsiteX2-579" fmla="*/ 2868205 w 2868205"/>
                <a:gd name="connsiteY2-580" fmla="*/ 464855 h 675913"/>
                <a:gd name="connsiteX3-581" fmla="*/ 2714737 w 2868205"/>
                <a:gd name="connsiteY3-582" fmla="*/ 4630 h 675913"/>
                <a:gd name="connsiteX4-583" fmla="*/ 165954 w 2868205"/>
                <a:gd name="connsiteY4-584" fmla="*/ 0 h 675913"/>
                <a:gd name="connsiteX0-585" fmla="*/ 165954 w 2868205"/>
                <a:gd name="connsiteY0-586" fmla="*/ 0 h 675913"/>
                <a:gd name="connsiteX1-587" fmla="*/ 0 w 2868205"/>
                <a:gd name="connsiteY1-588" fmla="*/ 472821 h 675913"/>
                <a:gd name="connsiteX2-589" fmla="*/ 2868205 w 2868205"/>
                <a:gd name="connsiteY2-590" fmla="*/ 464855 h 675913"/>
                <a:gd name="connsiteX3-591" fmla="*/ 2714737 w 2868205"/>
                <a:gd name="connsiteY3-592" fmla="*/ 4630 h 675913"/>
                <a:gd name="connsiteX4-593" fmla="*/ 165954 w 2868205"/>
                <a:gd name="connsiteY4-594" fmla="*/ 0 h 675913"/>
                <a:gd name="connsiteX0-595" fmla="*/ 165954 w 2868205"/>
                <a:gd name="connsiteY0-596" fmla="*/ 0 h 675913"/>
                <a:gd name="connsiteX1-597" fmla="*/ 0 w 2868205"/>
                <a:gd name="connsiteY1-598" fmla="*/ 472821 h 675913"/>
                <a:gd name="connsiteX2-599" fmla="*/ 2868205 w 2868205"/>
                <a:gd name="connsiteY2-600" fmla="*/ 464855 h 675913"/>
                <a:gd name="connsiteX3-601" fmla="*/ 2714737 w 2868205"/>
                <a:gd name="connsiteY3-602" fmla="*/ 4630 h 675913"/>
                <a:gd name="connsiteX4-603" fmla="*/ 165954 w 2868205"/>
                <a:gd name="connsiteY4-604" fmla="*/ 0 h 675913"/>
                <a:gd name="connsiteX0-605" fmla="*/ 165954 w 2868205"/>
                <a:gd name="connsiteY0-606" fmla="*/ 0 h 675913"/>
                <a:gd name="connsiteX1-607" fmla="*/ 0 w 2868205"/>
                <a:gd name="connsiteY1-608" fmla="*/ 472821 h 675913"/>
                <a:gd name="connsiteX2-609" fmla="*/ 2868205 w 2868205"/>
                <a:gd name="connsiteY2-610" fmla="*/ 464855 h 675913"/>
                <a:gd name="connsiteX3-611" fmla="*/ 2714737 w 2868205"/>
                <a:gd name="connsiteY3-612" fmla="*/ 4630 h 675913"/>
                <a:gd name="connsiteX4-613" fmla="*/ 165954 w 2868205"/>
                <a:gd name="connsiteY4-614" fmla="*/ 0 h 675913"/>
                <a:gd name="connsiteX0-615" fmla="*/ 165954 w 2868205"/>
                <a:gd name="connsiteY0-616" fmla="*/ 0 h 675913"/>
                <a:gd name="connsiteX1-617" fmla="*/ 0 w 2868205"/>
                <a:gd name="connsiteY1-618" fmla="*/ 472821 h 675913"/>
                <a:gd name="connsiteX2-619" fmla="*/ 2868205 w 2868205"/>
                <a:gd name="connsiteY2-620" fmla="*/ 464855 h 675913"/>
                <a:gd name="connsiteX3-621" fmla="*/ 2714737 w 2868205"/>
                <a:gd name="connsiteY3-622" fmla="*/ 4630 h 675913"/>
                <a:gd name="connsiteX4-623" fmla="*/ 165954 w 2868205"/>
                <a:gd name="connsiteY4-624" fmla="*/ 0 h 675913"/>
                <a:gd name="connsiteX0-625" fmla="*/ 165954 w 2868205"/>
                <a:gd name="connsiteY0-626" fmla="*/ 0 h 675913"/>
                <a:gd name="connsiteX1-627" fmla="*/ 0 w 2868205"/>
                <a:gd name="connsiteY1-628" fmla="*/ 472821 h 675913"/>
                <a:gd name="connsiteX2-629" fmla="*/ 2868205 w 2868205"/>
                <a:gd name="connsiteY2-630" fmla="*/ 464855 h 675913"/>
                <a:gd name="connsiteX3-631" fmla="*/ 2714737 w 2868205"/>
                <a:gd name="connsiteY3-632" fmla="*/ 4630 h 675913"/>
                <a:gd name="connsiteX4-633" fmla="*/ 165954 w 2868205"/>
                <a:gd name="connsiteY4-634" fmla="*/ 0 h 675913"/>
                <a:gd name="connsiteX0-635" fmla="*/ 165954 w 2868205"/>
                <a:gd name="connsiteY0-636" fmla="*/ 0 h 675913"/>
                <a:gd name="connsiteX1-637" fmla="*/ 0 w 2868205"/>
                <a:gd name="connsiteY1-638" fmla="*/ 472821 h 675913"/>
                <a:gd name="connsiteX2-639" fmla="*/ 2868205 w 2868205"/>
                <a:gd name="connsiteY2-640" fmla="*/ 464855 h 675913"/>
                <a:gd name="connsiteX3-641" fmla="*/ 2714737 w 2868205"/>
                <a:gd name="connsiteY3-642" fmla="*/ 4630 h 675913"/>
                <a:gd name="connsiteX4-643" fmla="*/ 165954 w 2868205"/>
                <a:gd name="connsiteY4-644" fmla="*/ 0 h 675913"/>
                <a:gd name="connsiteX0-645" fmla="*/ 165954 w 2868205"/>
                <a:gd name="connsiteY0-646" fmla="*/ 0 h 675913"/>
                <a:gd name="connsiteX1-647" fmla="*/ 0 w 2868205"/>
                <a:gd name="connsiteY1-648" fmla="*/ 472821 h 675913"/>
                <a:gd name="connsiteX2-649" fmla="*/ 2868205 w 2868205"/>
                <a:gd name="connsiteY2-650" fmla="*/ 464855 h 675913"/>
                <a:gd name="connsiteX3-651" fmla="*/ 2719499 w 2868205"/>
                <a:gd name="connsiteY3-652" fmla="*/ 11774 h 675913"/>
                <a:gd name="connsiteX4-653" fmla="*/ 165954 w 2868205"/>
                <a:gd name="connsiteY4-654" fmla="*/ 0 h 675913"/>
                <a:gd name="connsiteX0-655" fmla="*/ 165954 w 2868205"/>
                <a:gd name="connsiteY0-656" fmla="*/ 0 h 675913"/>
                <a:gd name="connsiteX1-657" fmla="*/ 0 w 2868205"/>
                <a:gd name="connsiteY1-658" fmla="*/ 472821 h 675913"/>
                <a:gd name="connsiteX2-659" fmla="*/ 2868205 w 2868205"/>
                <a:gd name="connsiteY2-660" fmla="*/ 464855 h 675913"/>
                <a:gd name="connsiteX3-661" fmla="*/ 2719499 w 2868205"/>
                <a:gd name="connsiteY3-662" fmla="*/ 11774 h 675913"/>
                <a:gd name="connsiteX4-663" fmla="*/ 165954 w 2868205"/>
                <a:gd name="connsiteY4-664" fmla="*/ 0 h 675913"/>
                <a:gd name="connsiteX0-665" fmla="*/ 165954 w 2868205"/>
                <a:gd name="connsiteY0-666" fmla="*/ 0 h 675913"/>
                <a:gd name="connsiteX1-667" fmla="*/ 0 w 2868205"/>
                <a:gd name="connsiteY1-668" fmla="*/ 472821 h 675913"/>
                <a:gd name="connsiteX2-669" fmla="*/ 2868205 w 2868205"/>
                <a:gd name="connsiteY2-670" fmla="*/ 464855 h 675913"/>
                <a:gd name="connsiteX3-671" fmla="*/ 2719499 w 2868205"/>
                <a:gd name="connsiteY3-672" fmla="*/ 11774 h 675913"/>
                <a:gd name="connsiteX4-673" fmla="*/ 165954 w 2868205"/>
                <a:gd name="connsiteY4-674" fmla="*/ 0 h 675913"/>
                <a:gd name="connsiteX0-675" fmla="*/ 165954 w 2868205"/>
                <a:gd name="connsiteY0-676" fmla="*/ 0 h 675913"/>
                <a:gd name="connsiteX1-677" fmla="*/ 0 w 2868205"/>
                <a:gd name="connsiteY1-678" fmla="*/ 472821 h 675913"/>
                <a:gd name="connsiteX2-679" fmla="*/ 2868205 w 2868205"/>
                <a:gd name="connsiteY2-680" fmla="*/ 464855 h 675913"/>
                <a:gd name="connsiteX3-681" fmla="*/ 2719499 w 2868205"/>
                <a:gd name="connsiteY3-682" fmla="*/ 11774 h 675913"/>
                <a:gd name="connsiteX4-683" fmla="*/ 165954 w 2868205"/>
                <a:gd name="connsiteY4-684" fmla="*/ 0 h 675913"/>
                <a:gd name="connsiteX0-685" fmla="*/ 23457 w 2725708"/>
                <a:gd name="connsiteY0-686" fmla="*/ 395359 h 931227"/>
                <a:gd name="connsiteX1-687" fmla="*/ 57528 w 2725708"/>
                <a:gd name="connsiteY1-688" fmla="*/ 22837 h 931227"/>
                <a:gd name="connsiteX2-689" fmla="*/ 2725708 w 2725708"/>
                <a:gd name="connsiteY2-690" fmla="*/ 860214 h 931227"/>
                <a:gd name="connsiteX3-691" fmla="*/ 2577002 w 2725708"/>
                <a:gd name="connsiteY3-692" fmla="*/ 407133 h 931227"/>
                <a:gd name="connsiteX4-693" fmla="*/ 23457 w 2725708"/>
                <a:gd name="connsiteY4-694" fmla="*/ 395359 h 931227"/>
                <a:gd name="connsiteX0-695" fmla="*/ 23457 w 2594084"/>
                <a:gd name="connsiteY0-696" fmla="*/ 395359 h 558678"/>
                <a:gd name="connsiteX1-697" fmla="*/ 57528 w 2594084"/>
                <a:gd name="connsiteY1-698" fmla="*/ 22837 h 558678"/>
                <a:gd name="connsiteX2-699" fmla="*/ 2542352 w 2594084"/>
                <a:gd name="connsiteY2-700" fmla="*/ 36302 h 558678"/>
                <a:gd name="connsiteX3-701" fmla="*/ 2577002 w 2594084"/>
                <a:gd name="connsiteY3-702" fmla="*/ 407133 h 558678"/>
                <a:gd name="connsiteX4-703" fmla="*/ 23457 w 2594084"/>
                <a:gd name="connsiteY4-704" fmla="*/ 395359 h 558678"/>
                <a:gd name="connsiteX0-705" fmla="*/ 23457 w 2625955"/>
                <a:gd name="connsiteY0-706" fmla="*/ 395359 h 558678"/>
                <a:gd name="connsiteX1-707" fmla="*/ 57528 w 2625955"/>
                <a:gd name="connsiteY1-708" fmla="*/ 22837 h 558678"/>
                <a:gd name="connsiteX2-709" fmla="*/ 2542352 w 2625955"/>
                <a:gd name="connsiteY2-710" fmla="*/ 36302 h 558678"/>
                <a:gd name="connsiteX3-711" fmla="*/ 2577002 w 2625955"/>
                <a:gd name="connsiteY3-712" fmla="*/ 407133 h 558678"/>
                <a:gd name="connsiteX4-713" fmla="*/ 23457 w 2625955"/>
                <a:gd name="connsiteY4-714" fmla="*/ 395359 h 558678"/>
                <a:gd name="connsiteX0-715" fmla="*/ 23457 w 2643463"/>
                <a:gd name="connsiteY0-716" fmla="*/ 395359 h 558678"/>
                <a:gd name="connsiteX1-717" fmla="*/ 57528 w 2643463"/>
                <a:gd name="connsiteY1-718" fmla="*/ 22837 h 558678"/>
                <a:gd name="connsiteX2-719" fmla="*/ 2542352 w 2643463"/>
                <a:gd name="connsiteY2-720" fmla="*/ 36302 h 558678"/>
                <a:gd name="connsiteX3-721" fmla="*/ 2577002 w 2643463"/>
                <a:gd name="connsiteY3-722" fmla="*/ 407133 h 558678"/>
                <a:gd name="connsiteX4-723" fmla="*/ 23457 w 2643463"/>
                <a:gd name="connsiteY4-724" fmla="*/ 395359 h 558678"/>
                <a:gd name="connsiteX0-725" fmla="*/ 66454 w 2686460"/>
                <a:gd name="connsiteY0-726" fmla="*/ 405105 h 568424"/>
                <a:gd name="connsiteX1-727" fmla="*/ 100525 w 2686460"/>
                <a:gd name="connsiteY1-728" fmla="*/ 32583 h 568424"/>
                <a:gd name="connsiteX2-729" fmla="*/ 2585349 w 2686460"/>
                <a:gd name="connsiteY2-730" fmla="*/ 46048 h 568424"/>
                <a:gd name="connsiteX3-731" fmla="*/ 2619999 w 2686460"/>
                <a:gd name="connsiteY3-732" fmla="*/ 416879 h 568424"/>
                <a:gd name="connsiteX4-733" fmla="*/ 66454 w 2686460"/>
                <a:gd name="connsiteY4-734" fmla="*/ 405105 h 568424"/>
                <a:gd name="connsiteX0-735" fmla="*/ 83382 w 2703388"/>
                <a:gd name="connsiteY0-736" fmla="*/ 372557 h 535876"/>
                <a:gd name="connsiteX1-737" fmla="*/ 117453 w 2703388"/>
                <a:gd name="connsiteY1-738" fmla="*/ 35 h 535876"/>
                <a:gd name="connsiteX2-739" fmla="*/ 2602277 w 2703388"/>
                <a:gd name="connsiteY2-740" fmla="*/ 13500 h 535876"/>
                <a:gd name="connsiteX3-741" fmla="*/ 2636927 w 2703388"/>
                <a:gd name="connsiteY3-742" fmla="*/ 384331 h 535876"/>
                <a:gd name="connsiteX4-743" fmla="*/ 83382 w 2703388"/>
                <a:gd name="connsiteY4-744" fmla="*/ 372557 h 535876"/>
                <a:gd name="connsiteX0-745" fmla="*/ 71744 w 2691750"/>
                <a:gd name="connsiteY0-746" fmla="*/ 372573 h 535892"/>
                <a:gd name="connsiteX1-747" fmla="*/ 105815 w 2691750"/>
                <a:gd name="connsiteY1-748" fmla="*/ 51 h 535892"/>
                <a:gd name="connsiteX2-749" fmla="*/ 2590639 w 2691750"/>
                <a:gd name="connsiteY2-750" fmla="*/ 13516 h 535892"/>
                <a:gd name="connsiteX3-751" fmla="*/ 2625289 w 2691750"/>
                <a:gd name="connsiteY3-752" fmla="*/ 384347 h 535892"/>
                <a:gd name="connsiteX4-753" fmla="*/ 71744 w 2691750"/>
                <a:gd name="connsiteY4-754" fmla="*/ 372573 h 535892"/>
                <a:gd name="connsiteX0-755" fmla="*/ 71744 w 2691750"/>
                <a:gd name="connsiteY0-756" fmla="*/ 372573 h 535892"/>
                <a:gd name="connsiteX1-757" fmla="*/ 105815 w 2691750"/>
                <a:gd name="connsiteY1-758" fmla="*/ 51 h 535892"/>
                <a:gd name="connsiteX2-759" fmla="*/ 2590639 w 2691750"/>
                <a:gd name="connsiteY2-760" fmla="*/ 13516 h 535892"/>
                <a:gd name="connsiteX3-761" fmla="*/ 2625289 w 2691750"/>
                <a:gd name="connsiteY3-762" fmla="*/ 384347 h 535892"/>
                <a:gd name="connsiteX4-763" fmla="*/ 71744 w 2691750"/>
                <a:gd name="connsiteY4-764" fmla="*/ 372573 h 535892"/>
                <a:gd name="connsiteX0-765" fmla="*/ 71744 w 2697741"/>
                <a:gd name="connsiteY0-766" fmla="*/ 372573 h 535892"/>
                <a:gd name="connsiteX1-767" fmla="*/ 105815 w 2697741"/>
                <a:gd name="connsiteY1-768" fmla="*/ 51 h 535892"/>
                <a:gd name="connsiteX2-769" fmla="*/ 2604927 w 2697741"/>
                <a:gd name="connsiteY2-770" fmla="*/ 23041 h 535892"/>
                <a:gd name="connsiteX3-771" fmla="*/ 2625289 w 2697741"/>
                <a:gd name="connsiteY3-772" fmla="*/ 384347 h 535892"/>
                <a:gd name="connsiteX4-773" fmla="*/ 71744 w 2697741"/>
                <a:gd name="connsiteY4-774" fmla="*/ 372573 h 535892"/>
                <a:gd name="connsiteX0-775" fmla="*/ 71744 w 2696695"/>
                <a:gd name="connsiteY0-776" fmla="*/ 372573 h 535892"/>
                <a:gd name="connsiteX1-777" fmla="*/ 105815 w 2696695"/>
                <a:gd name="connsiteY1-778" fmla="*/ 51 h 535892"/>
                <a:gd name="connsiteX2-779" fmla="*/ 2602546 w 2696695"/>
                <a:gd name="connsiteY2-780" fmla="*/ 15898 h 535892"/>
                <a:gd name="connsiteX3-781" fmla="*/ 2625289 w 2696695"/>
                <a:gd name="connsiteY3-782" fmla="*/ 384347 h 535892"/>
                <a:gd name="connsiteX4-783" fmla="*/ 71744 w 2696695"/>
                <a:gd name="connsiteY4-784" fmla="*/ 372573 h 535892"/>
                <a:gd name="connsiteX0-785" fmla="*/ 71744 w 2696695"/>
                <a:gd name="connsiteY0-786" fmla="*/ 372573 h 535892"/>
                <a:gd name="connsiteX1-787" fmla="*/ 105815 w 2696695"/>
                <a:gd name="connsiteY1-788" fmla="*/ 51 h 535892"/>
                <a:gd name="connsiteX2-789" fmla="*/ 2602546 w 2696695"/>
                <a:gd name="connsiteY2-790" fmla="*/ 15898 h 535892"/>
                <a:gd name="connsiteX3-791" fmla="*/ 2625289 w 2696695"/>
                <a:gd name="connsiteY3-792" fmla="*/ 384347 h 535892"/>
                <a:gd name="connsiteX4-793" fmla="*/ 71744 w 2696695"/>
                <a:gd name="connsiteY4-794" fmla="*/ 372573 h 535892"/>
                <a:gd name="connsiteX0-795" fmla="*/ 71744 w 2696695"/>
                <a:gd name="connsiteY0-796" fmla="*/ 372573 h 535892"/>
                <a:gd name="connsiteX1-797" fmla="*/ 105815 w 2696695"/>
                <a:gd name="connsiteY1-798" fmla="*/ 51 h 535892"/>
                <a:gd name="connsiteX2-799" fmla="*/ 2602546 w 2696695"/>
                <a:gd name="connsiteY2-800" fmla="*/ 15898 h 535892"/>
                <a:gd name="connsiteX3-801" fmla="*/ 2625289 w 2696695"/>
                <a:gd name="connsiteY3-802" fmla="*/ 384347 h 535892"/>
                <a:gd name="connsiteX4-803" fmla="*/ 71744 w 2696695"/>
                <a:gd name="connsiteY4-804" fmla="*/ 372573 h 535892"/>
                <a:gd name="connsiteX0-805" fmla="*/ 71744 w 2696695"/>
                <a:gd name="connsiteY0-806" fmla="*/ 375285 h 538604"/>
                <a:gd name="connsiteX1-807" fmla="*/ 105815 w 2696695"/>
                <a:gd name="connsiteY1-808" fmla="*/ 2763 h 538604"/>
                <a:gd name="connsiteX2-809" fmla="*/ 1435554 w 2696695"/>
                <a:gd name="connsiteY2-810" fmla="*/ 174798 h 538604"/>
                <a:gd name="connsiteX3-811" fmla="*/ 2602546 w 2696695"/>
                <a:gd name="connsiteY3-812" fmla="*/ 18610 h 538604"/>
                <a:gd name="connsiteX4-813" fmla="*/ 2625289 w 2696695"/>
                <a:gd name="connsiteY4-814" fmla="*/ 387059 h 538604"/>
                <a:gd name="connsiteX5-815" fmla="*/ 71744 w 2696695"/>
                <a:gd name="connsiteY5-816" fmla="*/ 375285 h 538604"/>
                <a:gd name="connsiteX0-817" fmla="*/ 71744 w 2696695"/>
                <a:gd name="connsiteY0-818" fmla="*/ 375285 h 538604"/>
                <a:gd name="connsiteX1-819" fmla="*/ 105815 w 2696695"/>
                <a:gd name="connsiteY1-820" fmla="*/ 2763 h 538604"/>
                <a:gd name="connsiteX2-821" fmla="*/ 1435554 w 2696695"/>
                <a:gd name="connsiteY2-822" fmla="*/ 174798 h 538604"/>
                <a:gd name="connsiteX3-823" fmla="*/ 2602546 w 2696695"/>
                <a:gd name="connsiteY3-824" fmla="*/ 18610 h 538604"/>
                <a:gd name="connsiteX4-825" fmla="*/ 2625289 w 2696695"/>
                <a:gd name="connsiteY4-826" fmla="*/ 387059 h 538604"/>
                <a:gd name="connsiteX5-827" fmla="*/ 71744 w 2696695"/>
                <a:gd name="connsiteY5-828" fmla="*/ 375285 h 538604"/>
                <a:gd name="connsiteX0-829" fmla="*/ 71744 w 2696695"/>
                <a:gd name="connsiteY0-830" fmla="*/ 375285 h 538604"/>
                <a:gd name="connsiteX1-831" fmla="*/ 105815 w 2696695"/>
                <a:gd name="connsiteY1-832" fmla="*/ 2763 h 538604"/>
                <a:gd name="connsiteX2-833" fmla="*/ 1435554 w 2696695"/>
                <a:gd name="connsiteY2-834" fmla="*/ 174798 h 538604"/>
                <a:gd name="connsiteX3-835" fmla="*/ 2602546 w 2696695"/>
                <a:gd name="connsiteY3-836" fmla="*/ 18610 h 538604"/>
                <a:gd name="connsiteX4-837" fmla="*/ 2625289 w 2696695"/>
                <a:gd name="connsiteY4-838" fmla="*/ 387059 h 538604"/>
                <a:gd name="connsiteX5-839" fmla="*/ 71744 w 2696695"/>
                <a:gd name="connsiteY5-840" fmla="*/ 375285 h 538604"/>
                <a:gd name="connsiteX0-841" fmla="*/ 71744 w 2696695"/>
                <a:gd name="connsiteY0-842" fmla="*/ 372574 h 535893"/>
                <a:gd name="connsiteX1-843" fmla="*/ 105815 w 2696695"/>
                <a:gd name="connsiteY1-844" fmla="*/ 52 h 535893"/>
                <a:gd name="connsiteX2-845" fmla="*/ 1435554 w 2696695"/>
                <a:gd name="connsiteY2-846" fmla="*/ 172087 h 535893"/>
                <a:gd name="connsiteX3-847" fmla="*/ 2602546 w 2696695"/>
                <a:gd name="connsiteY3-848" fmla="*/ 15899 h 535893"/>
                <a:gd name="connsiteX4-849" fmla="*/ 2625289 w 2696695"/>
                <a:gd name="connsiteY4-850" fmla="*/ 384348 h 535893"/>
                <a:gd name="connsiteX5-851" fmla="*/ 71744 w 2696695"/>
                <a:gd name="connsiteY5-852" fmla="*/ 372574 h 535893"/>
                <a:gd name="connsiteX0-853" fmla="*/ 71744 w 2696695"/>
                <a:gd name="connsiteY0-854" fmla="*/ 372574 h 535893"/>
                <a:gd name="connsiteX1-855" fmla="*/ 105815 w 2696695"/>
                <a:gd name="connsiteY1-856" fmla="*/ 52 h 535893"/>
                <a:gd name="connsiteX2-857" fmla="*/ 1433173 w 2696695"/>
                <a:gd name="connsiteY2-858" fmla="*/ 164943 h 535893"/>
                <a:gd name="connsiteX3-859" fmla="*/ 2602546 w 2696695"/>
                <a:gd name="connsiteY3-860" fmla="*/ 15899 h 535893"/>
                <a:gd name="connsiteX4-861" fmla="*/ 2625289 w 2696695"/>
                <a:gd name="connsiteY4-862" fmla="*/ 384348 h 535893"/>
                <a:gd name="connsiteX5-863" fmla="*/ 71744 w 2696695"/>
                <a:gd name="connsiteY5-864" fmla="*/ 372574 h 535893"/>
                <a:gd name="connsiteX0-865" fmla="*/ 71744 w 2696695"/>
                <a:gd name="connsiteY0-866" fmla="*/ 372574 h 535893"/>
                <a:gd name="connsiteX1-867" fmla="*/ 105815 w 2696695"/>
                <a:gd name="connsiteY1-868" fmla="*/ 52 h 535893"/>
                <a:gd name="connsiteX2-869" fmla="*/ 1433173 w 2696695"/>
                <a:gd name="connsiteY2-870" fmla="*/ 157800 h 535893"/>
                <a:gd name="connsiteX3-871" fmla="*/ 2602546 w 2696695"/>
                <a:gd name="connsiteY3-872" fmla="*/ 15899 h 535893"/>
                <a:gd name="connsiteX4-873" fmla="*/ 2625289 w 2696695"/>
                <a:gd name="connsiteY4-874" fmla="*/ 384348 h 535893"/>
                <a:gd name="connsiteX5-875" fmla="*/ 71744 w 2696695"/>
                <a:gd name="connsiteY5-876" fmla="*/ 372574 h 535893"/>
                <a:gd name="connsiteX0-877" fmla="*/ 71744 w 2696695"/>
                <a:gd name="connsiteY0-878" fmla="*/ 372574 h 535893"/>
                <a:gd name="connsiteX1-879" fmla="*/ 105815 w 2696695"/>
                <a:gd name="connsiteY1-880" fmla="*/ 52 h 535893"/>
                <a:gd name="connsiteX2-881" fmla="*/ 1433173 w 2696695"/>
                <a:gd name="connsiteY2-882" fmla="*/ 157800 h 535893"/>
                <a:gd name="connsiteX3-883" fmla="*/ 2602546 w 2696695"/>
                <a:gd name="connsiteY3-884" fmla="*/ 15899 h 535893"/>
                <a:gd name="connsiteX4-885" fmla="*/ 2625289 w 2696695"/>
                <a:gd name="connsiteY4-886" fmla="*/ 384348 h 535893"/>
                <a:gd name="connsiteX5-887" fmla="*/ 71744 w 2696695"/>
                <a:gd name="connsiteY5-888" fmla="*/ 372574 h 535893"/>
                <a:gd name="connsiteX0-889" fmla="*/ 71744 w 2696695"/>
                <a:gd name="connsiteY0-890" fmla="*/ 372574 h 535893"/>
                <a:gd name="connsiteX1-891" fmla="*/ 105815 w 2696695"/>
                <a:gd name="connsiteY1-892" fmla="*/ 52 h 535893"/>
                <a:gd name="connsiteX2-893" fmla="*/ 1433173 w 2696695"/>
                <a:gd name="connsiteY2-894" fmla="*/ 157800 h 535893"/>
                <a:gd name="connsiteX3-895" fmla="*/ 2602546 w 2696695"/>
                <a:gd name="connsiteY3-896" fmla="*/ 15899 h 535893"/>
                <a:gd name="connsiteX4-897" fmla="*/ 2625289 w 2696695"/>
                <a:gd name="connsiteY4-898" fmla="*/ 384348 h 535893"/>
                <a:gd name="connsiteX5-899" fmla="*/ 71744 w 2696695"/>
                <a:gd name="connsiteY5-900" fmla="*/ 372574 h 535893"/>
                <a:gd name="connsiteX0-901" fmla="*/ 2519474 w 2590880"/>
                <a:gd name="connsiteY0-902" fmla="*/ 384296 h 384296"/>
                <a:gd name="connsiteX1-903" fmla="*/ 0 w 2590880"/>
                <a:gd name="connsiteY1-904" fmla="*/ 0 h 384296"/>
                <a:gd name="connsiteX2-905" fmla="*/ 1327358 w 2590880"/>
                <a:gd name="connsiteY2-906" fmla="*/ 157748 h 384296"/>
                <a:gd name="connsiteX3-907" fmla="*/ 2496731 w 2590880"/>
                <a:gd name="connsiteY3-908" fmla="*/ 15847 h 384296"/>
                <a:gd name="connsiteX4-909" fmla="*/ 2519474 w 2590880"/>
                <a:gd name="connsiteY4-910" fmla="*/ 384296 h 384296"/>
                <a:gd name="connsiteX0-911" fmla="*/ 1271699 w 2504063"/>
                <a:gd name="connsiteY0-912" fmla="*/ 33427 h 307693"/>
                <a:gd name="connsiteX1-913" fmla="*/ 0 w 2504063"/>
                <a:gd name="connsiteY1-914" fmla="*/ 149193 h 307693"/>
                <a:gd name="connsiteX2-915" fmla="*/ 1327358 w 2504063"/>
                <a:gd name="connsiteY2-916" fmla="*/ 306941 h 307693"/>
                <a:gd name="connsiteX3-917" fmla="*/ 2496731 w 2504063"/>
                <a:gd name="connsiteY3-918" fmla="*/ 165040 h 307693"/>
                <a:gd name="connsiteX4-919" fmla="*/ 1271699 w 2504063"/>
                <a:gd name="connsiteY4-920" fmla="*/ 33427 h 307693"/>
                <a:gd name="connsiteX0-921" fmla="*/ 1271699 w 2506275"/>
                <a:gd name="connsiteY0-922" fmla="*/ 34 h 274300"/>
                <a:gd name="connsiteX1-923" fmla="*/ 0 w 2506275"/>
                <a:gd name="connsiteY1-924" fmla="*/ 115800 h 274300"/>
                <a:gd name="connsiteX2-925" fmla="*/ 1327358 w 2506275"/>
                <a:gd name="connsiteY2-926" fmla="*/ 273548 h 274300"/>
                <a:gd name="connsiteX3-927" fmla="*/ 2496731 w 2506275"/>
                <a:gd name="connsiteY3-928" fmla="*/ 131647 h 274300"/>
                <a:gd name="connsiteX4-929" fmla="*/ 1271699 w 2506275"/>
                <a:gd name="connsiteY4-930" fmla="*/ 34 h 274300"/>
                <a:gd name="connsiteX0-931" fmla="*/ 1271699 w 2506275"/>
                <a:gd name="connsiteY0-932" fmla="*/ 111 h 274377"/>
                <a:gd name="connsiteX1-933" fmla="*/ 0 w 2506275"/>
                <a:gd name="connsiteY1-934" fmla="*/ 115877 h 274377"/>
                <a:gd name="connsiteX2-935" fmla="*/ 1327358 w 2506275"/>
                <a:gd name="connsiteY2-936" fmla="*/ 273625 h 274377"/>
                <a:gd name="connsiteX3-937" fmla="*/ 2496731 w 2506275"/>
                <a:gd name="connsiteY3-938" fmla="*/ 131724 h 274377"/>
                <a:gd name="connsiteX4-939" fmla="*/ 1271699 w 2506275"/>
                <a:gd name="connsiteY4-940" fmla="*/ 111 h 274377"/>
                <a:gd name="connsiteX0-941" fmla="*/ 1271699 w 2496731"/>
                <a:gd name="connsiteY0-942" fmla="*/ 111 h 274377"/>
                <a:gd name="connsiteX1-943" fmla="*/ 0 w 2496731"/>
                <a:gd name="connsiteY1-944" fmla="*/ 115877 h 274377"/>
                <a:gd name="connsiteX2-945" fmla="*/ 1327358 w 2496731"/>
                <a:gd name="connsiteY2-946" fmla="*/ 273625 h 274377"/>
                <a:gd name="connsiteX3-947" fmla="*/ 2496731 w 2496731"/>
                <a:gd name="connsiteY3-948" fmla="*/ 131724 h 274377"/>
                <a:gd name="connsiteX4-949" fmla="*/ 1271699 w 2496731"/>
                <a:gd name="connsiteY4-950" fmla="*/ 111 h 274377"/>
                <a:gd name="connsiteX0-951" fmla="*/ 1278843 w 2496731"/>
                <a:gd name="connsiteY0-952" fmla="*/ 97 h 281506"/>
                <a:gd name="connsiteX1-953" fmla="*/ 0 w 2496731"/>
                <a:gd name="connsiteY1-954" fmla="*/ 123006 h 281506"/>
                <a:gd name="connsiteX2-955" fmla="*/ 1327358 w 2496731"/>
                <a:gd name="connsiteY2-956" fmla="*/ 280754 h 281506"/>
                <a:gd name="connsiteX3-957" fmla="*/ 2496731 w 2496731"/>
                <a:gd name="connsiteY3-958" fmla="*/ 138853 h 281506"/>
                <a:gd name="connsiteX4-959" fmla="*/ 1278843 w 2496731"/>
                <a:gd name="connsiteY4-960" fmla="*/ 97 h 281506"/>
                <a:gd name="connsiteX0-961" fmla="*/ 1278843 w 2496731"/>
                <a:gd name="connsiteY0-962" fmla="*/ 97 h 281506"/>
                <a:gd name="connsiteX1-963" fmla="*/ 0 w 2496731"/>
                <a:gd name="connsiteY1-964" fmla="*/ 123006 h 281506"/>
                <a:gd name="connsiteX2-965" fmla="*/ 1327358 w 2496731"/>
                <a:gd name="connsiteY2-966" fmla="*/ 280754 h 281506"/>
                <a:gd name="connsiteX3-967" fmla="*/ 2496731 w 2496731"/>
                <a:gd name="connsiteY3-968" fmla="*/ 138853 h 281506"/>
                <a:gd name="connsiteX4-969" fmla="*/ 1278843 w 2496731"/>
                <a:gd name="connsiteY4-970" fmla="*/ 97 h 281506"/>
                <a:gd name="connsiteX0-971" fmla="*/ 1278843 w 2496731"/>
                <a:gd name="connsiteY0-972" fmla="*/ 97 h 281506"/>
                <a:gd name="connsiteX1-973" fmla="*/ 0 w 2496731"/>
                <a:gd name="connsiteY1-974" fmla="*/ 123006 h 281506"/>
                <a:gd name="connsiteX2-975" fmla="*/ 1327358 w 2496731"/>
                <a:gd name="connsiteY2-976" fmla="*/ 280754 h 281506"/>
                <a:gd name="connsiteX3-977" fmla="*/ 2496731 w 2496731"/>
                <a:gd name="connsiteY3-978" fmla="*/ 138853 h 281506"/>
                <a:gd name="connsiteX4-979" fmla="*/ 1278843 w 2496731"/>
                <a:gd name="connsiteY4-980" fmla="*/ 97 h 281506"/>
                <a:gd name="connsiteX0-981" fmla="*/ 1278843 w 2496731"/>
                <a:gd name="connsiteY0-982" fmla="*/ 97 h 281506"/>
                <a:gd name="connsiteX1-983" fmla="*/ 0 w 2496731"/>
                <a:gd name="connsiteY1-984" fmla="*/ 123006 h 281506"/>
                <a:gd name="connsiteX2-985" fmla="*/ 1327358 w 2496731"/>
                <a:gd name="connsiteY2-986" fmla="*/ 280754 h 281506"/>
                <a:gd name="connsiteX3-987" fmla="*/ 2496731 w 2496731"/>
                <a:gd name="connsiteY3-988" fmla="*/ 138853 h 281506"/>
                <a:gd name="connsiteX4-989" fmla="*/ 1278843 w 2496731"/>
                <a:gd name="connsiteY4-990" fmla="*/ 97 h 2815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496731" h="281506">
                  <a:moveTo>
                    <a:pt x="1278843" y="97"/>
                  </a:moveTo>
                  <a:cubicBezTo>
                    <a:pt x="862721" y="-2544"/>
                    <a:pt x="84387" y="48845"/>
                    <a:pt x="0" y="123006"/>
                  </a:cubicBezTo>
                  <a:cubicBezTo>
                    <a:pt x="3861" y="311444"/>
                    <a:pt x="911236" y="278113"/>
                    <a:pt x="1327358" y="280754"/>
                  </a:cubicBezTo>
                  <a:cubicBezTo>
                    <a:pt x="1743480" y="283395"/>
                    <a:pt x="2482195" y="251511"/>
                    <a:pt x="2496731" y="138853"/>
                  </a:cubicBezTo>
                  <a:cubicBezTo>
                    <a:pt x="2374138" y="43388"/>
                    <a:pt x="1694965" y="2738"/>
                    <a:pt x="1278843" y="97"/>
                  </a:cubicBezTo>
                  <a:close/>
                </a:path>
              </a:pathLst>
            </a:custGeom>
            <a:solidFill>
              <a:srgbClr val="DCDCD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2630623" y="1830734"/>
              <a:ext cx="2277795" cy="123946"/>
            </a:xfrm>
            <a:custGeom>
              <a:avLst/>
              <a:gdLst>
                <a:gd name="connsiteX0" fmla="*/ 150019 w 150019"/>
                <a:gd name="connsiteY0" fmla="*/ 0 h 471488"/>
                <a:gd name="connsiteX1" fmla="*/ 0 w 150019"/>
                <a:gd name="connsiteY1" fmla="*/ 471488 h 471488"/>
                <a:gd name="connsiteX0-1" fmla="*/ 150019 w 150019"/>
                <a:gd name="connsiteY0-2" fmla="*/ 0 h 471488"/>
                <a:gd name="connsiteX1-3" fmla="*/ 0 w 150019"/>
                <a:gd name="connsiteY1-4" fmla="*/ 471488 h 471488"/>
                <a:gd name="connsiteX0-5" fmla="*/ 150019 w 150019"/>
                <a:gd name="connsiteY0-6" fmla="*/ 0 h 471488"/>
                <a:gd name="connsiteX1-7" fmla="*/ 0 w 150019"/>
                <a:gd name="connsiteY1-8" fmla="*/ 471488 h 471488"/>
                <a:gd name="connsiteX0-9" fmla="*/ 154782 w 154782"/>
                <a:gd name="connsiteY0-10" fmla="*/ 0 h 471488"/>
                <a:gd name="connsiteX1-11" fmla="*/ 0 w 154782"/>
                <a:gd name="connsiteY1-12" fmla="*/ 471488 h 471488"/>
                <a:gd name="connsiteX0-13" fmla="*/ 31313 w 31313"/>
                <a:gd name="connsiteY0-14" fmla="*/ 0 h 357188"/>
                <a:gd name="connsiteX1-15" fmla="*/ 356 w 31313"/>
                <a:gd name="connsiteY1-16" fmla="*/ 357188 h 357188"/>
                <a:gd name="connsiteX0-17" fmla="*/ 69106 w 69106"/>
                <a:gd name="connsiteY0-18" fmla="*/ 0 h 357188"/>
                <a:gd name="connsiteX1-19" fmla="*/ 38149 w 69106"/>
                <a:gd name="connsiteY1-20" fmla="*/ 357188 h 357188"/>
                <a:gd name="connsiteX0-21" fmla="*/ 76676 w 76676"/>
                <a:gd name="connsiteY0-22" fmla="*/ 0 h 357188"/>
                <a:gd name="connsiteX1-23" fmla="*/ 45719 w 76676"/>
                <a:gd name="connsiteY1-24" fmla="*/ 357188 h 357188"/>
                <a:gd name="connsiteX0-25" fmla="*/ 79428 w 79428"/>
                <a:gd name="connsiteY0-26" fmla="*/ 0 h 350044"/>
                <a:gd name="connsiteX1-27" fmla="*/ 43709 w 79428"/>
                <a:gd name="connsiteY1-28" fmla="*/ 350044 h 350044"/>
                <a:gd name="connsiteX0-29" fmla="*/ 72869 w 72869"/>
                <a:gd name="connsiteY0-30" fmla="*/ 0 h 350044"/>
                <a:gd name="connsiteX1-31" fmla="*/ 37150 w 72869"/>
                <a:gd name="connsiteY1-32" fmla="*/ 350044 h 350044"/>
                <a:gd name="connsiteX0-33" fmla="*/ 79080 w 79080"/>
                <a:gd name="connsiteY0-34" fmla="*/ 0 h 350044"/>
                <a:gd name="connsiteX1-35" fmla="*/ 43361 w 79080"/>
                <a:gd name="connsiteY1-36" fmla="*/ 350044 h 350044"/>
                <a:gd name="connsiteX0-37" fmla="*/ 110702 w 110702"/>
                <a:gd name="connsiteY0-38" fmla="*/ 0 h 190501"/>
                <a:gd name="connsiteX1-39" fmla="*/ 32120 w 110702"/>
                <a:gd name="connsiteY1-40" fmla="*/ 190501 h 190501"/>
                <a:gd name="connsiteX0-41" fmla="*/ 78582 w 78582"/>
                <a:gd name="connsiteY0-42" fmla="*/ 0 h 190501"/>
                <a:gd name="connsiteX1-43" fmla="*/ 0 w 78582"/>
                <a:gd name="connsiteY1-44" fmla="*/ 190501 h 190501"/>
                <a:gd name="connsiteX0-45" fmla="*/ 78582 w 78582"/>
                <a:gd name="connsiteY0-46" fmla="*/ 0 h 190501"/>
                <a:gd name="connsiteX1-47" fmla="*/ 0 w 78582"/>
                <a:gd name="connsiteY1-48" fmla="*/ 190501 h 190501"/>
                <a:gd name="connsiteX0-49" fmla="*/ 80963 w 80963"/>
                <a:gd name="connsiteY0-50" fmla="*/ 0 h 171451"/>
                <a:gd name="connsiteX1-51" fmla="*/ 0 w 80963"/>
                <a:gd name="connsiteY1-52" fmla="*/ 171451 h 171451"/>
                <a:gd name="connsiteX0-53" fmla="*/ 80963 w 80963"/>
                <a:gd name="connsiteY0-54" fmla="*/ 0 h 171451"/>
                <a:gd name="connsiteX1-55" fmla="*/ 0 w 80963"/>
                <a:gd name="connsiteY1-56" fmla="*/ 171451 h 171451"/>
                <a:gd name="connsiteX0-57" fmla="*/ 21525 w 40772"/>
                <a:gd name="connsiteY0-58" fmla="*/ 0 h 300039"/>
                <a:gd name="connsiteX1-59" fmla="*/ 40575 w 40772"/>
                <a:gd name="connsiteY1-60" fmla="*/ 300039 h 300039"/>
                <a:gd name="connsiteX0-61" fmla="*/ 21120 w 42743"/>
                <a:gd name="connsiteY0-62" fmla="*/ 0 h 323851"/>
                <a:gd name="connsiteX1-63" fmla="*/ 42551 w 42743"/>
                <a:gd name="connsiteY1-64" fmla="*/ 323851 h 323851"/>
                <a:gd name="connsiteX0-65" fmla="*/ 22236 w 43667"/>
                <a:gd name="connsiteY0-66" fmla="*/ 0 h 323851"/>
                <a:gd name="connsiteX1-67" fmla="*/ 43667 w 43667"/>
                <a:gd name="connsiteY1-68" fmla="*/ 323851 h 323851"/>
                <a:gd name="connsiteX0-69" fmla="*/ 185 w 21616"/>
                <a:gd name="connsiteY0-70" fmla="*/ 0 h 323851"/>
                <a:gd name="connsiteX1-71" fmla="*/ 21616 w 21616"/>
                <a:gd name="connsiteY1-72" fmla="*/ 323851 h 323851"/>
                <a:gd name="connsiteX0-73" fmla="*/ 1374 w 22805"/>
                <a:gd name="connsiteY0-74" fmla="*/ 0 h 323851"/>
                <a:gd name="connsiteX1-75" fmla="*/ 22805 w 22805"/>
                <a:gd name="connsiteY1-76" fmla="*/ 323851 h 323851"/>
                <a:gd name="connsiteX0-77" fmla="*/ 713 w 26906"/>
                <a:gd name="connsiteY0-78" fmla="*/ 0 h 209551"/>
                <a:gd name="connsiteX1-79" fmla="*/ 26906 w 26906"/>
                <a:gd name="connsiteY1-80" fmla="*/ 209551 h 209551"/>
                <a:gd name="connsiteX0-81" fmla="*/ 2209 w 28402"/>
                <a:gd name="connsiteY0-82" fmla="*/ 0 h 209551"/>
                <a:gd name="connsiteX1-83" fmla="*/ 28402 w 28402"/>
                <a:gd name="connsiteY1-84" fmla="*/ 209551 h 209551"/>
                <a:gd name="connsiteX0-85" fmla="*/ 6441 w 32634"/>
                <a:gd name="connsiteY0-86" fmla="*/ 0 h 209551"/>
                <a:gd name="connsiteX1-87" fmla="*/ 32634 w 32634"/>
                <a:gd name="connsiteY1-88" fmla="*/ 209551 h 209551"/>
                <a:gd name="connsiteX0-89" fmla="*/ 5843 w 34417"/>
                <a:gd name="connsiteY0-90" fmla="*/ 0 h 197645"/>
                <a:gd name="connsiteX1-91" fmla="*/ 34417 w 34417"/>
                <a:gd name="connsiteY1-92" fmla="*/ 197645 h 197645"/>
                <a:gd name="connsiteX0-93" fmla="*/ 1630 w 30204"/>
                <a:gd name="connsiteY0-94" fmla="*/ 0 h 197645"/>
                <a:gd name="connsiteX1-95" fmla="*/ 30204 w 30204"/>
                <a:gd name="connsiteY1-96" fmla="*/ 197645 h 197645"/>
                <a:gd name="connsiteX0-97" fmla="*/ 1630 w 30204"/>
                <a:gd name="connsiteY0-98" fmla="*/ 0 h 200026"/>
                <a:gd name="connsiteX1-99" fmla="*/ 30204 w 30204"/>
                <a:gd name="connsiteY1-100" fmla="*/ 200026 h 200026"/>
                <a:gd name="connsiteX0-101" fmla="*/ 1630 w 30204"/>
                <a:gd name="connsiteY0-102" fmla="*/ 0 h 190501"/>
                <a:gd name="connsiteX1-103" fmla="*/ 30204 w 30204"/>
                <a:gd name="connsiteY1-104" fmla="*/ 190501 h 190501"/>
                <a:gd name="connsiteX0-105" fmla="*/ 1630 w 30204"/>
                <a:gd name="connsiteY0-106" fmla="*/ 0 h 197645"/>
                <a:gd name="connsiteX1-107" fmla="*/ 30204 w 30204"/>
                <a:gd name="connsiteY1-108" fmla="*/ 197645 h 197645"/>
                <a:gd name="connsiteX0-109" fmla="*/ 1630 w 30204"/>
                <a:gd name="connsiteY0-110" fmla="*/ 0 h 197645"/>
                <a:gd name="connsiteX1-111" fmla="*/ 30204 w 30204"/>
                <a:gd name="connsiteY1-112" fmla="*/ 197645 h 197645"/>
                <a:gd name="connsiteX0-113" fmla="*/ 1230 w 29804"/>
                <a:gd name="connsiteY0-114" fmla="*/ 0 h 197645"/>
                <a:gd name="connsiteX1-115" fmla="*/ 29804 w 29804"/>
                <a:gd name="connsiteY1-116" fmla="*/ 197645 h 197645"/>
                <a:gd name="connsiteX0-117" fmla="*/ 3290 w 31864"/>
                <a:gd name="connsiteY0-118" fmla="*/ 0 h 197645"/>
                <a:gd name="connsiteX1-119" fmla="*/ 31864 w 31864"/>
                <a:gd name="connsiteY1-120" fmla="*/ 197645 h 197645"/>
                <a:gd name="connsiteX0-121" fmla="*/ 2516 w 35853"/>
                <a:gd name="connsiteY0-122" fmla="*/ 0 h 197645"/>
                <a:gd name="connsiteX1-123" fmla="*/ 35853 w 35853"/>
                <a:gd name="connsiteY1-124" fmla="*/ 197645 h 197645"/>
                <a:gd name="connsiteX0-125" fmla="*/ 0 w 33337"/>
                <a:gd name="connsiteY0-126" fmla="*/ 0 h 197645"/>
                <a:gd name="connsiteX1-127" fmla="*/ 33337 w 33337"/>
                <a:gd name="connsiteY1-128" fmla="*/ 197645 h 197645"/>
                <a:gd name="connsiteX0-129" fmla="*/ 0 w 33337"/>
                <a:gd name="connsiteY0-130" fmla="*/ 0 h 197645"/>
                <a:gd name="connsiteX1-131" fmla="*/ 33337 w 33337"/>
                <a:gd name="connsiteY1-132" fmla="*/ 197645 h 197645"/>
                <a:gd name="connsiteX0-133" fmla="*/ 1564 w 34901"/>
                <a:gd name="connsiteY0-134" fmla="*/ 0 h 197645"/>
                <a:gd name="connsiteX1-135" fmla="*/ 34901 w 34901"/>
                <a:gd name="connsiteY1-136" fmla="*/ 197645 h 197645"/>
                <a:gd name="connsiteX0-137" fmla="*/ 274048 w 274048"/>
                <a:gd name="connsiteY0-138" fmla="*/ 0 h 109539"/>
                <a:gd name="connsiteX1-139" fmla="*/ 2585 w 274048"/>
                <a:gd name="connsiteY1-140" fmla="*/ 109539 h 109539"/>
                <a:gd name="connsiteX0-141" fmla="*/ 2272072 w 2272072"/>
                <a:gd name="connsiteY0-142" fmla="*/ 13591 h 35602"/>
                <a:gd name="connsiteX1-143" fmla="*/ 359 w 2272072"/>
                <a:gd name="connsiteY1-144" fmla="*/ 18355 h 35602"/>
                <a:gd name="connsiteX0-145" fmla="*/ 2272077 w 2272077"/>
                <a:gd name="connsiteY0-146" fmla="*/ 120625 h 125389"/>
                <a:gd name="connsiteX1-147" fmla="*/ 1138234 w 2272077"/>
                <a:gd name="connsiteY1-148" fmla="*/ 8 h 125389"/>
                <a:gd name="connsiteX2" fmla="*/ 364 w 2272077"/>
                <a:gd name="connsiteY2" fmla="*/ 125389 h 125389"/>
                <a:gd name="connsiteX0-149" fmla="*/ 2272077 w 2272077"/>
                <a:gd name="connsiteY0-150" fmla="*/ 134645 h 139409"/>
                <a:gd name="connsiteX1-151" fmla="*/ 1138234 w 2272077"/>
                <a:gd name="connsiteY1-152" fmla="*/ 14028 h 139409"/>
                <a:gd name="connsiteX2-153" fmla="*/ 364 w 2272077"/>
                <a:gd name="connsiteY2-154" fmla="*/ 139409 h 139409"/>
                <a:gd name="connsiteX0-155" fmla="*/ 2273026 w 2273026"/>
                <a:gd name="connsiteY0-156" fmla="*/ 120708 h 125472"/>
                <a:gd name="connsiteX1-157" fmla="*/ 1139183 w 2273026"/>
                <a:gd name="connsiteY1-158" fmla="*/ 91 h 125472"/>
                <a:gd name="connsiteX2-159" fmla="*/ 1313 w 2273026"/>
                <a:gd name="connsiteY2-160" fmla="*/ 125472 h 125472"/>
                <a:gd name="connsiteX0-161" fmla="*/ 2275328 w 2275328"/>
                <a:gd name="connsiteY0-162" fmla="*/ 120708 h 125472"/>
                <a:gd name="connsiteX1-163" fmla="*/ 1141485 w 2275328"/>
                <a:gd name="connsiteY1-164" fmla="*/ 91 h 125472"/>
                <a:gd name="connsiteX2-165" fmla="*/ 3615 w 2275328"/>
                <a:gd name="connsiteY2-166" fmla="*/ 125472 h 125472"/>
                <a:gd name="connsiteX0-167" fmla="*/ 2275328 w 2275328"/>
                <a:gd name="connsiteY0-168" fmla="*/ 120803 h 125567"/>
                <a:gd name="connsiteX1-169" fmla="*/ 1141485 w 2275328"/>
                <a:gd name="connsiteY1-170" fmla="*/ 186 h 125567"/>
                <a:gd name="connsiteX2-171" fmla="*/ 3615 w 2275328"/>
                <a:gd name="connsiteY2-172" fmla="*/ 125567 h 125567"/>
                <a:gd name="connsiteX0-173" fmla="*/ 2275328 w 2275328"/>
                <a:gd name="connsiteY0-174" fmla="*/ 120803 h 125567"/>
                <a:gd name="connsiteX1-175" fmla="*/ 1141485 w 2275328"/>
                <a:gd name="connsiteY1-176" fmla="*/ 186 h 125567"/>
                <a:gd name="connsiteX2-177" fmla="*/ 3615 w 2275328"/>
                <a:gd name="connsiteY2-178" fmla="*/ 125567 h 125567"/>
                <a:gd name="connsiteX0-179" fmla="*/ 2275328 w 2277026"/>
                <a:gd name="connsiteY0-180" fmla="*/ 120798 h 125562"/>
                <a:gd name="connsiteX1-181" fmla="*/ 1141485 w 2277026"/>
                <a:gd name="connsiteY1-182" fmla="*/ 181 h 125562"/>
                <a:gd name="connsiteX2-183" fmla="*/ 3615 w 2277026"/>
                <a:gd name="connsiteY2-184" fmla="*/ 125562 h 1255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153" y="connsiteY2-154"/>
                </a:cxn>
              </a:cxnLst>
              <a:rect l="l" t="t" r="r" b="b"/>
              <a:pathLst>
                <a:path w="2277026" h="125562">
                  <a:moveTo>
                    <a:pt x="2275328" y="120798"/>
                  </a:moveTo>
                  <a:cubicBezTo>
                    <a:pt x="2313368" y="57435"/>
                    <a:pt x="1705473" y="-3754"/>
                    <a:pt x="1141485" y="181"/>
                  </a:cubicBezTo>
                  <a:cubicBezTo>
                    <a:pt x="577497" y="4116"/>
                    <a:pt x="-53536" y="56507"/>
                    <a:pt x="3615" y="125562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4522433" y="1520867"/>
              <a:ext cx="690961" cy="476716"/>
            </a:xfrm>
            <a:custGeom>
              <a:avLst/>
              <a:gdLst>
                <a:gd name="connsiteX0" fmla="*/ 0 w 690563"/>
                <a:gd name="connsiteY0" fmla="*/ 440531 h 452437"/>
                <a:gd name="connsiteX1" fmla="*/ 566738 w 690563"/>
                <a:gd name="connsiteY1" fmla="*/ 0 h 452437"/>
                <a:gd name="connsiteX2" fmla="*/ 690563 w 690563"/>
                <a:gd name="connsiteY2" fmla="*/ 161925 h 452437"/>
                <a:gd name="connsiteX3" fmla="*/ 319088 w 690563"/>
                <a:gd name="connsiteY3" fmla="*/ 452437 h 452437"/>
                <a:gd name="connsiteX4" fmla="*/ 0 w 690563"/>
                <a:gd name="connsiteY4" fmla="*/ 440531 h 452437"/>
                <a:gd name="connsiteX0-1" fmla="*/ 0 w 690563"/>
                <a:gd name="connsiteY0-2" fmla="*/ 440531 h 465925"/>
                <a:gd name="connsiteX1-3" fmla="*/ 566738 w 690563"/>
                <a:gd name="connsiteY1-4" fmla="*/ 0 h 465925"/>
                <a:gd name="connsiteX2-5" fmla="*/ 690563 w 690563"/>
                <a:gd name="connsiteY2-6" fmla="*/ 161925 h 465925"/>
                <a:gd name="connsiteX3-7" fmla="*/ 319088 w 690563"/>
                <a:gd name="connsiteY3-8" fmla="*/ 452437 h 465925"/>
                <a:gd name="connsiteX4-9" fmla="*/ 0 w 690563"/>
                <a:gd name="connsiteY4-10" fmla="*/ 440531 h 465925"/>
                <a:gd name="connsiteX0-11" fmla="*/ 0 w 690563"/>
                <a:gd name="connsiteY0-12" fmla="*/ 440531 h 477755"/>
                <a:gd name="connsiteX1-13" fmla="*/ 566738 w 690563"/>
                <a:gd name="connsiteY1-14" fmla="*/ 0 h 477755"/>
                <a:gd name="connsiteX2-15" fmla="*/ 690563 w 690563"/>
                <a:gd name="connsiteY2-16" fmla="*/ 161925 h 477755"/>
                <a:gd name="connsiteX3-17" fmla="*/ 319088 w 690563"/>
                <a:gd name="connsiteY3-18" fmla="*/ 452437 h 477755"/>
                <a:gd name="connsiteX4-19" fmla="*/ 0 w 690563"/>
                <a:gd name="connsiteY4-20" fmla="*/ 440531 h 477755"/>
                <a:gd name="connsiteX0-21" fmla="*/ 0 w 690563"/>
                <a:gd name="connsiteY0-22" fmla="*/ 440531 h 477755"/>
                <a:gd name="connsiteX1-23" fmla="*/ 566738 w 690563"/>
                <a:gd name="connsiteY1-24" fmla="*/ 0 h 477755"/>
                <a:gd name="connsiteX2-25" fmla="*/ 690563 w 690563"/>
                <a:gd name="connsiteY2-26" fmla="*/ 161925 h 477755"/>
                <a:gd name="connsiteX3-27" fmla="*/ 319088 w 690563"/>
                <a:gd name="connsiteY3-28" fmla="*/ 452437 h 477755"/>
                <a:gd name="connsiteX4-29" fmla="*/ 0 w 690563"/>
                <a:gd name="connsiteY4-30" fmla="*/ 440531 h 477755"/>
                <a:gd name="connsiteX0-31" fmla="*/ 0 w 690563"/>
                <a:gd name="connsiteY0-32" fmla="*/ 440531 h 477755"/>
                <a:gd name="connsiteX1-33" fmla="*/ 566738 w 690563"/>
                <a:gd name="connsiteY1-34" fmla="*/ 0 h 477755"/>
                <a:gd name="connsiteX2-35" fmla="*/ 690563 w 690563"/>
                <a:gd name="connsiteY2-36" fmla="*/ 161925 h 477755"/>
                <a:gd name="connsiteX3-37" fmla="*/ 319088 w 690563"/>
                <a:gd name="connsiteY3-38" fmla="*/ 452437 h 477755"/>
                <a:gd name="connsiteX4-39" fmla="*/ 0 w 690563"/>
                <a:gd name="connsiteY4-40" fmla="*/ 440531 h 477755"/>
                <a:gd name="connsiteX0-41" fmla="*/ 0 w 691703"/>
                <a:gd name="connsiteY0-42" fmla="*/ 440531 h 477755"/>
                <a:gd name="connsiteX1-43" fmla="*/ 566738 w 691703"/>
                <a:gd name="connsiteY1-44" fmla="*/ 0 h 477755"/>
                <a:gd name="connsiteX2-45" fmla="*/ 690563 w 691703"/>
                <a:gd name="connsiteY2-46" fmla="*/ 161925 h 477755"/>
                <a:gd name="connsiteX3-47" fmla="*/ 319088 w 691703"/>
                <a:gd name="connsiteY3-48" fmla="*/ 452437 h 477755"/>
                <a:gd name="connsiteX4-49" fmla="*/ 0 w 691703"/>
                <a:gd name="connsiteY4-50" fmla="*/ 440531 h 477755"/>
                <a:gd name="connsiteX0-51" fmla="*/ 0 w 690592"/>
                <a:gd name="connsiteY0-52" fmla="*/ 440531 h 477755"/>
                <a:gd name="connsiteX1-53" fmla="*/ 566738 w 690592"/>
                <a:gd name="connsiteY1-54" fmla="*/ 0 h 477755"/>
                <a:gd name="connsiteX2-55" fmla="*/ 690563 w 690592"/>
                <a:gd name="connsiteY2-56" fmla="*/ 161925 h 477755"/>
                <a:gd name="connsiteX3-57" fmla="*/ 319088 w 690592"/>
                <a:gd name="connsiteY3-58" fmla="*/ 452437 h 477755"/>
                <a:gd name="connsiteX4-59" fmla="*/ 0 w 690592"/>
                <a:gd name="connsiteY4-60" fmla="*/ 440531 h 4777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90592" h="477755">
                  <a:moveTo>
                    <a:pt x="0" y="440531"/>
                  </a:moveTo>
                  <a:lnTo>
                    <a:pt x="566738" y="0"/>
                  </a:lnTo>
                  <a:cubicBezTo>
                    <a:pt x="629444" y="18256"/>
                    <a:pt x="692151" y="103188"/>
                    <a:pt x="690563" y="161925"/>
                  </a:cubicBezTo>
                  <a:lnTo>
                    <a:pt x="319088" y="452437"/>
                  </a:lnTo>
                  <a:cubicBezTo>
                    <a:pt x="122237" y="484187"/>
                    <a:pt x="92076" y="492125"/>
                    <a:pt x="0" y="440531"/>
                  </a:cubicBezTo>
                  <a:close/>
                </a:path>
              </a:pathLst>
            </a:custGeom>
            <a:solidFill>
              <a:srgbClr val="C8C8C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2992782" y="1949911"/>
              <a:ext cx="1558242" cy="90578"/>
            </a:xfrm>
            <a:custGeom>
              <a:avLst/>
              <a:gdLst>
                <a:gd name="connsiteX0" fmla="*/ 0 w 2777383"/>
                <a:gd name="connsiteY0" fmla="*/ 0 h 598205"/>
                <a:gd name="connsiteX1" fmla="*/ 222190 w 2777383"/>
                <a:gd name="connsiteY1" fmla="*/ 487110 h 598205"/>
                <a:gd name="connsiteX2" fmla="*/ 2435551 w 2777383"/>
                <a:gd name="connsiteY2" fmla="*/ 598205 h 598205"/>
                <a:gd name="connsiteX3" fmla="*/ 2777383 w 2777383"/>
                <a:gd name="connsiteY3" fmla="*/ 42729 h 598205"/>
                <a:gd name="connsiteX4" fmla="*/ 0 w 2777383"/>
                <a:gd name="connsiteY4" fmla="*/ 0 h 598205"/>
                <a:gd name="connsiteX0-1" fmla="*/ 0 w 2789290"/>
                <a:gd name="connsiteY0-2" fmla="*/ 0 h 598205"/>
                <a:gd name="connsiteX1-3" fmla="*/ 222190 w 2789290"/>
                <a:gd name="connsiteY1-4" fmla="*/ 487110 h 598205"/>
                <a:gd name="connsiteX2-5" fmla="*/ 2435551 w 2789290"/>
                <a:gd name="connsiteY2-6" fmla="*/ 598205 h 598205"/>
                <a:gd name="connsiteX3-7" fmla="*/ 2789290 w 2789290"/>
                <a:gd name="connsiteY3-8" fmla="*/ 40348 h 598205"/>
                <a:gd name="connsiteX4-9" fmla="*/ 0 w 2789290"/>
                <a:gd name="connsiteY4-10" fmla="*/ 0 h 598205"/>
                <a:gd name="connsiteX0-11" fmla="*/ 0 w 2677371"/>
                <a:gd name="connsiteY0-12" fmla="*/ 40615 h 557857"/>
                <a:gd name="connsiteX1-13" fmla="*/ 110271 w 2677371"/>
                <a:gd name="connsiteY1-14" fmla="*/ 446762 h 557857"/>
                <a:gd name="connsiteX2-15" fmla="*/ 2323632 w 2677371"/>
                <a:gd name="connsiteY2-16" fmla="*/ 557857 h 557857"/>
                <a:gd name="connsiteX3-17" fmla="*/ 2677371 w 2677371"/>
                <a:gd name="connsiteY3-18" fmla="*/ 0 h 557857"/>
                <a:gd name="connsiteX4-19" fmla="*/ 0 w 2677371"/>
                <a:gd name="connsiteY4-20" fmla="*/ 40615 h 557857"/>
                <a:gd name="connsiteX0-21" fmla="*/ 0 w 2782146"/>
                <a:gd name="connsiteY0-22" fmla="*/ 0 h 562486"/>
                <a:gd name="connsiteX1-23" fmla="*/ 215046 w 2782146"/>
                <a:gd name="connsiteY1-24" fmla="*/ 451391 h 562486"/>
                <a:gd name="connsiteX2-25" fmla="*/ 2428407 w 2782146"/>
                <a:gd name="connsiteY2-26" fmla="*/ 562486 h 562486"/>
                <a:gd name="connsiteX3-27" fmla="*/ 2782146 w 2782146"/>
                <a:gd name="connsiteY3-28" fmla="*/ 4629 h 562486"/>
                <a:gd name="connsiteX4-29" fmla="*/ 0 w 2782146"/>
                <a:gd name="connsiteY4-30" fmla="*/ 0 h 562486"/>
                <a:gd name="connsiteX0-31" fmla="*/ 0 w 2782146"/>
                <a:gd name="connsiteY0-32" fmla="*/ 0 h 562486"/>
                <a:gd name="connsiteX1-33" fmla="*/ 215046 w 2782146"/>
                <a:gd name="connsiteY1-34" fmla="*/ 451391 h 562486"/>
                <a:gd name="connsiteX2-35" fmla="*/ 2428407 w 2782146"/>
                <a:gd name="connsiteY2-36" fmla="*/ 562486 h 562486"/>
                <a:gd name="connsiteX3-37" fmla="*/ 2782146 w 2782146"/>
                <a:gd name="connsiteY3-38" fmla="*/ 4629 h 562486"/>
                <a:gd name="connsiteX4-39" fmla="*/ 0 w 2782146"/>
                <a:gd name="connsiteY4-40" fmla="*/ 0 h 562486"/>
                <a:gd name="connsiteX0-41" fmla="*/ 0 w 2784527"/>
                <a:gd name="connsiteY0-42" fmla="*/ 4902 h 567388"/>
                <a:gd name="connsiteX1-43" fmla="*/ 215046 w 2784527"/>
                <a:gd name="connsiteY1-44" fmla="*/ 456293 h 567388"/>
                <a:gd name="connsiteX2-45" fmla="*/ 2428407 w 2784527"/>
                <a:gd name="connsiteY2-46" fmla="*/ 567388 h 567388"/>
                <a:gd name="connsiteX3-47" fmla="*/ 2784527 w 2784527"/>
                <a:gd name="connsiteY3-48" fmla="*/ 6 h 567388"/>
                <a:gd name="connsiteX4-49" fmla="*/ 0 w 2784527"/>
                <a:gd name="connsiteY4-50" fmla="*/ 4902 h 567388"/>
                <a:gd name="connsiteX0-51" fmla="*/ 0 w 2784527"/>
                <a:gd name="connsiteY0-52" fmla="*/ 4896 h 567382"/>
                <a:gd name="connsiteX1-53" fmla="*/ 215046 w 2784527"/>
                <a:gd name="connsiteY1-54" fmla="*/ 456287 h 567382"/>
                <a:gd name="connsiteX2-55" fmla="*/ 2428407 w 2784527"/>
                <a:gd name="connsiteY2-56" fmla="*/ 567382 h 567382"/>
                <a:gd name="connsiteX3-57" fmla="*/ 2784527 w 2784527"/>
                <a:gd name="connsiteY3-58" fmla="*/ 0 h 567382"/>
                <a:gd name="connsiteX4-59" fmla="*/ 0 w 2784527"/>
                <a:gd name="connsiteY4-60" fmla="*/ 4896 h 567382"/>
                <a:gd name="connsiteX0-61" fmla="*/ 0 w 2784527"/>
                <a:gd name="connsiteY0-62" fmla="*/ 0 h 569630"/>
                <a:gd name="connsiteX1-63" fmla="*/ 215046 w 2784527"/>
                <a:gd name="connsiteY1-64" fmla="*/ 458535 h 569630"/>
                <a:gd name="connsiteX2-65" fmla="*/ 2428407 w 2784527"/>
                <a:gd name="connsiteY2-66" fmla="*/ 569630 h 569630"/>
                <a:gd name="connsiteX3-67" fmla="*/ 2784527 w 2784527"/>
                <a:gd name="connsiteY3-68" fmla="*/ 2248 h 569630"/>
                <a:gd name="connsiteX4-69" fmla="*/ 0 w 2784527"/>
                <a:gd name="connsiteY4-70" fmla="*/ 0 h 569630"/>
                <a:gd name="connsiteX0-71" fmla="*/ 0 w 2784527"/>
                <a:gd name="connsiteY0-72" fmla="*/ 0 h 569630"/>
                <a:gd name="connsiteX1-73" fmla="*/ 215046 w 2784527"/>
                <a:gd name="connsiteY1-74" fmla="*/ 458535 h 569630"/>
                <a:gd name="connsiteX2-75" fmla="*/ 2428407 w 2784527"/>
                <a:gd name="connsiteY2-76" fmla="*/ 569630 h 569630"/>
                <a:gd name="connsiteX3-77" fmla="*/ 2784527 w 2784527"/>
                <a:gd name="connsiteY3-78" fmla="*/ 2248 h 569630"/>
                <a:gd name="connsiteX4-79" fmla="*/ 0 w 2784527"/>
                <a:gd name="connsiteY4-80" fmla="*/ 0 h 569630"/>
                <a:gd name="connsiteX0-81" fmla="*/ 0 w 2784527"/>
                <a:gd name="connsiteY0-82" fmla="*/ 0 h 474380"/>
                <a:gd name="connsiteX1-83" fmla="*/ 215046 w 2784527"/>
                <a:gd name="connsiteY1-84" fmla="*/ 458535 h 474380"/>
                <a:gd name="connsiteX2-85" fmla="*/ 2523657 w 2784527"/>
                <a:gd name="connsiteY2-86" fmla="*/ 474380 h 474380"/>
                <a:gd name="connsiteX3-87" fmla="*/ 2784527 w 2784527"/>
                <a:gd name="connsiteY3-88" fmla="*/ 2248 h 474380"/>
                <a:gd name="connsiteX4-89" fmla="*/ 0 w 2784527"/>
                <a:gd name="connsiteY4-90" fmla="*/ 0 h 474380"/>
                <a:gd name="connsiteX0-91" fmla="*/ 0 w 2784527"/>
                <a:gd name="connsiteY0-92" fmla="*/ 0 h 474380"/>
                <a:gd name="connsiteX1-93" fmla="*/ 215046 w 2784527"/>
                <a:gd name="connsiteY1-94" fmla="*/ 458535 h 474380"/>
                <a:gd name="connsiteX2-95" fmla="*/ 2523657 w 2784527"/>
                <a:gd name="connsiteY2-96" fmla="*/ 474380 h 474380"/>
                <a:gd name="connsiteX3-97" fmla="*/ 2784527 w 2784527"/>
                <a:gd name="connsiteY3-98" fmla="*/ 2248 h 474380"/>
                <a:gd name="connsiteX4-99" fmla="*/ 0 w 2784527"/>
                <a:gd name="connsiteY4-100" fmla="*/ 0 h 474380"/>
                <a:gd name="connsiteX0-101" fmla="*/ 0 w 2784527"/>
                <a:gd name="connsiteY0-102" fmla="*/ 0 h 474380"/>
                <a:gd name="connsiteX1-103" fmla="*/ 215046 w 2784527"/>
                <a:gd name="connsiteY1-104" fmla="*/ 458535 h 474380"/>
                <a:gd name="connsiteX2-105" fmla="*/ 2523657 w 2784527"/>
                <a:gd name="connsiteY2-106" fmla="*/ 474380 h 474380"/>
                <a:gd name="connsiteX3-107" fmla="*/ 2784527 w 2784527"/>
                <a:gd name="connsiteY3-108" fmla="*/ 2248 h 474380"/>
                <a:gd name="connsiteX4-109" fmla="*/ 0 w 2784527"/>
                <a:gd name="connsiteY4-110" fmla="*/ 0 h 474380"/>
                <a:gd name="connsiteX0-111" fmla="*/ 0 w 2784527"/>
                <a:gd name="connsiteY0-112" fmla="*/ 0 h 471999"/>
                <a:gd name="connsiteX1-113" fmla="*/ 215046 w 2784527"/>
                <a:gd name="connsiteY1-114" fmla="*/ 458535 h 471999"/>
                <a:gd name="connsiteX2-115" fmla="*/ 2516513 w 2784527"/>
                <a:gd name="connsiteY2-116" fmla="*/ 471999 h 471999"/>
                <a:gd name="connsiteX3-117" fmla="*/ 2784527 w 2784527"/>
                <a:gd name="connsiteY3-118" fmla="*/ 2248 h 471999"/>
                <a:gd name="connsiteX4-119" fmla="*/ 0 w 2784527"/>
                <a:gd name="connsiteY4-120" fmla="*/ 0 h 471999"/>
                <a:gd name="connsiteX0-121" fmla="*/ 0 w 2784527"/>
                <a:gd name="connsiteY0-122" fmla="*/ 0 h 471999"/>
                <a:gd name="connsiteX1-123" fmla="*/ 215046 w 2784527"/>
                <a:gd name="connsiteY1-124" fmla="*/ 458535 h 471999"/>
                <a:gd name="connsiteX2-125" fmla="*/ 2516513 w 2784527"/>
                <a:gd name="connsiteY2-126" fmla="*/ 471999 h 471999"/>
                <a:gd name="connsiteX3-127" fmla="*/ 2784527 w 2784527"/>
                <a:gd name="connsiteY3-128" fmla="*/ 2248 h 471999"/>
                <a:gd name="connsiteX4-129" fmla="*/ 0 w 2784527"/>
                <a:gd name="connsiteY4-130" fmla="*/ 0 h 471999"/>
                <a:gd name="connsiteX0-131" fmla="*/ 0 w 2784527"/>
                <a:gd name="connsiteY0-132" fmla="*/ 0 h 471999"/>
                <a:gd name="connsiteX1-133" fmla="*/ 226952 w 2784527"/>
                <a:gd name="connsiteY1-134" fmla="*/ 446628 h 471999"/>
                <a:gd name="connsiteX2-135" fmla="*/ 2516513 w 2784527"/>
                <a:gd name="connsiteY2-136" fmla="*/ 471999 h 471999"/>
                <a:gd name="connsiteX3-137" fmla="*/ 2784527 w 2784527"/>
                <a:gd name="connsiteY3-138" fmla="*/ 2248 h 471999"/>
                <a:gd name="connsiteX4-139" fmla="*/ 0 w 2784527"/>
                <a:gd name="connsiteY4-140" fmla="*/ 0 h 471999"/>
                <a:gd name="connsiteX0-141" fmla="*/ 0 w 2784527"/>
                <a:gd name="connsiteY0-142" fmla="*/ 0 h 471999"/>
                <a:gd name="connsiteX1-143" fmla="*/ 226952 w 2784527"/>
                <a:gd name="connsiteY1-144" fmla="*/ 446628 h 471999"/>
                <a:gd name="connsiteX2-145" fmla="*/ 2516513 w 2784527"/>
                <a:gd name="connsiteY2-146" fmla="*/ 471999 h 471999"/>
                <a:gd name="connsiteX3-147" fmla="*/ 2784527 w 2784527"/>
                <a:gd name="connsiteY3-148" fmla="*/ 2248 h 471999"/>
                <a:gd name="connsiteX4-149" fmla="*/ 0 w 2784527"/>
                <a:gd name="connsiteY4-150" fmla="*/ 0 h 471999"/>
                <a:gd name="connsiteX0-151" fmla="*/ 0 w 2784527"/>
                <a:gd name="connsiteY0-152" fmla="*/ 0 h 471999"/>
                <a:gd name="connsiteX1-153" fmla="*/ 226952 w 2784527"/>
                <a:gd name="connsiteY1-154" fmla="*/ 446628 h 471999"/>
                <a:gd name="connsiteX2-155" fmla="*/ 2516513 w 2784527"/>
                <a:gd name="connsiteY2-156" fmla="*/ 471999 h 471999"/>
                <a:gd name="connsiteX3-157" fmla="*/ 2784527 w 2784527"/>
                <a:gd name="connsiteY3-158" fmla="*/ 2248 h 471999"/>
                <a:gd name="connsiteX4-159" fmla="*/ 0 w 2784527"/>
                <a:gd name="connsiteY4-160" fmla="*/ 0 h 471999"/>
                <a:gd name="connsiteX0-161" fmla="*/ 0 w 2784527"/>
                <a:gd name="connsiteY0-162" fmla="*/ 0 h 553756"/>
                <a:gd name="connsiteX1-163" fmla="*/ 226952 w 2784527"/>
                <a:gd name="connsiteY1-164" fmla="*/ 446628 h 553756"/>
                <a:gd name="connsiteX2-165" fmla="*/ 2516513 w 2784527"/>
                <a:gd name="connsiteY2-166" fmla="*/ 471999 h 553756"/>
                <a:gd name="connsiteX3-167" fmla="*/ 2784527 w 2784527"/>
                <a:gd name="connsiteY3-168" fmla="*/ 2248 h 553756"/>
                <a:gd name="connsiteX4-169" fmla="*/ 0 w 2784527"/>
                <a:gd name="connsiteY4-170" fmla="*/ 0 h 553756"/>
                <a:gd name="connsiteX0-171" fmla="*/ 0 w 2784527"/>
                <a:gd name="connsiteY0-172" fmla="*/ 0 h 660042"/>
                <a:gd name="connsiteX1-173" fmla="*/ 226952 w 2784527"/>
                <a:gd name="connsiteY1-174" fmla="*/ 446628 h 660042"/>
                <a:gd name="connsiteX2-175" fmla="*/ 2516513 w 2784527"/>
                <a:gd name="connsiteY2-176" fmla="*/ 471999 h 660042"/>
                <a:gd name="connsiteX3-177" fmla="*/ 2784527 w 2784527"/>
                <a:gd name="connsiteY3-178" fmla="*/ 2248 h 660042"/>
                <a:gd name="connsiteX4-179" fmla="*/ 0 w 2784527"/>
                <a:gd name="connsiteY4-180" fmla="*/ 0 h 660042"/>
                <a:gd name="connsiteX0-181" fmla="*/ 0 w 2784527"/>
                <a:gd name="connsiteY0-182" fmla="*/ 0 h 742561"/>
                <a:gd name="connsiteX1-183" fmla="*/ 226952 w 2784527"/>
                <a:gd name="connsiteY1-184" fmla="*/ 446628 h 742561"/>
                <a:gd name="connsiteX2-185" fmla="*/ 1361428 w 2784527"/>
                <a:gd name="connsiteY2-186" fmla="*/ 742482 h 742561"/>
                <a:gd name="connsiteX3-187" fmla="*/ 2516513 w 2784527"/>
                <a:gd name="connsiteY3-188" fmla="*/ 471999 h 742561"/>
                <a:gd name="connsiteX4-189" fmla="*/ 2784527 w 2784527"/>
                <a:gd name="connsiteY4-190" fmla="*/ 2248 h 742561"/>
                <a:gd name="connsiteX5" fmla="*/ 0 w 2784527"/>
                <a:gd name="connsiteY5" fmla="*/ 0 h 742561"/>
                <a:gd name="connsiteX0-191" fmla="*/ 0 w 2784527"/>
                <a:gd name="connsiteY0-192" fmla="*/ 0 h 742561"/>
                <a:gd name="connsiteX1-193" fmla="*/ 226952 w 2784527"/>
                <a:gd name="connsiteY1-194" fmla="*/ 446628 h 742561"/>
                <a:gd name="connsiteX2-195" fmla="*/ 1361428 w 2784527"/>
                <a:gd name="connsiteY2-196" fmla="*/ 742482 h 742561"/>
                <a:gd name="connsiteX3-197" fmla="*/ 2516513 w 2784527"/>
                <a:gd name="connsiteY3-198" fmla="*/ 471999 h 742561"/>
                <a:gd name="connsiteX4-199" fmla="*/ 2784527 w 2784527"/>
                <a:gd name="connsiteY4-200" fmla="*/ 2248 h 742561"/>
                <a:gd name="connsiteX5-201" fmla="*/ 0 w 2784527"/>
                <a:gd name="connsiteY5-202" fmla="*/ 0 h 742561"/>
                <a:gd name="connsiteX0-203" fmla="*/ 0 w 2784527"/>
                <a:gd name="connsiteY0-204" fmla="*/ 0 h 735422"/>
                <a:gd name="connsiteX1-205" fmla="*/ 226952 w 2784527"/>
                <a:gd name="connsiteY1-206" fmla="*/ 446628 h 735422"/>
                <a:gd name="connsiteX2-207" fmla="*/ 1366190 w 2784527"/>
                <a:gd name="connsiteY2-208" fmla="*/ 735339 h 735422"/>
                <a:gd name="connsiteX3-209" fmla="*/ 2516513 w 2784527"/>
                <a:gd name="connsiteY3-210" fmla="*/ 471999 h 735422"/>
                <a:gd name="connsiteX4-211" fmla="*/ 2784527 w 2784527"/>
                <a:gd name="connsiteY4-212" fmla="*/ 2248 h 735422"/>
                <a:gd name="connsiteX5-213" fmla="*/ 0 w 2784527"/>
                <a:gd name="connsiteY5-214" fmla="*/ 0 h 735422"/>
                <a:gd name="connsiteX0-215" fmla="*/ 0 w 2784527"/>
                <a:gd name="connsiteY0-216" fmla="*/ 0 h 735472"/>
                <a:gd name="connsiteX1-217" fmla="*/ 226952 w 2784527"/>
                <a:gd name="connsiteY1-218" fmla="*/ 446628 h 735472"/>
                <a:gd name="connsiteX2-219" fmla="*/ 1366190 w 2784527"/>
                <a:gd name="connsiteY2-220" fmla="*/ 735339 h 735472"/>
                <a:gd name="connsiteX3-221" fmla="*/ 2516513 w 2784527"/>
                <a:gd name="connsiteY3-222" fmla="*/ 471999 h 735472"/>
                <a:gd name="connsiteX4-223" fmla="*/ 2784527 w 2784527"/>
                <a:gd name="connsiteY4-224" fmla="*/ 2248 h 735472"/>
                <a:gd name="connsiteX5-225" fmla="*/ 0 w 2784527"/>
                <a:gd name="connsiteY5-226" fmla="*/ 0 h 735472"/>
                <a:gd name="connsiteX0-227" fmla="*/ 0 w 2784527"/>
                <a:gd name="connsiteY0-228" fmla="*/ 0 h 735447"/>
                <a:gd name="connsiteX1-229" fmla="*/ 226952 w 2784527"/>
                <a:gd name="connsiteY1-230" fmla="*/ 446628 h 735447"/>
                <a:gd name="connsiteX2-231" fmla="*/ 1366190 w 2784527"/>
                <a:gd name="connsiteY2-232" fmla="*/ 735339 h 735447"/>
                <a:gd name="connsiteX3-233" fmla="*/ 2511751 w 2784527"/>
                <a:gd name="connsiteY3-234" fmla="*/ 469618 h 735447"/>
                <a:gd name="connsiteX4-235" fmla="*/ 2784527 w 2784527"/>
                <a:gd name="connsiteY4-236" fmla="*/ 2248 h 735447"/>
                <a:gd name="connsiteX5-237" fmla="*/ 0 w 2784527"/>
                <a:gd name="connsiteY5-238" fmla="*/ 0 h 735447"/>
                <a:gd name="connsiteX0-239" fmla="*/ 0 w 2784527"/>
                <a:gd name="connsiteY0-240" fmla="*/ 0 h 735434"/>
                <a:gd name="connsiteX1-241" fmla="*/ 226952 w 2784527"/>
                <a:gd name="connsiteY1-242" fmla="*/ 446628 h 735434"/>
                <a:gd name="connsiteX2-243" fmla="*/ 1366190 w 2784527"/>
                <a:gd name="connsiteY2-244" fmla="*/ 735339 h 735434"/>
                <a:gd name="connsiteX3-245" fmla="*/ 2511751 w 2784527"/>
                <a:gd name="connsiteY3-246" fmla="*/ 469618 h 735434"/>
                <a:gd name="connsiteX4-247" fmla="*/ 2784527 w 2784527"/>
                <a:gd name="connsiteY4-248" fmla="*/ 2248 h 735434"/>
                <a:gd name="connsiteX5-249" fmla="*/ 0 w 2784527"/>
                <a:gd name="connsiteY5-250" fmla="*/ 0 h 735434"/>
                <a:gd name="connsiteX0-251" fmla="*/ 0 w 2784527"/>
                <a:gd name="connsiteY0-252" fmla="*/ 0 h 735353"/>
                <a:gd name="connsiteX1-253" fmla="*/ 226952 w 2784527"/>
                <a:gd name="connsiteY1-254" fmla="*/ 446628 h 735353"/>
                <a:gd name="connsiteX2-255" fmla="*/ 1366190 w 2784527"/>
                <a:gd name="connsiteY2-256" fmla="*/ 735339 h 735353"/>
                <a:gd name="connsiteX3-257" fmla="*/ 2511751 w 2784527"/>
                <a:gd name="connsiteY3-258" fmla="*/ 469618 h 735353"/>
                <a:gd name="connsiteX4-259" fmla="*/ 2784527 w 2784527"/>
                <a:gd name="connsiteY4-260" fmla="*/ 2248 h 735353"/>
                <a:gd name="connsiteX5-261" fmla="*/ 0 w 2784527"/>
                <a:gd name="connsiteY5-262" fmla="*/ 0 h 735353"/>
                <a:gd name="connsiteX0-263" fmla="*/ 0 w 2784527"/>
                <a:gd name="connsiteY0-264" fmla="*/ 0 h 735415"/>
                <a:gd name="connsiteX1-265" fmla="*/ 236477 w 2784527"/>
                <a:gd name="connsiteY1-266" fmla="*/ 449009 h 735415"/>
                <a:gd name="connsiteX2-267" fmla="*/ 1366190 w 2784527"/>
                <a:gd name="connsiteY2-268" fmla="*/ 735339 h 735415"/>
                <a:gd name="connsiteX3-269" fmla="*/ 2511751 w 2784527"/>
                <a:gd name="connsiteY3-270" fmla="*/ 469618 h 735415"/>
                <a:gd name="connsiteX4-271" fmla="*/ 2784527 w 2784527"/>
                <a:gd name="connsiteY4-272" fmla="*/ 2248 h 735415"/>
                <a:gd name="connsiteX5-273" fmla="*/ 0 w 2784527"/>
                <a:gd name="connsiteY5-274" fmla="*/ 0 h 735415"/>
                <a:gd name="connsiteX0-275" fmla="*/ 0 w 2784527"/>
                <a:gd name="connsiteY0-276" fmla="*/ 0 h 735346"/>
                <a:gd name="connsiteX1-277" fmla="*/ 236477 w 2784527"/>
                <a:gd name="connsiteY1-278" fmla="*/ 449009 h 735346"/>
                <a:gd name="connsiteX2-279" fmla="*/ 1366190 w 2784527"/>
                <a:gd name="connsiteY2-280" fmla="*/ 735339 h 735346"/>
                <a:gd name="connsiteX3-281" fmla="*/ 2511751 w 2784527"/>
                <a:gd name="connsiteY3-282" fmla="*/ 469618 h 735346"/>
                <a:gd name="connsiteX4-283" fmla="*/ 2784527 w 2784527"/>
                <a:gd name="connsiteY4-284" fmla="*/ 2248 h 735346"/>
                <a:gd name="connsiteX5-285" fmla="*/ 0 w 2784527"/>
                <a:gd name="connsiteY5-286" fmla="*/ 0 h 735346"/>
                <a:gd name="connsiteX0-287" fmla="*/ 0 w 2784527"/>
                <a:gd name="connsiteY0-288" fmla="*/ 0 h 735346"/>
                <a:gd name="connsiteX1-289" fmla="*/ 236477 w 2784527"/>
                <a:gd name="connsiteY1-290" fmla="*/ 449009 h 735346"/>
                <a:gd name="connsiteX2-291" fmla="*/ 1366190 w 2784527"/>
                <a:gd name="connsiteY2-292" fmla="*/ 735339 h 735346"/>
                <a:gd name="connsiteX3-293" fmla="*/ 2511751 w 2784527"/>
                <a:gd name="connsiteY3-294" fmla="*/ 469618 h 735346"/>
                <a:gd name="connsiteX4-295" fmla="*/ 2784527 w 2784527"/>
                <a:gd name="connsiteY4-296" fmla="*/ 2248 h 735346"/>
                <a:gd name="connsiteX5-297" fmla="*/ 0 w 2784527"/>
                <a:gd name="connsiteY5-298" fmla="*/ 0 h 735346"/>
                <a:gd name="connsiteX0-299" fmla="*/ 84443 w 2868970"/>
                <a:gd name="connsiteY0-300" fmla="*/ 1353824 h 2197322"/>
                <a:gd name="connsiteX1-301" fmla="*/ 37551 w 2868970"/>
                <a:gd name="connsiteY1-302" fmla="*/ 9751 h 2197322"/>
                <a:gd name="connsiteX2-303" fmla="*/ 1450633 w 2868970"/>
                <a:gd name="connsiteY2-304" fmla="*/ 2089163 h 2197322"/>
                <a:gd name="connsiteX3-305" fmla="*/ 2596194 w 2868970"/>
                <a:gd name="connsiteY3-306" fmla="*/ 1823442 h 2197322"/>
                <a:gd name="connsiteX4-307" fmla="*/ 2868970 w 2868970"/>
                <a:gd name="connsiteY4-308" fmla="*/ 1356072 h 2197322"/>
                <a:gd name="connsiteX5-309" fmla="*/ 84443 w 2868970"/>
                <a:gd name="connsiteY5-310" fmla="*/ 1353824 h 2197322"/>
                <a:gd name="connsiteX0-311" fmla="*/ 88617 w 2873144"/>
                <a:gd name="connsiteY0-312" fmla="*/ 1280434 h 2118706"/>
                <a:gd name="connsiteX1-313" fmla="*/ 36963 w 2873144"/>
                <a:gd name="connsiteY1-314" fmla="*/ 10180 h 2118706"/>
                <a:gd name="connsiteX2-315" fmla="*/ 1454807 w 2873144"/>
                <a:gd name="connsiteY2-316" fmla="*/ 2015773 h 2118706"/>
                <a:gd name="connsiteX3-317" fmla="*/ 2600368 w 2873144"/>
                <a:gd name="connsiteY3-318" fmla="*/ 1750052 h 2118706"/>
                <a:gd name="connsiteX4-319" fmla="*/ 2873144 w 2873144"/>
                <a:gd name="connsiteY4-320" fmla="*/ 1282682 h 2118706"/>
                <a:gd name="connsiteX5-321" fmla="*/ 88617 w 2873144"/>
                <a:gd name="connsiteY5-322" fmla="*/ 1280434 h 2118706"/>
                <a:gd name="connsiteX0-323" fmla="*/ 88617 w 2951923"/>
                <a:gd name="connsiteY0-324" fmla="*/ 1290262 h 2025601"/>
                <a:gd name="connsiteX1-325" fmla="*/ 36963 w 2951923"/>
                <a:gd name="connsiteY1-326" fmla="*/ 20008 h 2025601"/>
                <a:gd name="connsiteX2-327" fmla="*/ 1454807 w 2951923"/>
                <a:gd name="connsiteY2-328" fmla="*/ 2025601 h 2025601"/>
                <a:gd name="connsiteX3-329" fmla="*/ 2905168 w 2951923"/>
                <a:gd name="connsiteY3-330" fmla="*/ 12042 h 2025601"/>
                <a:gd name="connsiteX4-331" fmla="*/ 2873144 w 2951923"/>
                <a:gd name="connsiteY4-332" fmla="*/ 1292510 h 2025601"/>
                <a:gd name="connsiteX5-333" fmla="*/ 88617 w 2951923"/>
                <a:gd name="connsiteY5-334" fmla="*/ 1290262 h 2025601"/>
                <a:gd name="connsiteX0-335" fmla="*/ 88617 w 2951923"/>
                <a:gd name="connsiteY0-336" fmla="*/ 1433706 h 1694255"/>
                <a:gd name="connsiteX1-337" fmla="*/ 36963 w 2951923"/>
                <a:gd name="connsiteY1-338" fmla="*/ 163452 h 1694255"/>
                <a:gd name="connsiteX2-339" fmla="*/ 2905168 w 2951923"/>
                <a:gd name="connsiteY2-340" fmla="*/ 155486 h 1694255"/>
                <a:gd name="connsiteX3-341" fmla="*/ 2873144 w 2951923"/>
                <a:gd name="connsiteY3-342" fmla="*/ 1435954 h 1694255"/>
                <a:gd name="connsiteX4-343" fmla="*/ 88617 w 2951923"/>
                <a:gd name="connsiteY4-344" fmla="*/ 1433706 h 1694255"/>
                <a:gd name="connsiteX0-345" fmla="*/ 88617 w 2979811"/>
                <a:gd name="connsiteY0-346" fmla="*/ 1433706 h 1694255"/>
                <a:gd name="connsiteX1-347" fmla="*/ 36963 w 2979811"/>
                <a:gd name="connsiteY1-348" fmla="*/ 163452 h 1694255"/>
                <a:gd name="connsiteX2-349" fmla="*/ 2905168 w 2979811"/>
                <a:gd name="connsiteY2-350" fmla="*/ 155486 h 1694255"/>
                <a:gd name="connsiteX3-351" fmla="*/ 2873144 w 2979811"/>
                <a:gd name="connsiteY3-352" fmla="*/ 1435954 h 1694255"/>
                <a:gd name="connsiteX4-353" fmla="*/ 88617 w 2979811"/>
                <a:gd name="connsiteY4-354" fmla="*/ 1433706 h 1694255"/>
                <a:gd name="connsiteX0-355" fmla="*/ 106956 w 2998150"/>
                <a:gd name="connsiteY0-356" fmla="*/ 1433706 h 1694255"/>
                <a:gd name="connsiteX1-357" fmla="*/ 55302 w 2998150"/>
                <a:gd name="connsiteY1-358" fmla="*/ 163452 h 1694255"/>
                <a:gd name="connsiteX2-359" fmla="*/ 2923507 w 2998150"/>
                <a:gd name="connsiteY2-360" fmla="*/ 155486 h 1694255"/>
                <a:gd name="connsiteX3-361" fmla="*/ 2891483 w 2998150"/>
                <a:gd name="connsiteY3-362" fmla="*/ 1435954 h 1694255"/>
                <a:gd name="connsiteX4-363" fmla="*/ 106956 w 2998150"/>
                <a:gd name="connsiteY4-364" fmla="*/ 1433706 h 1694255"/>
                <a:gd name="connsiteX0-365" fmla="*/ 97436 w 2988630"/>
                <a:gd name="connsiteY0-366" fmla="*/ 1433706 h 1694255"/>
                <a:gd name="connsiteX1-367" fmla="*/ 45782 w 2988630"/>
                <a:gd name="connsiteY1-368" fmla="*/ 163452 h 1694255"/>
                <a:gd name="connsiteX2-369" fmla="*/ 2913987 w 2988630"/>
                <a:gd name="connsiteY2-370" fmla="*/ 155486 h 1694255"/>
                <a:gd name="connsiteX3-371" fmla="*/ 2881963 w 2988630"/>
                <a:gd name="connsiteY3-372" fmla="*/ 1435954 h 1694255"/>
                <a:gd name="connsiteX4-373" fmla="*/ 97436 w 2988630"/>
                <a:gd name="connsiteY4-374" fmla="*/ 1433706 h 1694255"/>
                <a:gd name="connsiteX0-375" fmla="*/ 97436 w 2980253"/>
                <a:gd name="connsiteY0-376" fmla="*/ 1433706 h 1694255"/>
                <a:gd name="connsiteX1-377" fmla="*/ 45782 w 2980253"/>
                <a:gd name="connsiteY1-378" fmla="*/ 163452 h 1694255"/>
                <a:gd name="connsiteX2-379" fmla="*/ 2913987 w 2980253"/>
                <a:gd name="connsiteY2-380" fmla="*/ 155486 h 1694255"/>
                <a:gd name="connsiteX3-381" fmla="*/ 2881963 w 2980253"/>
                <a:gd name="connsiteY3-382" fmla="*/ 1435954 h 1694255"/>
                <a:gd name="connsiteX4-383" fmla="*/ 97436 w 2980253"/>
                <a:gd name="connsiteY4-384" fmla="*/ 1433706 h 1694255"/>
                <a:gd name="connsiteX0-385" fmla="*/ 97436 w 2980253"/>
                <a:gd name="connsiteY0-386" fmla="*/ 1321410 h 1581959"/>
                <a:gd name="connsiteX1-387" fmla="*/ 45782 w 2980253"/>
                <a:gd name="connsiteY1-388" fmla="*/ 51156 h 1581959"/>
                <a:gd name="connsiteX2-389" fmla="*/ 2913987 w 2980253"/>
                <a:gd name="connsiteY2-390" fmla="*/ 43190 h 1581959"/>
                <a:gd name="connsiteX3-391" fmla="*/ 2881963 w 2980253"/>
                <a:gd name="connsiteY3-392" fmla="*/ 1323658 h 1581959"/>
                <a:gd name="connsiteX4-393" fmla="*/ 97436 w 2980253"/>
                <a:gd name="connsiteY4-394" fmla="*/ 1321410 h 1581959"/>
                <a:gd name="connsiteX0-395" fmla="*/ 97436 w 2980253"/>
                <a:gd name="connsiteY0-396" fmla="*/ 1278220 h 1538769"/>
                <a:gd name="connsiteX1-397" fmla="*/ 45782 w 2980253"/>
                <a:gd name="connsiteY1-398" fmla="*/ 7966 h 1538769"/>
                <a:gd name="connsiteX2-399" fmla="*/ 2913987 w 2980253"/>
                <a:gd name="connsiteY2-400" fmla="*/ 0 h 1538769"/>
                <a:gd name="connsiteX3-401" fmla="*/ 2881963 w 2980253"/>
                <a:gd name="connsiteY3-402" fmla="*/ 1280468 h 1538769"/>
                <a:gd name="connsiteX4-403" fmla="*/ 97436 w 2980253"/>
                <a:gd name="connsiteY4-404" fmla="*/ 1278220 h 1538769"/>
                <a:gd name="connsiteX0-405" fmla="*/ 103782 w 2986599"/>
                <a:gd name="connsiteY0-406" fmla="*/ 1278220 h 1538769"/>
                <a:gd name="connsiteX1-407" fmla="*/ 52128 w 2986599"/>
                <a:gd name="connsiteY1-408" fmla="*/ 7966 h 1538769"/>
                <a:gd name="connsiteX2-409" fmla="*/ 2920333 w 2986599"/>
                <a:gd name="connsiteY2-410" fmla="*/ 0 h 1538769"/>
                <a:gd name="connsiteX3-411" fmla="*/ 2888309 w 2986599"/>
                <a:gd name="connsiteY3-412" fmla="*/ 1280468 h 1538769"/>
                <a:gd name="connsiteX4-413" fmla="*/ 103782 w 2986599"/>
                <a:gd name="connsiteY4-414" fmla="*/ 1278220 h 1538769"/>
                <a:gd name="connsiteX0-415" fmla="*/ 108661 w 2991478"/>
                <a:gd name="connsiteY0-416" fmla="*/ 1278220 h 1538769"/>
                <a:gd name="connsiteX1-417" fmla="*/ 57007 w 2991478"/>
                <a:gd name="connsiteY1-418" fmla="*/ 7966 h 1538769"/>
                <a:gd name="connsiteX2-419" fmla="*/ 2925212 w 2991478"/>
                <a:gd name="connsiteY2-420" fmla="*/ 0 h 1538769"/>
                <a:gd name="connsiteX3-421" fmla="*/ 2893188 w 2991478"/>
                <a:gd name="connsiteY3-422" fmla="*/ 1280468 h 1538769"/>
                <a:gd name="connsiteX4-423" fmla="*/ 108661 w 2991478"/>
                <a:gd name="connsiteY4-424" fmla="*/ 1278220 h 1538769"/>
                <a:gd name="connsiteX0-425" fmla="*/ 108661 w 2996072"/>
                <a:gd name="connsiteY0-426" fmla="*/ 1278220 h 1538769"/>
                <a:gd name="connsiteX1-427" fmla="*/ 57007 w 2996072"/>
                <a:gd name="connsiteY1-428" fmla="*/ 7966 h 1538769"/>
                <a:gd name="connsiteX2-429" fmla="*/ 2925212 w 2996072"/>
                <a:gd name="connsiteY2-430" fmla="*/ 0 h 1538769"/>
                <a:gd name="connsiteX3-431" fmla="*/ 2893188 w 2996072"/>
                <a:gd name="connsiteY3-432" fmla="*/ 1280468 h 1538769"/>
                <a:gd name="connsiteX4-433" fmla="*/ 108661 w 2996072"/>
                <a:gd name="connsiteY4-434" fmla="*/ 1278220 h 1538769"/>
                <a:gd name="connsiteX0-435" fmla="*/ 108661 w 2989907"/>
                <a:gd name="connsiteY0-436" fmla="*/ 1278220 h 1538769"/>
                <a:gd name="connsiteX1-437" fmla="*/ 57007 w 2989907"/>
                <a:gd name="connsiteY1-438" fmla="*/ 7966 h 1538769"/>
                <a:gd name="connsiteX2-439" fmla="*/ 2925212 w 2989907"/>
                <a:gd name="connsiteY2-440" fmla="*/ 0 h 1538769"/>
                <a:gd name="connsiteX3-441" fmla="*/ 2893188 w 2989907"/>
                <a:gd name="connsiteY3-442" fmla="*/ 1280468 h 1538769"/>
                <a:gd name="connsiteX4-443" fmla="*/ 108661 w 2989907"/>
                <a:gd name="connsiteY4-444" fmla="*/ 1278220 h 1538769"/>
                <a:gd name="connsiteX0-445" fmla="*/ 108661 w 2996072"/>
                <a:gd name="connsiteY0-446" fmla="*/ 1278220 h 1538769"/>
                <a:gd name="connsiteX1-447" fmla="*/ 57007 w 2996072"/>
                <a:gd name="connsiteY1-448" fmla="*/ 7966 h 1538769"/>
                <a:gd name="connsiteX2-449" fmla="*/ 2925212 w 2996072"/>
                <a:gd name="connsiteY2-450" fmla="*/ 0 h 1538769"/>
                <a:gd name="connsiteX3-451" fmla="*/ 2893188 w 2996072"/>
                <a:gd name="connsiteY3-452" fmla="*/ 1280468 h 1538769"/>
                <a:gd name="connsiteX4-453" fmla="*/ 108661 w 2996072"/>
                <a:gd name="connsiteY4-454" fmla="*/ 1278220 h 1538769"/>
                <a:gd name="connsiteX0-455" fmla="*/ 108661 w 2996756"/>
                <a:gd name="connsiteY0-456" fmla="*/ 1278220 h 1538769"/>
                <a:gd name="connsiteX1-457" fmla="*/ 57007 w 2996756"/>
                <a:gd name="connsiteY1-458" fmla="*/ 7966 h 1538769"/>
                <a:gd name="connsiteX2-459" fmla="*/ 2925212 w 2996756"/>
                <a:gd name="connsiteY2-460" fmla="*/ 0 h 1538769"/>
                <a:gd name="connsiteX3-461" fmla="*/ 2893188 w 2996756"/>
                <a:gd name="connsiteY3-462" fmla="*/ 1280468 h 1538769"/>
                <a:gd name="connsiteX4-463" fmla="*/ 108661 w 2996756"/>
                <a:gd name="connsiteY4-464" fmla="*/ 1278220 h 1538769"/>
                <a:gd name="connsiteX0-465" fmla="*/ 218419 w 2973164"/>
                <a:gd name="connsiteY0-466" fmla="*/ 37954 h 1817482"/>
                <a:gd name="connsiteX1-467" fmla="*/ 33415 w 2973164"/>
                <a:gd name="connsiteY1-468" fmla="*/ 494107 h 1817482"/>
                <a:gd name="connsiteX2-469" fmla="*/ 2901620 w 2973164"/>
                <a:gd name="connsiteY2-470" fmla="*/ 486141 h 1817482"/>
                <a:gd name="connsiteX3-471" fmla="*/ 2869596 w 2973164"/>
                <a:gd name="connsiteY3-472" fmla="*/ 1766609 h 1817482"/>
                <a:gd name="connsiteX4-473" fmla="*/ 218419 w 2973164"/>
                <a:gd name="connsiteY4-474" fmla="*/ 37954 h 1817482"/>
                <a:gd name="connsiteX0-475" fmla="*/ 218419 w 2942363"/>
                <a:gd name="connsiteY0-476" fmla="*/ 43246 h 702491"/>
                <a:gd name="connsiteX1-477" fmla="*/ 33415 w 2942363"/>
                <a:gd name="connsiteY1-478" fmla="*/ 499399 h 702491"/>
                <a:gd name="connsiteX2-479" fmla="*/ 2901620 w 2942363"/>
                <a:gd name="connsiteY2-480" fmla="*/ 491433 h 702491"/>
                <a:gd name="connsiteX3-481" fmla="*/ 2729102 w 2942363"/>
                <a:gd name="connsiteY3-482" fmla="*/ 45495 h 702491"/>
                <a:gd name="connsiteX4-483" fmla="*/ 218419 w 2942363"/>
                <a:gd name="connsiteY4-484" fmla="*/ 43246 h 702491"/>
                <a:gd name="connsiteX0-485" fmla="*/ 185004 w 2908948"/>
                <a:gd name="connsiteY0-486" fmla="*/ 70138 h 729383"/>
                <a:gd name="connsiteX1-487" fmla="*/ 0 w 2908948"/>
                <a:gd name="connsiteY1-488" fmla="*/ 526291 h 729383"/>
                <a:gd name="connsiteX2-489" fmla="*/ 2868205 w 2908948"/>
                <a:gd name="connsiteY2-490" fmla="*/ 518325 h 729383"/>
                <a:gd name="connsiteX3-491" fmla="*/ 2695687 w 2908948"/>
                <a:gd name="connsiteY3-492" fmla="*/ 72387 h 729383"/>
                <a:gd name="connsiteX4-493" fmla="*/ 185004 w 2908948"/>
                <a:gd name="connsiteY4-494" fmla="*/ 70138 h 729383"/>
                <a:gd name="connsiteX0-495" fmla="*/ 165954 w 2908948"/>
                <a:gd name="connsiteY0-496" fmla="*/ 68675 h 744588"/>
                <a:gd name="connsiteX1-497" fmla="*/ 0 w 2908948"/>
                <a:gd name="connsiteY1-498" fmla="*/ 541496 h 744588"/>
                <a:gd name="connsiteX2-499" fmla="*/ 2868205 w 2908948"/>
                <a:gd name="connsiteY2-500" fmla="*/ 533530 h 744588"/>
                <a:gd name="connsiteX3-501" fmla="*/ 2695687 w 2908948"/>
                <a:gd name="connsiteY3-502" fmla="*/ 87592 h 744588"/>
                <a:gd name="connsiteX4-503" fmla="*/ 165954 w 2908948"/>
                <a:gd name="connsiteY4-504" fmla="*/ 68675 h 744588"/>
                <a:gd name="connsiteX0-505" fmla="*/ 165954 w 2908948"/>
                <a:gd name="connsiteY0-506" fmla="*/ 26579 h 702492"/>
                <a:gd name="connsiteX1-507" fmla="*/ 0 w 2908948"/>
                <a:gd name="connsiteY1-508" fmla="*/ 499400 h 702492"/>
                <a:gd name="connsiteX2-509" fmla="*/ 2868205 w 2908948"/>
                <a:gd name="connsiteY2-510" fmla="*/ 491434 h 702492"/>
                <a:gd name="connsiteX3-511" fmla="*/ 2695687 w 2908948"/>
                <a:gd name="connsiteY3-512" fmla="*/ 45496 h 702492"/>
                <a:gd name="connsiteX4-513" fmla="*/ 165954 w 2908948"/>
                <a:gd name="connsiteY4-514" fmla="*/ 26579 h 702492"/>
                <a:gd name="connsiteX0-515" fmla="*/ 165954 w 2868205"/>
                <a:gd name="connsiteY0-516" fmla="*/ 55307 h 731220"/>
                <a:gd name="connsiteX1-517" fmla="*/ 0 w 2868205"/>
                <a:gd name="connsiteY1-518" fmla="*/ 528128 h 731220"/>
                <a:gd name="connsiteX2-519" fmla="*/ 2868205 w 2868205"/>
                <a:gd name="connsiteY2-520" fmla="*/ 520162 h 731220"/>
                <a:gd name="connsiteX3-521" fmla="*/ 2695687 w 2868205"/>
                <a:gd name="connsiteY3-522" fmla="*/ 74224 h 731220"/>
                <a:gd name="connsiteX4-523" fmla="*/ 165954 w 2868205"/>
                <a:gd name="connsiteY4-524" fmla="*/ 55307 h 731220"/>
                <a:gd name="connsiteX0-525" fmla="*/ 165954 w 2868205"/>
                <a:gd name="connsiteY0-526" fmla="*/ 68328 h 744241"/>
                <a:gd name="connsiteX1-527" fmla="*/ 0 w 2868205"/>
                <a:gd name="connsiteY1-528" fmla="*/ 541149 h 744241"/>
                <a:gd name="connsiteX2-529" fmla="*/ 2868205 w 2868205"/>
                <a:gd name="connsiteY2-530" fmla="*/ 533183 h 744241"/>
                <a:gd name="connsiteX3-531" fmla="*/ 2714737 w 2868205"/>
                <a:gd name="connsiteY3-532" fmla="*/ 72958 h 744241"/>
                <a:gd name="connsiteX4-533" fmla="*/ 165954 w 2868205"/>
                <a:gd name="connsiteY4-534" fmla="*/ 68328 h 744241"/>
                <a:gd name="connsiteX0-535" fmla="*/ 165954 w 2868205"/>
                <a:gd name="connsiteY0-536" fmla="*/ 0 h 675913"/>
                <a:gd name="connsiteX1-537" fmla="*/ 0 w 2868205"/>
                <a:gd name="connsiteY1-538" fmla="*/ 472821 h 675913"/>
                <a:gd name="connsiteX2-539" fmla="*/ 2868205 w 2868205"/>
                <a:gd name="connsiteY2-540" fmla="*/ 464855 h 675913"/>
                <a:gd name="connsiteX3-541" fmla="*/ 2714737 w 2868205"/>
                <a:gd name="connsiteY3-542" fmla="*/ 4630 h 675913"/>
                <a:gd name="connsiteX4-543" fmla="*/ 165954 w 2868205"/>
                <a:gd name="connsiteY4-544" fmla="*/ 0 h 675913"/>
                <a:gd name="connsiteX0-545" fmla="*/ 165954 w 2868205"/>
                <a:gd name="connsiteY0-546" fmla="*/ 0 h 675913"/>
                <a:gd name="connsiteX1-547" fmla="*/ 0 w 2868205"/>
                <a:gd name="connsiteY1-548" fmla="*/ 472821 h 675913"/>
                <a:gd name="connsiteX2-549" fmla="*/ 2868205 w 2868205"/>
                <a:gd name="connsiteY2-550" fmla="*/ 464855 h 675913"/>
                <a:gd name="connsiteX3-551" fmla="*/ 2714737 w 2868205"/>
                <a:gd name="connsiteY3-552" fmla="*/ 4630 h 675913"/>
                <a:gd name="connsiteX4-553" fmla="*/ 165954 w 2868205"/>
                <a:gd name="connsiteY4-554" fmla="*/ 0 h 675913"/>
                <a:gd name="connsiteX0-555" fmla="*/ 165954 w 2868205"/>
                <a:gd name="connsiteY0-556" fmla="*/ 0 h 675913"/>
                <a:gd name="connsiteX1-557" fmla="*/ 0 w 2868205"/>
                <a:gd name="connsiteY1-558" fmla="*/ 472821 h 675913"/>
                <a:gd name="connsiteX2-559" fmla="*/ 2868205 w 2868205"/>
                <a:gd name="connsiteY2-560" fmla="*/ 464855 h 675913"/>
                <a:gd name="connsiteX3-561" fmla="*/ 2714737 w 2868205"/>
                <a:gd name="connsiteY3-562" fmla="*/ 4630 h 675913"/>
                <a:gd name="connsiteX4-563" fmla="*/ 165954 w 2868205"/>
                <a:gd name="connsiteY4-564" fmla="*/ 0 h 675913"/>
                <a:gd name="connsiteX0-565" fmla="*/ 165954 w 2868205"/>
                <a:gd name="connsiteY0-566" fmla="*/ 0 h 675913"/>
                <a:gd name="connsiteX1-567" fmla="*/ 0 w 2868205"/>
                <a:gd name="connsiteY1-568" fmla="*/ 472821 h 675913"/>
                <a:gd name="connsiteX2-569" fmla="*/ 2868205 w 2868205"/>
                <a:gd name="connsiteY2-570" fmla="*/ 464855 h 675913"/>
                <a:gd name="connsiteX3-571" fmla="*/ 2714737 w 2868205"/>
                <a:gd name="connsiteY3-572" fmla="*/ 4630 h 675913"/>
                <a:gd name="connsiteX4-573" fmla="*/ 165954 w 2868205"/>
                <a:gd name="connsiteY4-574" fmla="*/ 0 h 675913"/>
                <a:gd name="connsiteX0-575" fmla="*/ 165954 w 2868205"/>
                <a:gd name="connsiteY0-576" fmla="*/ 0 h 675913"/>
                <a:gd name="connsiteX1-577" fmla="*/ 0 w 2868205"/>
                <a:gd name="connsiteY1-578" fmla="*/ 472821 h 675913"/>
                <a:gd name="connsiteX2-579" fmla="*/ 2868205 w 2868205"/>
                <a:gd name="connsiteY2-580" fmla="*/ 464855 h 675913"/>
                <a:gd name="connsiteX3-581" fmla="*/ 2714737 w 2868205"/>
                <a:gd name="connsiteY3-582" fmla="*/ 4630 h 675913"/>
                <a:gd name="connsiteX4-583" fmla="*/ 165954 w 2868205"/>
                <a:gd name="connsiteY4-584" fmla="*/ 0 h 675913"/>
                <a:gd name="connsiteX0-585" fmla="*/ 165954 w 2868205"/>
                <a:gd name="connsiteY0-586" fmla="*/ 0 h 675913"/>
                <a:gd name="connsiteX1-587" fmla="*/ 0 w 2868205"/>
                <a:gd name="connsiteY1-588" fmla="*/ 472821 h 675913"/>
                <a:gd name="connsiteX2-589" fmla="*/ 2868205 w 2868205"/>
                <a:gd name="connsiteY2-590" fmla="*/ 464855 h 675913"/>
                <a:gd name="connsiteX3-591" fmla="*/ 2714737 w 2868205"/>
                <a:gd name="connsiteY3-592" fmla="*/ 4630 h 675913"/>
                <a:gd name="connsiteX4-593" fmla="*/ 165954 w 2868205"/>
                <a:gd name="connsiteY4-594" fmla="*/ 0 h 675913"/>
                <a:gd name="connsiteX0-595" fmla="*/ 165954 w 2868205"/>
                <a:gd name="connsiteY0-596" fmla="*/ 0 h 675913"/>
                <a:gd name="connsiteX1-597" fmla="*/ 0 w 2868205"/>
                <a:gd name="connsiteY1-598" fmla="*/ 472821 h 675913"/>
                <a:gd name="connsiteX2-599" fmla="*/ 2868205 w 2868205"/>
                <a:gd name="connsiteY2-600" fmla="*/ 464855 h 675913"/>
                <a:gd name="connsiteX3-601" fmla="*/ 2714737 w 2868205"/>
                <a:gd name="connsiteY3-602" fmla="*/ 4630 h 675913"/>
                <a:gd name="connsiteX4-603" fmla="*/ 165954 w 2868205"/>
                <a:gd name="connsiteY4-604" fmla="*/ 0 h 675913"/>
                <a:gd name="connsiteX0-605" fmla="*/ 165954 w 2868205"/>
                <a:gd name="connsiteY0-606" fmla="*/ 0 h 675913"/>
                <a:gd name="connsiteX1-607" fmla="*/ 0 w 2868205"/>
                <a:gd name="connsiteY1-608" fmla="*/ 472821 h 675913"/>
                <a:gd name="connsiteX2-609" fmla="*/ 2868205 w 2868205"/>
                <a:gd name="connsiteY2-610" fmla="*/ 464855 h 675913"/>
                <a:gd name="connsiteX3-611" fmla="*/ 2714737 w 2868205"/>
                <a:gd name="connsiteY3-612" fmla="*/ 4630 h 675913"/>
                <a:gd name="connsiteX4-613" fmla="*/ 165954 w 2868205"/>
                <a:gd name="connsiteY4-614" fmla="*/ 0 h 675913"/>
                <a:gd name="connsiteX0-615" fmla="*/ 165954 w 2868205"/>
                <a:gd name="connsiteY0-616" fmla="*/ 0 h 675913"/>
                <a:gd name="connsiteX1-617" fmla="*/ 0 w 2868205"/>
                <a:gd name="connsiteY1-618" fmla="*/ 472821 h 675913"/>
                <a:gd name="connsiteX2-619" fmla="*/ 2868205 w 2868205"/>
                <a:gd name="connsiteY2-620" fmla="*/ 464855 h 675913"/>
                <a:gd name="connsiteX3-621" fmla="*/ 2714737 w 2868205"/>
                <a:gd name="connsiteY3-622" fmla="*/ 4630 h 675913"/>
                <a:gd name="connsiteX4-623" fmla="*/ 165954 w 2868205"/>
                <a:gd name="connsiteY4-624" fmla="*/ 0 h 675913"/>
                <a:gd name="connsiteX0-625" fmla="*/ 165954 w 2868205"/>
                <a:gd name="connsiteY0-626" fmla="*/ 0 h 675913"/>
                <a:gd name="connsiteX1-627" fmla="*/ 0 w 2868205"/>
                <a:gd name="connsiteY1-628" fmla="*/ 472821 h 675913"/>
                <a:gd name="connsiteX2-629" fmla="*/ 2868205 w 2868205"/>
                <a:gd name="connsiteY2-630" fmla="*/ 464855 h 675913"/>
                <a:gd name="connsiteX3-631" fmla="*/ 2714737 w 2868205"/>
                <a:gd name="connsiteY3-632" fmla="*/ 4630 h 675913"/>
                <a:gd name="connsiteX4-633" fmla="*/ 165954 w 2868205"/>
                <a:gd name="connsiteY4-634" fmla="*/ 0 h 675913"/>
                <a:gd name="connsiteX0-635" fmla="*/ 165954 w 2868205"/>
                <a:gd name="connsiteY0-636" fmla="*/ 0 h 675913"/>
                <a:gd name="connsiteX1-637" fmla="*/ 0 w 2868205"/>
                <a:gd name="connsiteY1-638" fmla="*/ 472821 h 675913"/>
                <a:gd name="connsiteX2-639" fmla="*/ 2868205 w 2868205"/>
                <a:gd name="connsiteY2-640" fmla="*/ 464855 h 675913"/>
                <a:gd name="connsiteX3-641" fmla="*/ 2714737 w 2868205"/>
                <a:gd name="connsiteY3-642" fmla="*/ 4630 h 675913"/>
                <a:gd name="connsiteX4-643" fmla="*/ 165954 w 2868205"/>
                <a:gd name="connsiteY4-644" fmla="*/ 0 h 675913"/>
                <a:gd name="connsiteX0-645" fmla="*/ 165954 w 2868205"/>
                <a:gd name="connsiteY0-646" fmla="*/ 0 h 675913"/>
                <a:gd name="connsiteX1-647" fmla="*/ 0 w 2868205"/>
                <a:gd name="connsiteY1-648" fmla="*/ 472821 h 675913"/>
                <a:gd name="connsiteX2-649" fmla="*/ 2868205 w 2868205"/>
                <a:gd name="connsiteY2-650" fmla="*/ 464855 h 675913"/>
                <a:gd name="connsiteX3-651" fmla="*/ 2719499 w 2868205"/>
                <a:gd name="connsiteY3-652" fmla="*/ 11774 h 675913"/>
                <a:gd name="connsiteX4-653" fmla="*/ 165954 w 2868205"/>
                <a:gd name="connsiteY4-654" fmla="*/ 0 h 675913"/>
                <a:gd name="connsiteX0-655" fmla="*/ 165954 w 2868205"/>
                <a:gd name="connsiteY0-656" fmla="*/ 0 h 675913"/>
                <a:gd name="connsiteX1-657" fmla="*/ 0 w 2868205"/>
                <a:gd name="connsiteY1-658" fmla="*/ 472821 h 675913"/>
                <a:gd name="connsiteX2-659" fmla="*/ 2868205 w 2868205"/>
                <a:gd name="connsiteY2-660" fmla="*/ 464855 h 675913"/>
                <a:gd name="connsiteX3-661" fmla="*/ 2719499 w 2868205"/>
                <a:gd name="connsiteY3-662" fmla="*/ 11774 h 675913"/>
                <a:gd name="connsiteX4-663" fmla="*/ 165954 w 2868205"/>
                <a:gd name="connsiteY4-664" fmla="*/ 0 h 675913"/>
                <a:gd name="connsiteX0-665" fmla="*/ 165954 w 2868205"/>
                <a:gd name="connsiteY0-666" fmla="*/ 0 h 675913"/>
                <a:gd name="connsiteX1-667" fmla="*/ 0 w 2868205"/>
                <a:gd name="connsiteY1-668" fmla="*/ 472821 h 675913"/>
                <a:gd name="connsiteX2-669" fmla="*/ 2868205 w 2868205"/>
                <a:gd name="connsiteY2-670" fmla="*/ 464855 h 675913"/>
                <a:gd name="connsiteX3-671" fmla="*/ 2719499 w 2868205"/>
                <a:gd name="connsiteY3-672" fmla="*/ 11774 h 675913"/>
                <a:gd name="connsiteX4-673" fmla="*/ 165954 w 2868205"/>
                <a:gd name="connsiteY4-674" fmla="*/ 0 h 675913"/>
                <a:gd name="connsiteX0-675" fmla="*/ 165954 w 2868205"/>
                <a:gd name="connsiteY0-676" fmla="*/ 0 h 675913"/>
                <a:gd name="connsiteX1-677" fmla="*/ 0 w 2868205"/>
                <a:gd name="connsiteY1-678" fmla="*/ 472821 h 675913"/>
                <a:gd name="connsiteX2-679" fmla="*/ 2868205 w 2868205"/>
                <a:gd name="connsiteY2-680" fmla="*/ 464855 h 675913"/>
                <a:gd name="connsiteX3-681" fmla="*/ 2719499 w 2868205"/>
                <a:gd name="connsiteY3-682" fmla="*/ 11774 h 675913"/>
                <a:gd name="connsiteX4-683" fmla="*/ 165954 w 2868205"/>
                <a:gd name="connsiteY4-684" fmla="*/ 0 h 675913"/>
                <a:gd name="connsiteX0-685" fmla="*/ 23457 w 2725708"/>
                <a:gd name="connsiteY0-686" fmla="*/ 395359 h 931227"/>
                <a:gd name="connsiteX1-687" fmla="*/ 57528 w 2725708"/>
                <a:gd name="connsiteY1-688" fmla="*/ 22837 h 931227"/>
                <a:gd name="connsiteX2-689" fmla="*/ 2725708 w 2725708"/>
                <a:gd name="connsiteY2-690" fmla="*/ 860214 h 931227"/>
                <a:gd name="connsiteX3-691" fmla="*/ 2577002 w 2725708"/>
                <a:gd name="connsiteY3-692" fmla="*/ 407133 h 931227"/>
                <a:gd name="connsiteX4-693" fmla="*/ 23457 w 2725708"/>
                <a:gd name="connsiteY4-694" fmla="*/ 395359 h 931227"/>
                <a:gd name="connsiteX0-695" fmla="*/ 23457 w 2594084"/>
                <a:gd name="connsiteY0-696" fmla="*/ 395359 h 558678"/>
                <a:gd name="connsiteX1-697" fmla="*/ 57528 w 2594084"/>
                <a:gd name="connsiteY1-698" fmla="*/ 22837 h 558678"/>
                <a:gd name="connsiteX2-699" fmla="*/ 2542352 w 2594084"/>
                <a:gd name="connsiteY2-700" fmla="*/ 36302 h 558678"/>
                <a:gd name="connsiteX3-701" fmla="*/ 2577002 w 2594084"/>
                <a:gd name="connsiteY3-702" fmla="*/ 407133 h 558678"/>
                <a:gd name="connsiteX4-703" fmla="*/ 23457 w 2594084"/>
                <a:gd name="connsiteY4-704" fmla="*/ 395359 h 558678"/>
                <a:gd name="connsiteX0-705" fmla="*/ 23457 w 2625955"/>
                <a:gd name="connsiteY0-706" fmla="*/ 395359 h 558678"/>
                <a:gd name="connsiteX1-707" fmla="*/ 57528 w 2625955"/>
                <a:gd name="connsiteY1-708" fmla="*/ 22837 h 558678"/>
                <a:gd name="connsiteX2-709" fmla="*/ 2542352 w 2625955"/>
                <a:gd name="connsiteY2-710" fmla="*/ 36302 h 558678"/>
                <a:gd name="connsiteX3-711" fmla="*/ 2577002 w 2625955"/>
                <a:gd name="connsiteY3-712" fmla="*/ 407133 h 558678"/>
                <a:gd name="connsiteX4-713" fmla="*/ 23457 w 2625955"/>
                <a:gd name="connsiteY4-714" fmla="*/ 395359 h 558678"/>
                <a:gd name="connsiteX0-715" fmla="*/ 23457 w 2643463"/>
                <a:gd name="connsiteY0-716" fmla="*/ 395359 h 558678"/>
                <a:gd name="connsiteX1-717" fmla="*/ 57528 w 2643463"/>
                <a:gd name="connsiteY1-718" fmla="*/ 22837 h 558678"/>
                <a:gd name="connsiteX2-719" fmla="*/ 2542352 w 2643463"/>
                <a:gd name="connsiteY2-720" fmla="*/ 36302 h 558678"/>
                <a:gd name="connsiteX3-721" fmla="*/ 2577002 w 2643463"/>
                <a:gd name="connsiteY3-722" fmla="*/ 407133 h 558678"/>
                <a:gd name="connsiteX4-723" fmla="*/ 23457 w 2643463"/>
                <a:gd name="connsiteY4-724" fmla="*/ 395359 h 558678"/>
                <a:gd name="connsiteX0-725" fmla="*/ 66454 w 2686460"/>
                <a:gd name="connsiteY0-726" fmla="*/ 405105 h 568424"/>
                <a:gd name="connsiteX1-727" fmla="*/ 100525 w 2686460"/>
                <a:gd name="connsiteY1-728" fmla="*/ 32583 h 568424"/>
                <a:gd name="connsiteX2-729" fmla="*/ 2585349 w 2686460"/>
                <a:gd name="connsiteY2-730" fmla="*/ 46048 h 568424"/>
                <a:gd name="connsiteX3-731" fmla="*/ 2619999 w 2686460"/>
                <a:gd name="connsiteY3-732" fmla="*/ 416879 h 568424"/>
                <a:gd name="connsiteX4-733" fmla="*/ 66454 w 2686460"/>
                <a:gd name="connsiteY4-734" fmla="*/ 405105 h 568424"/>
                <a:gd name="connsiteX0-735" fmla="*/ 83382 w 2703388"/>
                <a:gd name="connsiteY0-736" fmla="*/ 372557 h 535876"/>
                <a:gd name="connsiteX1-737" fmla="*/ 117453 w 2703388"/>
                <a:gd name="connsiteY1-738" fmla="*/ 35 h 535876"/>
                <a:gd name="connsiteX2-739" fmla="*/ 2602277 w 2703388"/>
                <a:gd name="connsiteY2-740" fmla="*/ 13500 h 535876"/>
                <a:gd name="connsiteX3-741" fmla="*/ 2636927 w 2703388"/>
                <a:gd name="connsiteY3-742" fmla="*/ 384331 h 535876"/>
                <a:gd name="connsiteX4-743" fmla="*/ 83382 w 2703388"/>
                <a:gd name="connsiteY4-744" fmla="*/ 372557 h 535876"/>
                <a:gd name="connsiteX0-745" fmla="*/ 71744 w 2691750"/>
                <a:gd name="connsiteY0-746" fmla="*/ 372573 h 535892"/>
                <a:gd name="connsiteX1-747" fmla="*/ 105815 w 2691750"/>
                <a:gd name="connsiteY1-748" fmla="*/ 51 h 535892"/>
                <a:gd name="connsiteX2-749" fmla="*/ 2590639 w 2691750"/>
                <a:gd name="connsiteY2-750" fmla="*/ 13516 h 535892"/>
                <a:gd name="connsiteX3-751" fmla="*/ 2625289 w 2691750"/>
                <a:gd name="connsiteY3-752" fmla="*/ 384347 h 535892"/>
                <a:gd name="connsiteX4-753" fmla="*/ 71744 w 2691750"/>
                <a:gd name="connsiteY4-754" fmla="*/ 372573 h 535892"/>
                <a:gd name="connsiteX0-755" fmla="*/ 71744 w 2691750"/>
                <a:gd name="connsiteY0-756" fmla="*/ 372573 h 535892"/>
                <a:gd name="connsiteX1-757" fmla="*/ 105815 w 2691750"/>
                <a:gd name="connsiteY1-758" fmla="*/ 51 h 535892"/>
                <a:gd name="connsiteX2-759" fmla="*/ 2590639 w 2691750"/>
                <a:gd name="connsiteY2-760" fmla="*/ 13516 h 535892"/>
                <a:gd name="connsiteX3-761" fmla="*/ 2625289 w 2691750"/>
                <a:gd name="connsiteY3-762" fmla="*/ 384347 h 535892"/>
                <a:gd name="connsiteX4-763" fmla="*/ 71744 w 2691750"/>
                <a:gd name="connsiteY4-764" fmla="*/ 372573 h 535892"/>
                <a:gd name="connsiteX0-765" fmla="*/ 71744 w 2697741"/>
                <a:gd name="connsiteY0-766" fmla="*/ 372573 h 535892"/>
                <a:gd name="connsiteX1-767" fmla="*/ 105815 w 2697741"/>
                <a:gd name="connsiteY1-768" fmla="*/ 51 h 535892"/>
                <a:gd name="connsiteX2-769" fmla="*/ 2604927 w 2697741"/>
                <a:gd name="connsiteY2-770" fmla="*/ 23041 h 535892"/>
                <a:gd name="connsiteX3-771" fmla="*/ 2625289 w 2697741"/>
                <a:gd name="connsiteY3-772" fmla="*/ 384347 h 535892"/>
                <a:gd name="connsiteX4-773" fmla="*/ 71744 w 2697741"/>
                <a:gd name="connsiteY4-774" fmla="*/ 372573 h 535892"/>
                <a:gd name="connsiteX0-775" fmla="*/ 71744 w 2696695"/>
                <a:gd name="connsiteY0-776" fmla="*/ 372573 h 535892"/>
                <a:gd name="connsiteX1-777" fmla="*/ 105815 w 2696695"/>
                <a:gd name="connsiteY1-778" fmla="*/ 51 h 535892"/>
                <a:gd name="connsiteX2-779" fmla="*/ 2602546 w 2696695"/>
                <a:gd name="connsiteY2-780" fmla="*/ 15898 h 535892"/>
                <a:gd name="connsiteX3-781" fmla="*/ 2625289 w 2696695"/>
                <a:gd name="connsiteY3-782" fmla="*/ 384347 h 535892"/>
                <a:gd name="connsiteX4-783" fmla="*/ 71744 w 2696695"/>
                <a:gd name="connsiteY4-784" fmla="*/ 372573 h 535892"/>
                <a:gd name="connsiteX0-785" fmla="*/ 71744 w 2696695"/>
                <a:gd name="connsiteY0-786" fmla="*/ 372573 h 535892"/>
                <a:gd name="connsiteX1-787" fmla="*/ 105815 w 2696695"/>
                <a:gd name="connsiteY1-788" fmla="*/ 51 h 535892"/>
                <a:gd name="connsiteX2-789" fmla="*/ 2602546 w 2696695"/>
                <a:gd name="connsiteY2-790" fmla="*/ 15898 h 535892"/>
                <a:gd name="connsiteX3-791" fmla="*/ 2625289 w 2696695"/>
                <a:gd name="connsiteY3-792" fmla="*/ 384347 h 535892"/>
                <a:gd name="connsiteX4-793" fmla="*/ 71744 w 2696695"/>
                <a:gd name="connsiteY4-794" fmla="*/ 372573 h 535892"/>
                <a:gd name="connsiteX0-795" fmla="*/ 71744 w 2696695"/>
                <a:gd name="connsiteY0-796" fmla="*/ 372573 h 535892"/>
                <a:gd name="connsiteX1-797" fmla="*/ 105815 w 2696695"/>
                <a:gd name="connsiteY1-798" fmla="*/ 51 h 535892"/>
                <a:gd name="connsiteX2-799" fmla="*/ 2602546 w 2696695"/>
                <a:gd name="connsiteY2-800" fmla="*/ 15898 h 535892"/>
                <a:gd name="connsiteX3-801" fmla="*/ 2625289 w 2696695"/>
                <a:gd name="connsiteY3-802" fmla="*/ 384347 h 535892"/>
                <a:gd name="connsiteX4-803" fmla="*/ 71744 w 2696695"/>
                <a:gd name="connsiteY4-804" fmla="*/ 372573 h 535892"/>
                <a:gd name="connsiteX0-805" fmla="*/ 71744 w 2696695"/>
                <a:gd name="connsiteY0-806" fmla="*/ 375285 h 538604"/>
                <a:gd name="connsiteX1-807" fmla="*/ 105815 w 2696695"/>
                <a:gd name="connsiteY1-808" fmla="*/ 2763 h 538604"/>
                <a:gd name="connsiteX2-809" fmla="*/ 1435554 w 2696695"/>
                <a:gd name="connsiteY2-810" fmla="*/ 174798 h 538604"/>
                <a:gd name="connsiteX3-811" fmla="*/ 2602546 w 2696695"/>
                <a:gd name="connsiteY3-812" fmla="*/ 18610 h 538604"/>
                <a:gd name="connsiteX4-813" fmla="*/ 2625289 w 2696695"/>
                <a:gd name="connsiteY4-814" fmla="*/ 387059 h 538604"/>
                <a:gd name="connsiteX5-815" fmla="*/ 71744 w 2696695"/>
                <a:gd name="connsiteY5-816" fmla="*/ 375285 h 538604"/>
                <a:gd name="connsiteX0-817" fmla="*/ 71744 w 2696695"/>
                <a:gd name="connsiteY0-818" fmla="*/ 375285 h 538604"/>
                <a:gd name="connsiteX1-819" fmla="*/ 105815 w 2696695"/>
                <a:gd name="connsiteY1-820" fmla="*/ 2763 h 538604"/>
                <a:gd name="connsiteX2-821" fmla="*/ 1435554 w 2696695"/>
                <a:gd name="connsiteY2-822" fmla="*/ 174798 h 538604"/>
                <a:gd name="connsiteX3-823" fmla="*/ 2602546 w 2696695"/>
                <a:gd name="connsiteY3-824" fmla="*/ 18610 h 538604"/>
                <a:gd name="connsiteX4-825" fmla="*/ 2625289 w 2696695"/>
                <a:gd name="connsiteY4-826" fmla="*/ 387059 h 538604"/>
                <a:gd name="connsiteX5-827" fmla="*/ 71744 w 2696695"/>
                <a:gd name="connsiteY5-828" fmla="*/ 375285 h 538604"/>
                <a:gd name="connsiteX0-829" fmla="*/ 71744 w 2696695"/>
                <a:gd name="connsiteY0-830" fmla="*/ 375285 h 538604"/>
                <a:gd name="connsiteX1-831" fmla="*/ 105815 w 2696695"/>
                <a:gd name="connsiteY1-832" fmla="*/ 2763 h 538604"/>
                <a:gd name="connsiteX2-833" fmla="*/ 1435554 w 2696695"/>
                <a:gd name="connsiteY2-834" fmla="*/ 174798 h 538604"/>
                <a:gd name="connsiteX3-835" fmla="*/ 2602546 w 2696695"/>
                <a:gd name="connsiteY3-836" fmla="*/ 18610 h 538604"/>
                <a:gd name="connsiteX4-837" fmla="*/ 2625289 w 2696695"/>
                <a:gd name="connsiteY4-838" fmla="*/ 387059 h 538604"/>
                <a:gd name="connsiteX5-839" fmla="*/ 71744 w 2696695"/>
                <a:gd name="connsiteY5-840" fmla="*/ 375285 h 538604"/>
                <a:gd name="connsiteX0-841" fmla="*/ 71744 w 2696695"/>
                <a:gd name="connsiteY0-842" fmla="*/ 372574 h 535893"/>
                <a:gd name="connsiteX1-843" fmla="*/ 105815 w 2696695"/>
                <a:gd name="connsiteY1-844" fmla="*/ 52 h 535893"/>
                <a:gd name="connsiteX2-845" fmla="*/ 1435554 w 2696695"/>
                <a:gd name="connsiteY2-846" fmla="*/ 172087 h 535893"/>
                <a:gd name="connsiteX3-847" fmla="*/ 2602546 w 2696695"/>
                <a:gd name="connsiteY3-848" fmla="*/ 15899 h 535893"/>
                <a:gd name="connsiteX4-849" fmla="*/ 2625289 w 2696695"/>
                <a:gd name="connsiteY4-850" fmla="*/ 384348 h 535893"/>
                <a:gd name="connsiteX5-851" fmla="*/ 71744 w 2696695"/>
                <a:gd name="connsiteY5-852" fmla="*/ 372574 h 535893"/>
                <a:gd name="connsiteX0-853" fmla="*/ 71744 w 2696695"/>
                <a:gd name="connsiteY0-854" fmla="*/ 372574 h 535893"/>
                <a:gd name="connsiteX1-855" fmla="*/ 105815 w 2696695"/>
                <a:gd name="connsiteY1-856" fmla="*/ 52 h 535893"/>
                <a:gd name="connsiteX2-857" fmla="*/ 1433173 w 2696695"/>
                <a:gd name="connsiteY2-858" fmla="*/ 164943 h 535893"/>
                <a:gd name="connsiteX3-859" fmla="*/ 2602546 w 2696695"/>
                <a:gd name="connsiteY3-860" fmla="*/ 15899 h 535893"/>
                <a:gd name="connsiteX4-861" fmla="*/ 2625289 w 2696695"/>
                <a:gd name="connsiteY4-862" fmla="*/ 384348 h 535893"/>
                <a:gd name="connsiteX5-863" fmla="*/ 71744 w 2696695"/>
                <a:gd name="connsiteY5-864" fmla="*/ 372574 h 535893"/>
                <a:gd name="connsiteX0-865" fmla="*/ 71744 w 2696695"/>
                <a:gd name="connsiteY0-866" fmla="*/ 372574 h 535893"/>
                <a:gd name="connsiteX1-867" fmla="*/ 105815 w 2696695"/>
                <a:gd name="connsiteY1-868" fmla="*/ 52 h 535893"/>
                <a:gd name="connsiteX2-869" fmla="*/ 1433173 w 2696695"/>
                <a:gd name="connsiteY2-870" fmla="*/ 157800 h 535893"/>
                <a:gd name="connsiteX3-871" fmla="*/ 2602546 w 2696695"/>
                <a:gd name="connsiteY3-872" fmla="*/ 15899 h 535893"/>
                <a:gd name="connsiteX4-873" fmla="*/ 2625289 w 2696695"/>
                <a:gd name="connsiteY4-874" fmla="*/ 384348 h 535893"/>
                <a:gd name="connsiteX5-875" fmla="*/ 71744 w 2696695"/>
                <a:gd name="connsiteY5-876" fmla="*/ 372574 h 535893"/>
                <a:gd name="connsiteX0-877" fmla="*/ 71744 w 2696695"/>
                <a:gd name="connsiteY0-878" fmla="*/ 372574 h 535893"/>
                <a:gd name="connsiteX1-879" fmla="*/ 105815 w 2696695"/>
                <a:gd name="connsiteY1-880" fmla="*/ 52 h 535893"/>
                <a:gd name="connsiteX2-881" fmla="*/ 1433173 w 2696695"/>
                <a:gd name="connsiteY2-882" fmla="*/ 157800 h 535893"/>
                <a:gd name="connsiteX3-883" fmla="*/ 2602546 w 2696695"/>
                <a:gd name="connsiteY3-884" fmla="*/ 15899 h 535893"/>
                <a:gd name="connsiteX4-885" fmla="*/ 2625289 w 2696695"/>
                <a:gd name="connsiteY4-886" fmla="*/ 384348 h 535893"/>
                <a:gd name="connsiteX5-887" fmla="*/ 71744 w 2696695"/>
                <a:gd name="connsiteY5-888" fmla="*/ 372574 h 535893"/>
                <a:gd name="connsiteX0-889" fmla="*/ 71744 w 2696695"/>
                <a:gd name="connsiteY0-890" fmla="*/ 372574 h 535893"/>
                <a:gd name="connsiteX1-891" fmla="*/ 105815 w 2696695"/>
                <a:gd name="connsiteY1-892" fmla="*/ 52 h 535893"/>
                <a:gd name="connsiteX2-893" fmla="*/ 1433173 w 2696695"/>
                <a:gd name="connsiteY2-894" fmla="*/ 157800 h 535893"/>
                <a:gd name="connsiteX3-895" fmla="*/ 2602546 w 2696695"/>
                <a:gd name="connsiteY3-896" fmla="*/ 15899 h 535893"/>
                <a:gd name="connsiteX4-897" fmla="*/ 2625289 w 2696695"/>
                <a:gd name="connsiteY4-898" fmla="*/ 384348 h 535893"/>
                <a:gd name="connsiteX5-899" fmla="*/ 71744 w 2696695"/>
                <a:gd name="connsiteY5-900" fmla="*/ 372574 h 535893"/>
                <a:gd name="connsiteX0-901" fmla="*/ 2519474 w 2590880"/>
                <a:gd name="connsiteY0-902" fmla="*/ 384296 h 384296"/>
                <a:gd name="connsiteX1-903" fmla="*/ 0 w 2590880"/>
                <a:gd name="connsiteY1-904" fmla="*/ 0 h 384296"/>
                <a:gd name="connsiteX2-905" fmla="*/ 1327358 w 2590880"/>
                <a:gd name="connsiteY2-906" fmla="*/ 157748 h 384296"/>
                <a:gd name="connsiteX3-907" fmla="*/ 2496731 w 2590880"/>
                <a:gd name="connsiteY3-908" fmla="*/ 15847 h 384296"/>
                <a:gd name="connsiteX4-909" fmla="*/ 2519474 w 2590880"/>
                <a:gd name="connsiteY4-910" fmla="*/ 384296 h 384296"/>
                <a:gd name="connsiteX0-911" fmla="*/ 1271699 w 2504063"/>
                <a:gd name="connsiteY0-912" fmla="*/ 33427 h 307693"/>
                <a:gd name="connsiteX1-913" fmla="*/ 0 w 2504063"/>
                <a:gd name="connsiteY1-914" fmla="*/ 149193 h 307693"/>
                <a:gd name="connsiteX2-915" fmla="*/ 1327358 w 2504063"/>
                <a:gd name="connsiteY2-916" fmla="*/ 306941 h 307693"/>
                <a:gd name="connsiteX3-917" fmla="*/ 2496731 w 2504063"/>
                <a:gd name="connsiteY3-918" fmla="*/ 165040 h 307693"/>
                <a:gd name="connsiteX4-919" fmla="*/ 1271699 w 2504063"/>
                <a:gd name="connsiteY4-920" fmla="*/ 33427 h 307693"/>
                <a:gd name="connsiteX0-921" fmla="*/ 1271699 w 2506275"/>
                <a:gd name="connsiteY0-922" fmla="*/ 34 h 274300"/>
                <a:gd name="connsiteX1-923" fmla="*/ 0 w 2506275"/>
                <a:gd name="connsiteY1-924" fmla="*/ 115800 h 274300"/>
                <a:gd name="connsiteX2-925" fmla="*/ 1327358 w 2506275"/>
                <a:gd name="connsiteY2-926" fmla="*/ 273548 h 274300"/>
                <a:gd name="connsiteX3-927" fmla="*/ 2496731 w 2506275"/>
                <a:gd name="connsiteY3-928" fmla="*/ 131647 h 274300"/>
                <a:gd name="connsiteX4-929" fmla="*/ 1271699 w 2506275"/>
                <a:gd name="connsiteY4-930" fmla="*/ 34 h 274300"/>
                <a:gd name="connsiteX0-931" fmla="*/ 1271699 w 2506275"/>
                <a:gd name="connsiteY0-932" fmla="*/ 111 h 274377"/>
                <a:gd name="connsiteX1-933" fmla="*/ 0 w 2506275"/>
                <a:gd name="connsiteY1-934" fmla="*/ 115877 h 274377"/>
                <a:gd name="connsiteX2-935" fmla="*/ 1327358 w 2506275"/>
                <a:gd name="connsiteY2-936" fmla="*/ 273625 h 274377"/>
                <a:gd name="connsiteX3-937" fmla="*/ 2496731 w 2506275"/>
                <a:gd name="connsiteY3-938" fmla="*/ 131724 h 274377"/>
                <a:gd name="connsiteX4-939" fmla="*/ 1271699 w 2506275"/>
                <a:gd name="connsiteY4-940" fmla="*/ 111 h 274377"/>
                <a:gd name="connsiteX0-941" fmla="*/ 1271699 w 2496731"/>
                <a:gd name="connsiteY0-942" fmla="*/ 111 h 274377"/>
                <a:gd name="connsiteX1-943" fmla="*/ 0 w 2496731"/>
                <a:gd name="connsiteY1-944" fmla="*/ 115877 h 274377"/>
                <a:gd name="connsiteX2-945" fmla="*/ 1327358 w 2496731"/>
                <a:gd name="connsiteY2-946" fmla="*/ 273625 h 274377"/>
                <a:gd name="connsiteX3-947" fmla="*/ 2496731 w 2496731"/>
                <a:gd name="connsiteY3-948" fmla="*/ 131724 h 274377"/>
                <a:gd name="connsiteX4-949" fmla="*/ 1271699 w 2496731"/>
                <a:gd name="connsiteY4-950" fmla="*/ 111 h 274377"/>
                <a:gd name="connsiteX0-951" fmla="*/ 1278843 w 2496731"/>
                <a:gd name="connsiteY0-952" fmla="*/ 97 h 281506"/>
                <a:gd name="connsiteX1-953" fmla="*/ 0 w 2496731"/>
                <a:gd name="connsiteY1-954" fmla="*/ 123006 h 281506"/>
                <a:gd name="connsiteX2-955" fmla="*/ 1327358 w 2496731"/>
                <a:gd name="connsiteY2-956" fmla="*/ 280754 h 281506"/>
                <a:gd name="connsiteX3-957" fmla="*/ 2496731 w 2496731"/>
                <a:gd name="connsiteY3-958" fmla="*/ 138853 h 281506"/>
                <a:gd name="connsiteX4-959" fmla="*/ 1278843 w 2496731"/>
                <a:gd name="connsiteY4-960" fmla="*/ 97 h 281506"/>
                <a:gd name="connsiteX0-961" fmla="*/ 1278843 w 2496731"/>
                <a:gd name="connsiteY0-962" fmla="*/ 97 h 281506"/>
                <a:gd name="connsiteX1-963" fmla="*/ 0 w 2496731"/>
                <a:gd name="connsiteY1-964" fmla="*/ 123006 h 281506"/>
                <a:gd name="connsiteX2-965" fmla="*/ 1327358 w 2496731"/>
                <a:gd name="connsiteY2-966" fmla="*/ 280754 h 281506"/>
                <a:gd name="connsiteX3-967" fmla="*/ 2496731 w 2496731"/>
                <a:gd name="connsiteY3-968" fmla="*/ 138853 h 281506"/>
                <a:gd name="connsiteX4-969" fmla="*/ 1278843 w 2496731"/>
                <a:gd name="connsiteY4-970" fmla="*/ 97 h 281506"/>
                <a:gd name="connsiteX0-971" fmla="*/ 1278843 w 2496731"/>
                <a:gd name="connsiteY0-972" fmla="*/ 97 h 281506"/>
                <a:gd name="connsiteX1-973" fmla="*/ 0 w 2496731"/>
                <a:gd name="connsiteY1-974" fmla="*/ 123006 h 281506"/>
                <a:gd name="connsiteX2-975" fmla="*/ 1327358 w 2496731"/>
                <a:gd name="connsiteY2-976" fmla="*/ 280754 h 281506"/>
                <a:gd name="connsiteX3-977" fmla="*/ 2496731 w 2496731"/>
                <a:gd name="connsiteY3-978" fmla="*/ 138853 h 281506"/>
                <a:gd name="connsiteX4-979" fmla="*/ 1278843 w 2496731"/>
                <a:gd name="connsiteY4-980" fmla="*/ 97 h 281506"/>
                <a:gd name="connsiteX0-981" fmla="*/ 1278843 w 2496731"/>
                <a:gd name="connsiteY0-982" fmla="*/ 97 h 281506"/>
                <a:gd name="connsiteX1-983" fmla="*/ 0 w 2496731"/>
                <a:gd name="connsiteY1-984" fmla="*/ 123006 h 281506"/>
                <a:gd name="connsiteX2-985" fmla="*/ 1327358 w 2496731"/>
                <a:gd name="connsiteY2-986" fmla="*/ 280754 h 281506"/>
                <a:gd name="connsiteX3-987" fmla="*/ 2496731 w 2496731"/>
                <a:gd name="connsiteY3-988" fmla="*/ 138853 h 281506"/>
                <a:gd name="connsiteX4-989" fmla="*/ 1278843 w 2496731"/>
                <a:gd name="connsiteY4-990" fmla="*/ 97 h 281506"/>
                <a:gd name="connsiteX0-991" fmla="*/ 1278843 w 2496731"/>
                <a:gd name="connsiteY0-992" fmla="*/ 97 h 241533"/>
                <a:gd name="connsiteX1-993" fmla="*/ 0 w 2496731"/>
                <a:gd name="connsiteY1-994" fmla="*/ 123006 h 241533"/>
                <a:gd name="connsiteX2-995" fmla="*/ 1339854 w 2496731"/>
                <a:gd name="connsiteY2-996" fmla="*/ 220697 h 241533"/>
                <a:gd name="connsiteX3-997" fmla="*/ 2496731 w 2496731"/>
                <a:gd name="connsiteY3-998" fmla="*/ 138853 h 241533"/>
                <a:gd name="connsiteX4-999" fmla="*/ 1278843 w 2496731"/>
                <a:gd name="connsiteY4-1000" fmla="*/ 97 h 241533"/>
                <a:gd name="connsiteX0-1001" fmla="*/ 1285712 w 2503600"/>
                <a:gd name="connsiteY0-1002" fmla="*/ 97 h 225720"/>
                <a:gd name="connsiteX1-1003" fmla="*/ 6869 w 2503600"/>
                <a:gd name="connsiteY1-1004" fmla="*/ 123006 h 225720"/>
                <a:gd name="connsiteX2-1005" fmla="*/ 1346723 w 2503600"/>
                <a:gd name="connsiteY2-1006" fmla="*/ 220697 h 225720"/>
                <a:gd name="connsiteX3-1007" fmla="*/ 2503600 w 2503600"/>
                <a:gd name="connsiteY3-1008" fmla="*/ 138853 h 225720"/>
                <a:gd name="connsiteX4-1009" fmla="*/ 1285712 w 2503600"/>
                <a:gd name="connsiteY4-1010" fmla="*/ 97 h 225720"/>
                <a:gd name="connsiteX0-1011" fmla="*/ 1285945 w 2724590"/>
                <a:gd name="connsiteY0-1012" fmla="*/ 217 h 222511"/>
                <a:gd name="connsiteX1-1013" fmla="*/ 7102 w 2724590"/>
                <a:gd name="connsiteY1-1014" fmla="*/ 123126 h 222511"/>
                <a:gd name="connsiteX2-1015" fmla="*/ 1346956 w 2724590"/>
                <a:gd name="connsiteY2-1016" fmla="*/ 220817 h 222511"/>
                <a:gd name="connsiteX3-1017" fmla="*/ 2724590 w 2724590"/>
                <a:gd name="connsiteY3-1018" fmla="*/ 108945 h 222511"/>
                <a:gd name="connsiteX4-1019" fmla="*/ 1285945 w 2724590"/>
                <a:gd name="connsiteY4-1020" fmla="*/ 217 h 222511"/>
                <a:gd name="connsiteX0-1021" fmla="*/ 1290111 w 2724590"/>
                <a:gd name="connsiteY0-1022" fmla="*/ 4504 h 186761"/>
                <a:gd name="connsiteX1-1023" fmla="*/ 7102 w 2724590"/>
                <a:gd name="connsiteY1-1024" fmla="*/ 87376 h 186761"/>
                <a:gd name="connsiteX2-1025" fmla="*/ 1346956 w 2724590"/>
                <a:gd name="connsiteY2-1026" fmla="*/ 185067 h 186761"/>
                <a:gd name="connsiteX3-1027" fmla="*/ 2724590 w 2724590"/>
                <a:gd name="connsiteY3-1028" fmla="*/ 73195 h 186761"/>
                <a:gd name="connsiteX4-1029" fmla="*/ 1290111 w 2724590"/>
                <a:gd name="connsiteY4-1030" fmla="*/ 4504 h 186761"/>
                <a:gd name="connsiteX0-1031" fmla="*/ 1290111 w 2724590"/>
                <a:gd name="connsiteY0-1032" fmla="*/ 4504 h 186761"/>
                <a:gd name="connsiteX1-1033" fmla="*/ 7102 w 2724590"/>
                <a:gd name="connsiteY1-1034" fmla="*/ 87376 h 186761"/>
                <a:gd name="connsiteX2-1035" fmla="*/ 1346956 w 2724590"/>
                <a:gd name="connsiteY2-1036" fmla="*/ 185067 h 186761"/>
                <a:gd name="connsiteX3-1037" fmla="*/ 2724590 w 2724590"/>
                <a:gd name="connsiteY3-1038" fmla="*/ 73195 h 186761"/>
                <a:gd name="connsiteX4-1039" fmla="*/ 1290111 w 2724590"/>
                <a:gd name="connsiteY4-1040" fmla="*/ 4504 h 186761"/>
                <a:gd name="connsiteX0-1041" fmla="*/ 1290111 w 2724590"/>
                <a:gd name="connsiteY0-1042" fmla="*/ 3348 h 185605"/>
                <a:gd name="connsiteX1-1043" fmla="*/ 7102 w 2724590"/>
                <a:gd name="connsiteY1-1044" fmla="*/ 86220 h 185605"/>
                <a:gd name="connsiteX2-1045" fmla="*/ 1346956 w 2724590"/>
                <a:gd name="connsiteY2-1046" fmla="*/ 183911 h 185605"/>
                <a:gd name="connsiteX3-1047" fmla="*/ 2724590 w 2724590"/>
                <a:gd name="connsiteY3-1048" fmla="*/ 72039 h 185605"/>
                <a:gd name="connsiteX4-1049" fmla="*/ 1290111 w 2724590"/>
                <a:gd name="connsiteY4-1050" fmla="*/ 3348 h 185605"/>
                <a:gd name="connsiteX0-1051" fmla="*/ 1290111 w 2724590"/>
                <a:gd name="connsiteY0-1052" fmla="*/ 3348 h 185605"/>
                <a:gd name="connsiteX1-1053" fmla="*/ 7102 w 2724590"/>
                <a:gd name="connsiteY1-1054" fmla="*/ 86220 h 185605"/>
                <a:gd name="connsiteX2-1055" fmla="*/ 1346956 w 2724590"/>
                <a:gd name="connsiteY2-1056" fmla="*/ 183911 h 185605"/>
                <a:gd name="connsiteX3-1057" fmla="*/ 2724590 w 2724590"/>
                <a:gd name="connsiteY3-1058" fmla="*/ 72039 h 185605"/>
                <a:gd name="connsiteX4-1059" fmla="*/ 1290111 w 2724590"/>
                <a:gd name="connsiteY4-1060" fmla="*/ 3348 h 185605"/>
                <a:gd name="connsiteX0-1061" fmla="*/ 1290111 w 2724590"/>
                <a:gd name="connsiteY0-1062" fmla="*/ 7224 h 189481"/>
                <a:gd name="connsiteX1-1063" fmla="*/ 7102 w 2724590"/>
                <a:gd name="connsiteY1-1064" fmla="*/ 90096 h 189481"/>
                <a:gd name="connsiteX2-1065" fmla="*/ 1346956 w 2724590"/>
                <a:gd name="connsiteY2-1066" fmla="*/ 187787 h 189481"/>
                <a:gd name="connsiteX3-1067" fmla="*/ 2724590 w 2724590"/>
                <a:gd name="connsiteY3-1068" fmla="*/ 75915 h 189481"/>
                <a:gd name="connsiteX4-1069" fmla="*/ 1290111 w 2724590"/>
                <a:gd name="connsiteY4-1070" fmla="*/ 7224 h 1894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24590" h="189481">
                  <a:moveTo>
                    <a:pt x="1290111" y="7224"/>
                  </a:moveTo>
                  <a:cubicBezTo>
                    <a:pt x="837196" y="9587"/>
                    <a:pt x="66499" y="921"/>
                    <a:pt x="7102" y="90096"/>
                  </a:cubicBezTo>
                  <a:cubicBezTo>
                    <a:pt x="-93168" y="203463"/>
                    <a:pt x="894041" y="190150"/>
                    <a:pt x="1346956" y="187787"/>
                  </a:cubicBezTo>
                  <a:cubicBezTo>
                    <a:pt x="1799871" y="185424"/>
                    <a:pt x="2710054" y="188573"/>
                    <a:pt x="2724590" y="75915"/>
                  </a:cubicBezTo>
                  <a:cubicBezTo>
                    <a:pt x="2676972" y="-29560"/>
                    <a:pt x="1743026" y="4861"/>
                    <a:pt x="1290111" y="722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2435248" y="1878405"/>
              <a:ext cx="2697138" cy="533922"/>
            </a:xfrm>
            <a:custGeom>
              <a:avLst/>
              <a:gdLst>
                <a:gd name="connsiteX0" fmla="*/ 0 w 2777383"/>
                <a:gd name="connsiteY0" fmla="*/ 0 h 598205"/>
                <a:gd name="connsiteX1" fmla="*/ 222190 w 2777383"/>
                <a:gd name="connsiteY1" fmla="*/ 487110 h 598205"/>
                <a:gd name="connsiteX2" fmla="*/ 2435551 w 2777383"/>
                <a:gd name="connsiteY2" fmla="*/ 598205 h 598205"/>
                <a:gd name="connsiteX3" fmla="*/ 2777383 w 2777383"/>
                <a:gd name="connsiteY3" fmla="*/ 42729 h 598205"/>
                <a:gd name="connsiteX4" fmla="*/ 0 w 2777383"/>
                <a:gd name="connsiteY4" fmla="*/ 0 h 598205"/>
                <a:gd name="connsiteX0-1" fmla="*/ 0 w 2789290"/>
                <a:gd name="connsiteY0-2" fmla="*/ 0 h 598205"/>
                <a:gd name="connsiteX1-3" fmla="*/ 222190 w 2789290"/>
                <a:gd name="connsiteY1-4" fmla="*/ 487110 h 598205"/>
                <a:gd name="connsiteX2-5" fmla="*/ 2435551 w 2789290"/>
                <a:gd name="connsiteY2-6" fmla="*/ 598205 h 598205"/>
                <a:gd name="connsiteX3-7" fmla="*/ 2789290 w 2789290"/>
                <a:gd name="connsiteY3-8" fmla="*/ 40348 h 598205"/>
                <a:gd name="connsiteX4-9" fmla="*/ 0 w 2789290"/>
                <a:gd name="connsiteY4-10" fmla="*/ 0 h 598205"/>
                <a:gd name="connsiteX0-11" fmla="*/ 0 w 2677371"/>
                <a:gd name="connsiteY0-12" fmla="*/ 40615 h 557857"/>
                <a:gd name="connsiteX1-13" fmla="*/ 110271 w 2677371"/>
                <a:gd name="connsiteY1-14" fmla="*/ 446762 h 557857"/>
                <a:gd name="connsiteX2-15" fmla="*/ 2323632 w 2677371"/>
                <a:gd name="connsiteY2-16" fmla="*/ 557857 h 557857"/>
                <a:gd name="connsiteX3-17" fmla="*/ 2677371 w 2677371"/>
                <a:gd name="connsiteY3-18" fmla="*/ 0 h 557857"/>
                <a:gd name="connsiteX4-19" fmla="*/ 0 w 2677371"/>
                <a:gd name="connsiteY4-20" fmla="*/ 40615 h 557857"/>
                <a:gd name="connsiteX0-21" fmla="*/ 0 w 2782146"/>
                <a:gd name="connsiteY0-22" fmla="*/ 0 h 562486"/>
                <a:gd name="connsiteX1-23" fmla="*/ 215046 w 2782146"/>
                <a:gd name="connsiteY1-24" fmla="*/ 451391 h 562486"/>
                <a:gd name="connsiteX2-25" fmla="*/ 2428407 w 2782146"/>
                <a:gd name="connsiteY2-26" fmla="*/ 562486 h 562486"/>
                <a:gd name="connsiteX3-27" fmla="*/ 2782146 w 2782146"/>
                <a:gd name="connsiteY3-28" fmla="*/ 4629 h 562486"/>
                <a:gd name="connsiteX4-29" fmla="*/ 0 w 2782146"/>
                <a:gd name="connsiteY4-30" fmla="*/ 0 h 562486"/>
                <a:gd name="connsiteX0-31" fmla="*/ 0 w 2782146"/>
                <a:gd name="connsiteY0-32" fmla="*/ 0 h 562486"/>
                <a:gd name="connsiteX1-33" fmla="*/ 215046 w 2782146"/>
                <a:gd name="connsiteY1-34" fmla="*/ 451391 h 562486"/>
                <a:gd name="connsiteX2-35" fmla="*/ 2428407 w 2782146"/>
                <a:gd name="connsiteY2-36" fmla="*/ 562486 h 562486"/>
                <a:gd name="connsiteX3-37" fmla="*/ 2782146 w 2782146"/>
                <a:gd name="connsiteY3-38" fmla="*/ 4629 h 562486"/>
                <a:gd name="connsiteX4-39" fmla="*/ 0 w 2782146"/>
                <a:gd name="connsiteY4-40" fmla="*/ 0 h 562486"/>
                <a:gd name="connsiteX0-41" fmla="*/ 0 w 2784527"/>
                <a:gd name="connsiteY0-42" fmla="*/ 4902 h 567388"/>
                <a:gd name="connsiteX1-43" fmla="*/ 215046 w 2784527"/>
                <a:gd name="connsiteY1-44" fmla="*/ 456293 h 567388"/>
                <a:gd name="connsiteX2-45" fmla="*/ 2428407 w 2784527"/>
                <a:gd name="connsiteY2-46" fmla="*/ 567388 h 567388"/>
                <a:gd name="connsiteX3-47" fmla="*/ 2784527 w 2784527"/>
                <a:gd name="connsiteY3-48" fmla="*/ 6 h 567388"/>
                <a:gd name="connsiteX4-49" fmla="*/ 0 w 2784527"/>
                <a:gd name="connsiteY4-50" fmla="*/ 4902 h 567388"/>
                <a:gd name="connsiteX0-51" fmla="*/ 0 w 2784527"/>
                <a:gd name="connsiteY0-52" fmla="*/ 4896 h 567382"/>
                <a:gd name="connsiteX1-53" fmla="*/ 215046 w 2784527"/>
                <a:gd name="connsiteY1-54" fmla="*/ 456287 h 567382"/>
                <a:gd name="connsiteX2-55" fmla="*/ 2428407 w 2784527"/>
                <a:gd name="connsiteY2-56" fmla="*/ 567382 h 567382"/>
                <a:gd name="connsiteX3-57" fmla="*/ 2784527 w 2784527"/>
                <a:gd name="connsiteY3-58" fmla="*/ 0 h 567382"/>
                <a:gd name="connsiteX4-59" fmla="*/ 0 w 2784527"/>
                <a:gd name="connsiteY4-60" fmla="*/ 4896 h 567382"/>
                <a:gd name="connsiteX0-61" fmla="*/ 0 w 2784527"/>
                <a:gd name="connsiteY0-62" fmla="*/ 0 h 569630"/>
                <a:gd name="connsiteX1-63" fmla="*/ 215046 w 2784527"/>
                <a:gd name="connsiteY1-64" fmla="*/ 458535 h 569630"/>
                <a:gd name="connsiteX2-65" fmla="*/ 2428407 w 2784527"/>
                <a:gd name="connsiteY2-66" fmla="*/ 569630 h 569630"/>
                <a:gd name="connsiteX3-67" fmla="*/ 2784527 w 2784527"/>
                <a:gd name="connsiteY3-68" fmla="*/ 2248 h 569630"/>
                <a:gd name="connsiteX4-69" fmla="*/ 0 w 2784527"/>
                <a:gd name="connsiteY4-70" fmla="*/ 0 h 569630"/>
                <a:gd name="connsiteX0-71" fmla="*/ 0 w 2784527"/>
                <a:gd name="connsiteY0-72" fmla="*/ 0 h 569630"/>
                <a:gd name="connsiteX1-73" fmla="*/ 215046 w 2784527"/>
                <a:gd name="connsiteY1-74" fmla="*/ 458535 h 569630"/>
                <a:gd name="connsiteX2-75" fmla="*/ 2428407 w 2784527"/>
                <a:gd name="connsiteY2-76" fmla="*/ 569630 h 569630"/>
                <a:gd name="connsiteX3-77" fmla="*/ 2784527 w 2784527"/>
                <a:gd name="connsiteY3-78" fmla="*/ 2248 h 569630"/>
                <a:gd name="connsiteX4-79" fmla="*/ 0 w 2784527"/>
                <a:gd name="connsiteY4-80" fmla="*/ 0 h 569630"/>
                <a:gd name="connsiteX0-81" fmla="*/ 0 w 2784527"/>
                <a:gd name="connsiteY0-82" fmla="*/ 0 h 474380"/>
                <a:gd name="connsiteX1-83" fmla="*/ 215046 w 2784527"/>
                <a:gd name="connsiteY1-84" fmla="*/ 458535 h 474380"/>
                <a:gd name="connsiteX2-85" fmla="*/ 2523657 w 2784527"/>
                <a:gd name="connsiteY2-86" fmla="*/ 474380 h 474380"/>
                <a:gd name="connsiteX3-87" fmla="*/ 2784527 w 2784527"/>
                <a:gd name="connsiteY3-88" fmla="*/ 2248 h 474380"/>
                <a:gd name="connsiteX4-89" fmla="*/ 0 w 2784527"/>
                <a:gd name="connsiteY4-90" fmla="*/ 0 h 474380"/>
                <a:gd name="connsiteX0-91" fmla="*/ 0 w 2784527"/>
                <a:gd name="connsiteY0-92" fmla="*/ 0 h 474380"/>
                <a:gd name="connsiteX1-93" fmla="*/ 215046 w 2784527"/>
                <a:gd name="connsiteY1-94" fmla="*/ 458535 h 474380"/>
                <a:gd name="connsiteX2-95" fmla="*/ 2523657 w 2784527"/>
                <a:gd name="connsiteY2-96" fmla="*/ 474380 h 474380"/>
                <a:gd name="connsiteX3-97" fmla="*/ 2784527 w 2784527"/>
                <a:gd name="connsiteY3-98" fmla="*/ 2248 h 474380"/>
                <a:gd name="connsiteX4-99" fmla="*/ 0 w 2784527"/>
                <a:gd name="connsiteY4-100" fmla="*/ 0 h 474380"/>
                <a:gd name="connsiteX0-101" fmla="*/ 0 w 2784527"/>
                <a:gd name="connsiteY0-102" fmla="*/ 0 h 474380"/>
                <a:gd name="connsiteX1-103" fmla="*/ 215046 w 2784527"/>
                <a:gd name="connsiteY1-104" fmla="*/ 458535 h 474380"/>
                <a:gd name="connsiteX2-105" fmla="*/ 2523657 w 2784527"/>
                <a:gd name="connsiteY2-106" fmla="*/ 474380 h 474380"/>
                <a:gd name="connsiteX3-107" fmla="*/ 2784527 w 2784527"/>
                <a:gd name="connsiteY3-108" fmla="*/ 2248 h 474380"/>
                <a:gd name="connsiteX4-109" fmla="*/ 0 w 2784527"/>
                <a:gd name="connsiteY4-110" fmla="*/ 0 h 474380"/>
                <a:gd name="connsiteX0-111" fmla="*/ 0 w 2784527"/>
                <a:gd name="connsiteY0-112" fmla="*/ 0 h 471999"/>
                <a:gd name="connsiteX1-113" fmla="*/ 215046 w 2784527"/>
                <a:gd name="connsiteY1-114" fmla="*/ 458535 h 471999"/>
                <a:gd name="connsiteX2-115" fmla="*/ 2516513 w 2784527"/>
                <a:gd name="connsiteY2-116" fmla="*/ 471999 h 471999"/>
                <a:gd name="connsiteX3-117" fmla="*/ 2784527 w 2784527"/>
                <a:gd name="connsiteY3-118" fmla="*/ 2248 h 471999"/>
                <a:gd name="connsiteX4-119" fmla="*/ 0 w 2784527"/>
                <a:gd name="connsiteY4-120" fmla="*/ 0 h 471999"/>
                <a:gd name="connsiteX0-121" fmla="*/ 0 w 2784527"/>
                <a:gd name="connsiteY0-122" fmla="*/ 0 h 471999"/>
                <a:gd name="connsiteX1-123" fmla="*/ 215046 w 2784527"/>
                <a:gd name="connsiteY1-124" fmla="*/ 458535 h 471999"/>
                <a:gd name="connsiteX2-125" fmla="*/ 2516513 w 2784527"/>
                <a:gd name="connsiteY2-126" fmla="*/ 471999 h 471999"/>
                <a:gd name="connsiteX3-127" fmla="*/ 2784527 w 2784527"/>
                <a:gd name="connsiteY3-128" fmla="*/ 2248 h 471999"/>
                <a:gd name="connsiteX4-129" fmla="*/ 0 w 2784527"/>
                <a:gd name="connsiteY4-130" fmla="*/ 0 h 471999"/>
                <a:gd name="connsiteX0-131" fmla="*/ 0 w 2784527"/>
                <a:gd name="connsiteY0-132" fmla="*/ 0 h 471999"/>
                <a:gd name="connsiteX1-133" fmla="*/ 226952 w 2784527"/>
                <a:gd name="connsiteY1-134" fmla="*/ 446628 h 471999"/>
                <a:gd name="connsiteX2-135" fmla="*/ 2516513 w 2784527"/>
                <a:gd name="connsiteY2-136" fmla="*/ 471999 h 471999"/>
                <a:gd name="connsiteX3-137" fmla="*/ 2784527 w 2784527"/>
                <a:gd name="connsiteY3-138" fmla="*/ 2248 h 471999"/>
                <a:gd name="connsiteX4-139" fmla="*/ 0 w 2784527"/>
                <a:gd name="connsiteY4-140" fmla="*/ 0 h 471999"/>
                <a:gd name="connsiteX0-141" fmla="*/ 0 w 2784527"/>
                <a:gd name="connsiteY0-142" fmla="*/ 0 h 471999"/>
                <a:gd name="connsiteX1-143" fmla="*/ 226952 w 2784527"/>
                <a:gd name="connsiteY1-144" fmla="*/ 446628 h 471999"/>
                <a:gd name="connsiteX2-145" fmla="*/ 2516513 w 2784527"/>
                <a:gd name="connsiteY2-146" fmla="*/ 471999 h 471999"/>
                <a:gd name="connsiteX3-147" fmla="*/ 2784527 w 2784527"/>
                <a:gd name="connsiteY3-148" fmla="*/ 2248 h 471999"/>
                <a:gd name="connsiteX4-149" fmla="*/ 0 w 2784527"/>
                <a:gd name="connsiteY4-150" fmla="*/ 0 h 471999"/>
                <a:gd name="connsiteX0-151" fmla="*/ 0 w 2784527"/>
                <a:gd name="connsiteY0-152" fmla="*/ 0 h 471999"/>
                <a:gd name="connsiteX1-153" fmla="*/ 226952 w 2784527"/>
                <a:gd name="connsiteY1-154" fmla="*/ 446628 h 471999"/>
                <a:gd name="connsiteX2-155" fmla="*/ 2516513 w 2784527"/>
                <a:gd name="connsiteY2-156" fmla="*/ 471999 h 471999"/>
                <a:gd name="connsiteX3-157" fmla="*/ 2784527 w 2784527"/>
                <a:gd name="connsiteY3-158" fmla="*/ 2248 h 471999"/>
                <a:gd name="connsiteX4-159" fmla="*/ 0 w 2784527"/>
                <a:gd name="connsiteY4-160" fmla="*/ 0 h 471999"/>
                <a:gd name="connsiteX0-161" fmla="*/ 0 w 2784527"/>
                <a:gd name="connsiteY0-162" fmla="*/ 0 h 553756"/>
                <a:gd name="connsiteX1-163" fmla="*/ 226952 w 2784527"/>
                <a:gd name="connsiteY1-164" fmla="*/ 446628 h 553756"/>
                <a:gd name="connsiteX2-165" fmla="*/ 2516513 w 2784527"/>
                <a:gd name="connsiteY2-166" fmla="*/ 471999 h 553756"/>
                <a:gd name="connsiteX3-167" fmla="*/ 2784527 w 2784527"/>
                <a:gd name="connsiteY3-168" fmla="*/ 2248 h 553756"/>
                <a:gd name="connsiteX4-169" fmla="*/ 0 w 2784527"/>
                <a:gd name="connsiteY4-170" fmla="*/ 0 h 553756"/>
                <a:gd name="connsiteX0-171" fmla="*/ 0 w 2784527"/>
                <a:gd name="connsiteY0-172" fmla="*/ 0 h 660042"/>
                <a:gd name="connsiteX1-173" fmla="*/ 226952 w 2784527"/>
                <a:gd name="connsiteY1-174" fmla="*/ 446628 h 660042"/>
                <a:gd name="connsiteX2-175" fmla="*/ 2516513 w 2784527"/>
                <a:gd name="connsiteY2-176" fmla="*/ 471999 h 660042"/>
                <a:gd name="connsiteX3-177" fmla="*/ 2784527 w 2784527"/>
                <a:gd name="connsiteY3-178" fmla="*/ 2248 h 660042"/>
                <a:gd name="connsiteX4-179" fmla="*/ 0 w 2784527"/>
                <a:gd name="connsiteY4-180" fmla="*/ 0 h 660042"/>
                <a:gd name="connsiteX0-181" fmla="*/ 0 w 2784527"/>
                <a:gd name="connsiteY0-182" fmla="*/ 0 h 742561"/>
                <a:gd name="connsiteX1-183" fmla="*/ 226952 w 2784527"/>
                <a:gd name="connsiteY1-184" fmla="*/ 446628 h 742561"/>
                <a:gd name="connsiteX2-185" fmla="*/ 1361428 w 2784527"/>
                <a:gd name="connsiteY2-186" fmla="*/ 742482 h 742561"/>
                <a:gd name="connsiteX3-187" fmla="*/ 2516513 w 2784527"/>
                <a:gd name="connsiteY3-188" fmla="*/ 471999 h 742561"/>
                <a:gd name="connsiteX4-189" fmla="*/ 2784527 w 2784527"/>
                <a:gd name="connsiteY4-190" fmla="*/ 2248 h 742561"/>
                <a:gd name="connsiteX5" fmla="*/ 0 w 2784527"/>
                <a:gd name="connsiteY5" fmla="*/ 0 h 742561"/>
                <a:gd name="connsiteX0-191" fmla="*/ 0 w 2784527"/>
                <a:gd name="connsiteY0-192" fmla="*/ 0 h 742561"/>
                <a:gd name="connsiteX1-193" fmla="*/ 226952 w 2784527"/>
                <a:gd name="connsiteY1-194" fmla="*/ 446628 h 742561"/>
                <a:gd name="connsiteX2-195" fmla="*/ 1361428 w 2784527"/>
                <a:gd name="connsiteY2-196" fmla="*/ 742482 h 742561"/>
                <a:gd name="connsiteX3-197" fmla="*/ 2516513 w 2784527"/>
                <a:gd name="connsiteY3-198" fmla="*/ 471999 h 742561"/>
                <a:gd name="connsiteX4-199" fmla="*/ 2784527 w 2784527"/>
                <a:gd name="connsiteY4-200" fmla="*/ 2248 h 742561"/>
                <a:gd name="connsiteX5-201" fmla="*/ 0 w 2784527"/>
                <a:gd name="connsiteY5-202" fmla="*/ 0 h 742561"/>
                <a:gd name="connsiteX0-203" fmla="*/ 0 w 2784527"/>
                <a:gd name="connsiteY0-204" fmla="*/ 0 h 735422"/>
                <a:gd name="connsiteX1-205" fmla="*/ 226952 w 2784527"/>
                <a:gd name="connsiteY1-206" fmla="*/ 446628 h 735422"/>
                <a:gd name="connsiteX2-207" fmla="*/ 1366190 w 2784527"/>
                <a:gd name="connsiteY2-208" fmla="*/ 735339 h 735422"/>
                <a:gd name="connsiteX3-209" fmla="*/ 2516513 w 2784527"/>
                <a:gd name="connsiteY3-210" fmla="*/ 471999 h 735422"/>
                <a:gd name="connsiteX4-211" fmla="*/ 2784527 w 2784527"/>
                <a:gd name="connsiteY4-212" fmla="*/ 2248 h 735422"/>
                <a:gd name="connsiteX5-213" fmla="*/ 0 w 2784527"/>
                <a:gd name="connsiteY5-214" fmla="*/ 0 h 735422"/>
                <a:gd name="connsiteX0-215" fmla="*/ 0 w 2784527"/>
                <a:gd name="connsiteY0-216" fmla="*/ 0 h 735472"/>
                <a:gd name="connsiteX1-217" fmla="*/ 226952 w 2784527"/>
                <a:gd name="connsiteY1-218" fmla="*/ 446628 h 735472"/>
                <a:gd name="connsiteX2-219" fmla="*/ 1366190 w 2784527"/>
                <a:gd name="connsiteY2-220" fmla="*/ 735339 h 735472"/>
                <a:gd name="connsiteX3-221" fmla="*/ 2516513 w 2784527"/>
                <a:gd name="connsiteY3-222" fmla="*/ 471999 h 735472"/>
                <a:gd name="connsiteX4-223" fmla="*/ 2784527 w 2784527"/>
                <a:gd name="connsiteY4-224" fmla="*/ 2248 h 735472"/>
                <a:gd name="connsiteX5-225" fmla="*/ 0 w 2784527"/>
                <a:gd name="connsiteY5-226" fmla="*/ 0 h 735472"/>
                <a:gd name="connsiteX0-227" fmla="*/ 0 w 2784527"/>
                <a:gd name="connsiteY0-228" fmla="*/ 0 h 735447"/>
                <a:gd name="connsiteX1-229" fmla="*/ 226952 w 2784527"/>
                <a:gd name="connsiteY1-230" fmla="*/ 446628 h 735447"/>
                <a:gd name="connsiteX2-231" fmla="*/ 1366190 w 2784527"/>
                <a:gd name="connsiteY2-232" fmla="*/ 735339 h 735447"/>
                <a:gd name="connsiteX3-233" fmla="*/ 2511751 w 2784527"/>
                <a:gd name="connsiteY3-234" fmla="*/ 469618 h 735447"/>
                <a:gd name="connsiteX4-235" fmla="*/ 2784527 w 2784527"/>
                <a:gd name="connsiteY4-236" fmla="*/ 2248 h 735447"/>
                <a:gd name="connsiteX5-237" fmla="*/ 0 w 2784527"/>
                <a:gd name="connsiteY5-238" fmla="*/ 0 h 735447"/>
                <a:gd name="connsiteX0-239" fmla="*/ 0 w 2784527"/>
                <a:gd name="connsiteY0-240" fmla="*/ 0 h 735434"/>
                <a:gd name="connsiteX1-241" fmla="*/ 226952 w 2784527"/>
                <a:gd name="connsiteY1-242" fmla="*/ 446628 h 735434"/>
                <a:gd name="connsiteX2-243" fmla="*/ 1366190 w 2784527"/>
                <a:gd name="connsiteY2-244" fmla="*/ 735339 h 735434"/>
                <a:gd name="connsiteX3-245" fmla="*/ 2511751 w 2784527"/>
                <a:gd name="connsiteY3-246" fmla="*/ 469618 h 735434"/>
                <a:gd name="connsiteX4-247" fmla="*/ 2784527 w 2784527"/>
                <a:gd name="connsiteY4-248" fmla="*/ 2248 h 735434"/>
                <a:gd name="connsiteX5-249" fmla="*/ 0 w 2784527"/>
                <a:gd name="connsiteY5-250" fmla="*/ 0 h 735434"/>
                <a:gd name="connsiteX0-251" fmla="*/ 0 w 2784527"/>
                <a:gd name="connsiteY0-252" fmla="*/ 0 h 735353"/>
                <a:gd name="connsiteX1-253" fmla="*/ 226952 w 2784527"/>
                <a:gd name="connsiteY1-254" fmla="*/ 446628 h 735353"/>
                <a:gd name="connsiteX2-255" fmla="*/ 1366190 w 2784527"/>
                <a:gd name="connsiteY2-256" fmla="*/ 735339 h 735353"/>
                <a:gd name="connsiteX3-257" fmla="*/ 2511751 w 2784527"/>
                <a:gd name="connsiteY3-258" fmla="*/ 469618 h 735353"/>
                <a:gd name="connsiteX4-259" fmla="*/ 2784527 w 2784527"/>
                <a:gd name="connsiteY4-260" fmla="*/ 2248 h 735353"/>
                <a:gd name="connsiteX5-261" fmla="*/ 0 w 2784527"/>
                <a:gd name="connsiteY5-262" fmla="*/ 0 h 735353"/>
                <a:gd name="connsiteX0-263" fmla="*/ 0 w 2784527"/>
                <a:gd name="connsiteY0-264" fmla="*/ 0 h 735415"/>
                <a:gd name="connsiteX1-265" fmla="*/ 236477 w 2784527"/>
                <a:gd name="connsiteY1-266" fmla="*/ 449009 h 735415"/>
                <a:gd name="connsiteX2-267" fmla="*/ 1366190 w 2784527"/>
                <a:gd name="connsiteY2-268" fmla="*/ 735339 h 735415"/>
                <a:gd name="connsiteX3-269" fmla="*/ 2511751 w 2784527"/>
                <a:gd name="connsiteY3-270" fmla="*/ 469618 h 735415"/>
                <a:gd name="connsiteX4-271" fmla="*/ 2784527 w 2784527"/>
                <a:gd name="connsiteY4-272" fmla="*/ 2248 h 735415"/>
                <a:gd name="connsiteX5-273" fmla="*/ 0 w 2784527"/>
                <a:gd name="connsiteY5-274" fmla="*/ 0 h 735415"/>
                <a:gd name="connsiteX0-275" fmla="*/ 0 w 2784527"/>
                <a:gd name="connsiteY0-276" fmla="*/ 0 h 735346"/>
                <a:gd name="connsiteX1-277" fmla="*/ 236477 w 2784527"/>
                <a:gd name="connsiteY1-278" fmla="*/ 449009 h 735346"/>
                <a:gd name="connsiteX2-279" fmla="*/ 1366190 w 2784527"/>
                <a:gd name="connsiteY2-280" fmla="*/ 735339 h 735346"/>
                <a:gd name="connsiteX3-281" fmla="*/ 2511751 w 2784527"/>
                <a:gd name="connsiteY3-282" fmla="*/ 469618 h 735346"/>
                <a:gd name="connsiteX4-283" fmla="*/ 2784527 w 2784527"/>
                <a:gd name="connsiteY4-284" fmla="*/ 2248 h 735346"/>
                <a:gd name="connsiteX5-285" fmla="*/ 0 w 2784527"/>
                <a:gd name="connsiteY5-286" fmla="*/ 0 h 735346"/>
                <a:gd name="connsiteX0-287" fmla="*/ 0 w 2784527"/>
                <a:gd name="connsiteY0-288" fmla="*/ 0 h 735346"/>
                <a:gd name="connsiteX1-289" fmla="*/ 236477 w 2784527"/>
                <a:gd name="connsiteY1-290" fmla="*/ 449009 h 735346"/>
                <a:gd name="connsiteX2-291" fmla="*/ 1366190 w 2784527"/>
                <a:gd name="connsiteY2-292" fmla="*/ 735339 h 735346"/>
                <a:gd name="connsiteX3-293" fmla="*/ 2511751 w 2784527"/>
                <a:gd name="connsiteY3-294" fmla="*/ 469618 h 735346"/>
                <a:gd name="connsiteX4-295" fmla="*/ 2784527 w 2784527"/>
                <a:gd name="connsiteY4-296" fmla="*/ 2248 h 735346"/>
                <a:gd name="connsiteX5-297" fmla="*/ 0 w 2784527"/>
                <a:gd name="connsiteY5-298" fmla="*/ 0 h 735346"/>
                <a:gd name="connsiteX0-299" fmla="*/ 84443 w 2868970"/>
                <a:gd name="connsiteY0-300" fmla="*/ 1353824 h 2197322"/>
                <a:gd name="connsiteX1-301" fmla="*/ 37551 w 2868970"/>
                <a:gd name="connsiteY1-302" fmla="*/ 9751 h 2197322"/>
                <a:gd name="connsiteX2-303" fmla="*/ 1450633 w 2868970"/>
                <a:gd name="connsiteY2-304" fmla="*/ 2089163 h 2197322"/>
                <a:gd name="connsiteX3-305" fmla="*/ 2596194 w 2868970"/>
                <a:gd name="connsiteY3-306" fmla="*/ 1823442 h 2197322"/>
                <a:gd name="connsiteX4-307" fmla="*/ 2868970 w 2868970"/>
                <a:gd name="connsiteY4-308" fmla="*/ 1356072 h 2197322"/>
                <a:gd name="connsiteX5-309" fmla="*/ 84443 w 2868970"/>
                <a:gd name="connsiteY5-310" fmla="*/ 1353824 h 2197322"/>
                <a:gd name="connsiteX0-311" fmla="*/ 88617 w 2873144"/>
                <a:gd name="connsiteY0-312" fmla="*/ 1280434 h 2118706"/>
                <a:gd name="connsiteX1-313" fmla="*/ 36963 w 2873144"/>
                <a:gd name="connsiteY1-314" fmla="*/ 10180 h 2118706"/>
                <a:gd name="connsiteX2-315" fmla="*/ 1454807 w 2873144"/>
                <a:gd name="connsiteY2-316" fmla="*/ 2015773 h 2118706"/>
                <a:gd name="connsiteX3-317" fmla="*/ 2600368 w 2873144"/>
                <a:gd name="connsiteY3-318" fmla="*/ 1750052 h 2118706"/>
                <a:gd name="connsiteX4-319" fmla="*/ 2873144 w 2873144"/>
                <a:gd name="connsiteY4-320" fmla="*/ 1282682 h 2118706"/>
                <a:gd name="connsiteX5-321" fmla="*/ 88617 w 2873144"/>
                <a:gd name="connsiteY5-322" fmla="*/ 1280434 h 2118706"/>
                <a:gd name="connsiteX0-323" fmla="*/ 88617 w 2951923"/>
                <a:gd name="connsiteY0-324" fmla="*/ 1290262 h 2025601"/>
                <a:gd name="connsiteX1-325" fmla="*/ 36963 w 2951923"/>
                <a:gd name="connsiteY1-326" fmla="*/ 20008 h 2025601"/>
                <a:gd name="connsiteX2-327" fmla="*/ 1454807 w 2951923"/>
                <a:gd name="connsiteY2-328" fmla="*/ 2025601 h 2025601"/>
                <a:gd name="connsiteX3-329" fmla="*/ 2905168 w 2951923"/>
                <a:gd name="connsiteY3-330" fmla="*/ 12042 h 2025601"/>
                <a:gd name="connsiteX4-331" fmla="*/ 2873144 w 2951923"/>
                <a:gd name="connsiteY4-332" fmla="*/ 1292510 h 2025601"/>
                <a:gd name="connsiteX5-333" fmla="*/ 88617 w 2951923"/>
                <a:gd name="connsiteY5-334" fmla="*/ 1290262 h 2025601"/>
                <a:gd name="connsiteX0-335" fmla="*/ 88617 w 2951923"/>
                <a:gd name="connsiteY0-336" fmla="*/ 1433706 h 1694255"/>
                <a:gd name="connsiteX1-337" fmla="*/ 36963 w 2951923"/>
                <a:gd name="connsiteY1-338" fmla="*/ 163452 h 1694255"/>
                <a:gd name="connsiteX2-339" fmla="*/ 2905168 w 2951923"/>
                <a:gd name="connsiteY2-340" fmla="*/ 155486 h 1694255"/>
                <a:gd name="connsiteX3-341" fmla="*/ 2873144 w 2951923"/>
                <a:gd name="connsiteY3-342" fmla="*/ 1435954 h 1694255"/>
                <a:gd name="connsiteX4-343" fmla="*/ 88617 w 2951923"/>
                <a:gd name="connsiteY4-344" fmla="*/ 1433706 h 1694255"/>
                <a:gd name="connsiteX0-345" fmla="*/ 88617 w 2979811"/>
                <a:gd name="connsiteY0-346" fmla="*/ 1433706 h 1694255"/>
                <a:gd name="connsiteX1-347" fmla="*/ 36963 w 2979811"/>
                <a:gd name="connsiteY1-348" fmla="*/ 163452 h 1694255"/>
                <a:gd name="connsiteX2-349" fmla="*/ 2905168 w 2979811"/>
                <a:gd name="connsiteY2-350" fmla="*/ 155486 h 1694255"/>
                <a:gd name="connsiteX3-351" fmla="*/ 2873144 w 2979811"/>
                <a:gd name="connsiteY3-352" fmla="*/ 1435954 h 1694255"/>
                <a:gd name="connsiteX4-353" fmla="*/ 88617 w 2979811"/>
                <a:gd name="connsiteY4-354" fmla="*/ 1433706 h 1694255"/>
                <a:gd name="connsiteX0-355" fmla="*/ 106956 w 2998150"/>
                <a:gd name="connsiteY0-356" fmla="*/ 1433706 h 1694255"/>
                <a:gd name="connsiteX1-357" fmla="*/ 55302 w 2998150"/>
                <a:gd name="connsiteY1-358" fmla="*/ 163452 h 1694255"/>
                <a:gd name="connsiteX2-359" fmla="*/ 2923507 w 2998150"/>
                <a:gd name="connsiteY2-360" fmla="*/ 155486 h 1694255"/>
                <a:gd name="connsiteX3-361" fmla="*/ 2891483 w 2998150"/>
                <a:gd name="connsiteY3-362" fmla="*/ 1435954 h 1694255"/>
                <a:gd name="connsiteX4-363" fmla="*/ 106956 w 2998150"/>
                <a:gd name="connsiteY4-364" fmla="*/ 1433706 h 1694255"/>
                <a:gd name="connsiteX0-365" fmla="*/ 97436 w 2988630"/>
                <a:gd name="connsiteY0-366" fmla="*/ 1433706 h 1694255"/>
                <a:gd name="connsiteX1-367" fmla="*/ 45782 w 2988630"/>
                <a:gd name="connsiteY1-368" fmla="*/ 163452 h 1694255"/>
                <a:gd name="connsiteX2-369" fmla="*/ 2913987 w 2988630"/>
                <a:gd name="connsiteY2-370" fmla="*/ 155486 h 1694255"/>
                <a:gd name="connsiteX3-371" fmla="*/ 2881963 w 2988630"/>
                <a:gd name="connsiteY3-372" fmla="*/ 1435954 h 1694255"/>
                <a:gd name="connsiteX4-373" fmla="*/ 97436 w 2988630"/>
                <a:gd name="connsiteY4-374" fmla="*/ 1433706 h 1694255"/>
                <a:gd name="connsiteX0-375" fmla="*/ 97436 w 2980253"/>
                <a:gd name="connsiteY0-376" fmla="*/ 1433706 h 1694255"/>
                <a:gd name="connsiteX1-377" fmla="*/ 45782 w 2980253"/>
                <a:gd name="connsiteY1-378" fmla="*/ 163452 h 1694255"/>
                <a:gd name="connsiteX2-379" fmla="*/ 2913987 w 2980253"/>
                <a:gd name="connsiteY2-380" fmla="*/ 155486 h 1694255"/>
                <a:gd name="connsiteX3-381" fmla="*/ 2881963 w 2980253"/>
                <a:gd name="connsiteY3-382" fmla="*/ 1435954 h 1694255"/>
                <a:gd name="connsiteX4-383" fmla="*/ 97436 w 2980253"/>
                <a:gd name="connsiteY4-384" fmla="*/ 1433706 h 1694255"/>
                <a:gd name="connsiteX0-385" fmla="*/ 97436 w 2980253"/>
                <a:gd name="connsiteY0-386" fmla="*/ 1321410 h 1581959"/>
                <a:gd name="connsiteX1-387" fmla="*/ 45782 w 2980253"/>
                <a:gd name="connsiteY1-388" fmla="*/ 51156 h 1581959"/>
                <a:gd name="connsiteX2-389" fmla="*/ 2913987 w 2980253"/>
                <a:gd name="connsiteY2-390" fmla="*/ 43190 h 1581959"/>
                <a:gd name="connsiteX3-391" fmla="*/ 2881963 w 2980253"/>
                <a:gd name="connsiteY3-392" fmla="*/ 1323658 h 1581959"/>
                <a:gd name="connsiteX4-393" fmla="*/ 97436 w 2980253"/>
                <a:gd name="connsiteY4-394" fmla="*/ 1321410 h 1581959"/>
                <a:gd name="connsiteX0-395" fmla="*/ 97436 w 2980253"/>
                <a:gd name="connsiteY0-396" fmla="*/ 1278220 h 1538769"/>
                <a:gd name="connsiteX1-397" fmla="*/ 45782 w 2980253"/>
                <a:gd name="connsiteY1-398" fmla="*/ 7966 h 1538769"/>
                <a:gd name="connsiteX2-399" fmla="*/ 2913987 w 2980253"/>
                <a:gd name="connsiteY2-400" fmla="*/ 0 h 1538769"/>
                <a:gd name="connsiteX3-401" fmla="*/ 2881963 w 2980253"/>
                <a:gd name="connsiteY3-402" fmla="*/ 1280468 h 1538769"/>
                <a:gd name="connsiteX4-403" fmla="*/ 97436 w 2980253"/>
                <a:gd name="connsiteY4-404" fmla="*/ 1278220 h 1538769"/>
                <a:gd name="connsiteX0-405" fmla="*/ 103782 w 2986599"/>
                <a:gd name="connsiteY0-406" fmla="*/ 1278220 h 1538769"/>
                <a:gd name="connsiteX1-407" fmla="*/ 52128 w 2986599"/>
                <a:gd name="connsiteY1-408" fmla="*/ 7966 h 1538769"/>
                <a:gd name="connsiteX2-409" fmla="*/ 2920333 w 2986599"/>
                <a:gd name="connsiteY2-410" fmla="*/ 0 h 1538769"/>
                <a:gd name="connsiteX3-411" fmla="*/ 2888309 w 2986599"/>
                <a:gd name="connsiteY3-412" fmla="*/ 1280468 h 1538769"/>
                <a:gd name="connsiteX4-413" fmla="*/ 103782 w 2986599"/>
                <a:gd name="connsiteY4-414" fmla="*/ 1278220 h 1538769"/>
                <a:gd name="connsiteX0-415" fmla="*/ 108661 w 2991478"/>
                <a:gd name="connsiteY0-416" fmla="*/ 1278220 h 1538769"/>
                <a:gd name="connsiteX1-417" fmla="*/ 57007 w 2991478"/>
                <a:gd name="connsiteY1-418" fmla="*/ 7966 h 1538769"/>
                <a:gd name="connsiteX2-419" fmla="*/ 2925212 w 2991478"/>
                <a:gd name="connsiteY2-420" fmla="*/ 0 h 1538769"/>
                <a:gd name="connsiteX3-421" fmla="*/ 2893188 w 2991478"/>
                <a:gd name="connsiteY3-422" fmla="*/ 1280468 h 1538769"/>
                <a:gd name="connsiteX4-423" fmla="*/ 108661 w 2991478"/>
                <a:gd name="connsiteY4-424" fmla="*/ 1278220 h 1538769"/>
                <a:gd name="connsiteX0-425" fmla="*/ 108661 w 2996072"/>
                <a:gd name="connsiteY0-426" fmla="*/ 1278220 h 1538769"/>
                <a:gd name="connsiteX1-427" fmla="*/ 57007 w 2996072"/>
                <a:gd name="connsiteY1-428" fmla="*/ 7966 h 1538769"/>
                <a:gd name="connsiteX2-429" fmla="*/ 2925212 w 2996072"/>
                <a:gd name="connsiteY2-430" fmla="*/ 0 h 1538769"/>
                <a:gd name="connsiteX3-431" fmla="*/ 2893188 w 2996072"/>
                <a:gd name="connsiteY3-432" fmla="*/ 1280468 h 1538769"/>
                <a:gd name="connsiteX4-433" fmla="*/ 108661 w 2996072"/>
                <a:gd name="connsiteY4-434" fmla="*/ 1278220 h 1538769"/>
                <a:gd name="connsiteX0-435" fmla="*/ 108661 w 2989907"/>
                <a:gd name="connsiteY0-436" fmla="*/ 1278220 h 1538769"/>
                <a:gd name="connsiteX1-437" fmla="*/ 57007 w 2989907"/>
                <a:gd name="connsiteY1-438" fmla="*/ 7966 h 1538769"/>
                <a:gd name="connsiteX2-439" fmla="*/ 2925212 w 2989907"/>
                <a:gd name="connsiteY2-440" fmla="*/ 0 h 1538769"/>
                <a:gd name="connsiteX3-441" fmla="*/ 2893188 w 2989907"/>
                <a:gd name="connsiteY3-442" fmla="*/ 1280468 h 1538769"/>
                <a:gd name="connsiteX4-443" fmla="*/ 108661 w 2989907"/>
                <a:gd name="connsiteY4-444" fmla="*/ 1278220 h 1538769"/>
                <a:gd name="connsiteX0-445" fmla="*/ 108661 w 2996072"/>
                <a:gd name="connsiteY0-446" fmla="*/ 1278220 h 1538769"/>
                <a:gd name="connsiteX1-447" fmla="*/ 57007 w 2996072"/>
                <a:gd name="connsiteY1-448" fmla="*/ 7966 h 1538769"/>
                <a:gd name="connsiteX2-449" fmla="*/ 2925212 w 2996072"/>
                <a:gd name="connsiteY2-450" fmla="*/ 0 h 1538769"/>
                <a:gd name="connsiteX3-451" fmla="*/ 2893188 w 2996072"/>
                <a:gd name="connsiteY3-452" fmla="*/ 1280468 h 1538769"/>
                <a:gd name="connsiteX4-453" fmla="*/ 108661 w 2996072"/>
                <a:gd name="connsiteY4-454" fmla="*/ 1278220 h 1538769"/>
                <a:gd name="connsiteX0-455" fmla="*/ 108661 w 2996756"/>
                <a:gd name="connsiteY0-456" fmla="*/ 1278220 h 1538769"/>
                <a:gd name="connsiteX1-457" fmla="*/ 57007 w 2996756"/>
                <a:gd name="connsiteY1-458" fmla="*/ 7966 h 1538769"/>
                <a:gd name="connsiteX2-459" fmla="*/ 2925212 w 2996756"/>
                <a:gd name="connsiteY2-460" fmla="*/ 0 h 1538769"/>
                <a:gd name="connsiteX3-461" fmla="*/ 2893188 w 2996756"/>
                <a:gd name="connsiteY3-462" fmla="*/ 1280468 h 1538769"/>
                <a:gd name="connsiteX4-463" fmla="*/ 108661 w 2996756"/>
                <a:gd name="connsiteY4-464" fmla="*/ 1278220 h 1538769"/>
                <a:gd name="connsiteX0-465" fmla="*/ 218419 w 2973164"/>
                <a:gd name="connsiteY0-466" fmla="*/ 37954 h 1817482"/>
                <a:gd name="connsiteX1-467" fmla="*/ 33415 w 2973164"/>
                <a:gd name="connsiteY1-468" fmla="*/ 494107 h 1817482"/>
                <a:gd name="connsiteX2-469" fmla="*/ 2901620 w 2973164"/>
                <a:gd name="connsiteY2-470" fmla="*/ 486141 h 1817482"/>
                <a:gd name="connsiteX3-471" fmla="*/ 2869596 w 2973164"/>
                <a:gd name="connsiteY3-472" fmla="*/ 1766609 h 1817482"/>
                <a:gd name="connsiteX4-473" fmla="*/ 218419 w 2973164"/>
                <a:gd name="connsiteY4-474" fmla="*/ 37954 h 1817482"/>
                <a:gd name="connsiteX0-475" fmla="*/ 218419 w 2942363"/>
                <a:gd name="connsiteY0-476" fmla="*/ 43246 h 702491"/>
                <a:gd name="connsiteX1-477" fmla="*/ 33415 w 2942363"/>
                <a:gd name="connsiteY1-478" fmla="*/ 499399 h 702491"/>
                <a:gd name="connsiteX2-479" fmla="*/ 2901620 w 2942363"/>
                <a:gd name="connsiteY2-480" fmla="*/ 491433 h 702491"/>
                <a:gd name="connsiteX3-481" fmla="*/ 2729102 w 2942363"/>
                <a:gd name="connsiteY3-482" fmla="*/ 45495 h 702491"/>
                <a:gd name="connsiteX4-483" fmla="*/ 218419 w 2942363"/>
                <a:gd name="connsiteY4-484" fmla="*/ 43246 h 702491"/>
                <a:gd name="connsiteX0-485" fmla="*/ 185004 w 2908948"/>
                <a:gd name="connsiteY0-486" fmla="*/ 70138 h 729383"/>
                <a:gd name="connsiteX1-487" fmla="*/ 0 w 2908948"/>
                <a:gd name="connsiteY1-488" fmla="*/ 526291 h 729383"/>
                <a:gd name="connsiteX2-489" fmla="*/ 2868205 w 2908948"/>
                <a:gd name="connsiteY2-490" fmla="*/ 518325 h 729383"/>
                <a:gd name="connsiteX3-491" fmla="*/ 2695687 w 2908948"/>
                <a:gd name="connsiteY3-492" fmla="*/ 72387 h 729383"/>
                <a:gd name="connsiteX4-493" fmla="*/ 185004 w 2908948"/>
                <a:gd name="connsiteY4-494" fmla="*/ 70138 h 729383"/>
                <a:gd name="connsiteX0-495" fmla="*/ 165954 w 2908948"/>
                <a:gd name="connsiteY0-496" fmla="*/ 68675 h 744588"/>
                <a:gd name="connsiteX1-497" fmla="*/ 0 w 2908948"/>
                <a:gd name="connsiteY1-498" fmla="*/ 541496 h 744588"/>
                <a:gd name="connsiteX2-499" fmla="*/ 2868205 w 2908948"/>
                <a:gd name="connsiteY2-500" fmla="*/ 533530 h 744588"/>
                <a:gd name="connsiteX3-501" fmla="*/ 2695687 w 2908948"/>
                <a:gd name="connsiteY3-502" fmla="*/ 87592 h 744588"/>
                <a:gd name="connsiteX4-503" fmla="*/ 165954 w 2908948"/>
                <a:gd name="connsiteY4-504" fmla="*/ 68675 h 744588"/>
                <a:gd name="connsiteX0-505" fmla="*/ 165954 w 2908948"/>
                <a:gd name="connsiteY0-506" fmla="*/ 26579 h 702492"/>
                <a:gd name="connsiteX1-507" fmla="*/ 0 w 2908948"/>
                <a:gd name="connsiteY1-508" fmla="*/ 499400 h 702492"/>
                <a:gd name="connsiteX2-509" fmla="*/ 2868205 w 2908948"/>
                <a:gd name="connsiteY2-510" fmla="*/ 491434 h 702492"/>
                <a:gd name="connsiteX3-511" fmla="*/ 2695687 w 2908948"/>
                <a:gd name="connsiteY3-512" fmla="*/ 45496 h 702492"/>
                <a:gd name="connsiteX4-513" fmla="*/ 165954 w 2908948"/>
                <a:gd name="connsiteY4-514" fmla="*/ 26579 h 702492"/>
                <a:gd name="connsiteX0-515" fmla="*/ 165954 w 2868205"/>
                <a:gd name="connsiteY0-516" fmla="*/ 55307 h 731220"/>
                <a:gd name="connsiteX1-517" fmla="*/ 0 w 2868205"/>
                <a:gd name="connsiteY1-518" fmla="*/ 528128 h 731220"/>
                <a:gd name="connsiteX2-519" fmla="*/ 2868205 w 2868205"/>
                <a:gd name="connsiteY2-520" fmla="*/ 520162 h 731220"/>
                <a:gd name="connsiteX3-521" fmla="*/ 2695687 w 2868205"/>
                <a:gd name="connsiteY3-522" fmla="*/ 74224 h 731220"/>
                <a:gd name="connsiteX4-523" fmla="*/ 165954 w 2868205"/>
                <a:gd name="connsiteY4-524" fmla="*/ 55307 h 731220"/>
                <a:gd name="connsiteX0-525" fmla="*/ 165954 w 2868205"/>
                <a:gd name="connsiteY0-526" fmla="*/ 68328 h 744241"/>
                <a:gd name="connsiteX1-527" fmla="*/ 0 w 2868205"/>
                <a:gd name="connsiteY1-528" fmla="*/ 541149 h 744241"/>
                <a:gd name="connsiteX2-529" fmla="*/ 2868205 w 2868205"/>
                <a:gd name="connsiteY2-530" fmla="*/ 533183 h 744241"/>
                <a:gd name="connsiteX3-531" fmla="*/ 2714737 w 2868205"/>
                <a:gd name="connsiteY3-532" fmla="*/ 72958 h 744241"/>
                <a:gd name="connsiteX4-533" fmla="*/ 165954 w 2868205"/>
                <a:gd name="connsiteY4-534" fmla="*/ 68328 h 744241"/>
                <a:gd name="connsiteX0-535" fmla="*/ 165954 w 2868205"/>
                <a:gd name="connsiteY0-536" fmla="*/ 0 h 675913"/>
                <a:gd name="connsiteX1-537" fmla="*/ 0 w 2868205"/>
                <a:gd name="connsiteY1-538" fmla="*/ 472821 h 675913"/>
                <a:gd name="connsiteX2-539" fmla="*/ 2868205 w 2868205"/>
                <a:gd name="connsiteY2-540" fmla="*/ 464855 h 675913"/>
                <a:gd name="connsiteX3-541" fmla="*/ 2714737 w 2868205"/>
                <a:gd name="connsiteY3-542" fmla="*/ 4630 h 675913"/>
                <a:gd name="connsiteX4-543" fmla="*/ 165954 w 2868205"/>
                <a:gd name="connsiteY4-544" fmla="*/ 0 h 675913"/>
                <a:gd name="connsiteX0-545" fmla="*/ 165954 w 2868205"/>
                <a:gd name="connsiteY0-546" fmla="*/ 0 h 675913"/>
                <a:gd name="connsiteX1-547" fmla="*/ 0 w 2868205"/>
                <a:gd name="connsiteY1-548" fmla="*/ 472821 h 675913"/>
                <a:gd name="connsiteX2-549" fmla="*/ 2868205 w 2868205"/>
                <a:gd name="connsiteY2-550" fmla="*/ 464855 h 675913"/>
                <a:gd name="connsiteX3-551" fmla="*/ 2714737 w 2868205"/>
                <a:gd name="connsiteY3-552" fmla="*/ 4630 h 675913"/>
                <a:gd name="connsiteX4-553" fmla="*/ 165954 w 2868205"/>
                <a:gd name="connsiteY4-554" fmla="*/ 0 h 675913"/>
                <a:gd name="connsiteX0-555" fmla="*/ 165954 w 2868205"/>
                <a:gd name="connsiteY0-556" fmla="*/ 0 h 675913"/>
                <a:gd name="connsiteX1-557" fmla="*/ 0 w 2868205"/>
                <a:gd name="connsiteY1-558" fmla="*/ 472821 h 675913"/>
                <a:gd name="connsiteX2-559" fmla="*/ 2868205 w 2868205"/>
                <a:gd name="connsiteY2-560" fmla="*/ 464855 h 675913"/>
                <a:gd name="connsiteX3-561" fmla="*/ 2714737 w 2868205"/>
                <a:gd name="connsiteY3-562" fmla="*/ 4630 h 675913"/>
                <a:gd name="connsiteX4-563" fmla="*/ 165954 w 2868205"/>
                <a:gd name="connsiteY4-564" fmla="*/ 0 h 675913"/>
                <a:gd name="connsiteX0-565" fmla="*/ 165954 w 2868205"/>
                <a:gd name="connsiteY0-566" fmla="*/ 0 h 675913"/>
                <a:gd name="connsiteX1-567" fmla="*/ 0 w 2868205"/>
                <a:gd name="connsiteY1-568" fmla="*/ 472821 h 675913"/>
                <a:gd name="connsiteX2-569" fmla="*/ 2868205 w 2868205"/>
                <a:gd name="connsiteY2-570" fmla="*/ 464855 h 675913"/>
                <a:gd name="connsiteX3-571" fmla="*/ 2714737 w 2868205"/>
                <a:gd name="connsiteY3-572" fmla="*/ 4630 h 675913"/>
                <a:gd name="connsiteX4-573" fmla="*/ 165954 w 2868205"/>
                <a:gd name="connsiteY4-574" fmla="*/ 0 h 675913"/>
                <a:gd name="connsiteX0-575" fmla="*/ 165954 w 2868205"/>
                <a:gd name="connsiteY0-576" fmla="*/ 0 h 675913"/>
                <a:gd name="connsiteX1-577" fmla="*/ 0 w 2868205"/>
                <a:gd name="connsiteY1-578" fmla="*/ 472821 h 675913"/>
                <a:gd name="connsiteX2-579" fmla="*/ 2868205 w 2868205"/>
                <a:gd name="connsiteY2-580" fmla="*/ 464855 h 675913"/>
                <a:gd name="connsiteX3-581" fmla="*/ 2714737 w 2868205"/>
                <a:gd name="connsiteY3-582" fmla="*/ 4630 h 675913"/>
                <a:gd name="connsiteX4-583" fmla="*/ 165954 w 2868205"/>
                <a:gd name="connsiteY4-584" fmla="*/ 0 h 675913"/>
                <a:gd name="connsiteX0-585" fmla="*/ 165954 w 2868205"/>
                <a:gd name="connsiteY0-586" fmla="*/ 0 h 675913"/>
                <a:gd name="connsiteX1-587" fmla="*/ 0 w 2868205"/>
                <a:gd name="connsiteY1-588" fmla="*/ 472821 h 675913"/>
                <a:gd name="connsiteX2-589" fmla="*/ 2868205 w 2868205"/>
                <a:gd name="connsiteY2-590" fmla="*/ 464855 h 675913"/>
                <a:gd name="connsiteX3-591" fmla="*/ 2714737 w 2868205"/>
                <a:gd name="connsiteY3-592" fmla="*/ 4630 h 675913"/>
                <a:gd name="connsiteX4-593" fmla="*/ 165954 w 2868205"/>
                <a:gd name="connsiteY4-594" fmla="*/ 0 h 675913"/>
                <a:gd name="connsiteX0-595" fmla="*/ 165954 w 2868205"/>
                <a:gd name="connsiteY0-596" fmla="*/ 0 h 675913"/>
                <a:gd name="connsiteX1-597" fmla="*/ 0 w 2868205"/>
                <a:gd name="connsiteY1-598" fmla="*/ 472821 h 675913"/>
                <a:gd name="connsiteX2-599" fmla="*/ 2868205 w 2868205"/>
                <a:gd name="connsiteY2-600" fmla="*/ 464855 h 675913"/>
                <a:gd name="connsiteX3-601" fmla="*/ 2714737 w 2868205"/>
                <a:gd name="connsiteY3-602" fmla="*/ 4630 h 675913"/>
                <a:gd name="connsiteX4-603" fmla="*/ 165954 w 2868205"/>
                <a:gd name="connsiteY4-604" fmla="*/ 0 h 675913"/>
                <a:gd name="connsiteX0-605" fmla="*/ 165954 w 2868205"/>
                <a:gd name="connsiteY0-606" fmla="*/ 0 h 675913"/>
                <a:gd name="connsiteX1-607" fmla="*/ 0 w 2868205"/>
                <a:gd name="connsiteY1-608" fmla="*/ 472821 h 675913"/>
                <a:gd name="connsiteX2-609" fmla="*/ 2868205 w 2868205"/>
                <a:gd name="connsiteY2-610" fmla="*/ 464855 h 675913"/>
                <a:gd name="connsiteX3-611" fmla="*/ 2714737 w 2868205"/>
                <a:gd name="connsiteY3-612" fmla="*/ 4630 h 675913"/>
                <a:gd name="connsiteX4-613" fmla="*/ 165954 w 2868205"/>
                <a:gd name="connsiteY4-614" fmla="*/ 0 h 675913"/>
                <a:gd name="connsiteX0-615" fmla="*/ 165954 w 2868205"/>
                <a:gd name="connsiteY0-616" fmla="*/ 0 h 675913"/>
                <a:gd name="connsiteX1-617" fmla="*/ 0 w 2868205"/>
                <a:gd name="connsiteY1-618" fmla="*/ 472821 h 675913"/>
                <a:gd name="connsiteX2-619" fmla="*/ 2868205 w 2868205"/>
                <a:gd name="connsiteY2-620" fmla="*/ 464855 h 675913"/>
                <a:gd name="connsiteX3-621" fmla="*/ 2714737 w 2868205"/>
                <a:gd name="connsiteY3-622" fmla="*/ 4630 h 675913"/>
                <a:gd name="connsiteX4-623" fmla="*/ 165954 w 2868205"/>
                <a:gd name="connsiteY4-624" fmla="*/ 0 h 675913"/>
                <a:gd name="connsiteX0-625" fmla="*/ 165954 w 2868205"/>
                <a:gd name="connsiteY0-626" fmla="*/ 0 h 675913"/>
                <a:gd name="connsiteX1-627" fmla="*/ 0 w 2868205"/>
                <a:gd name="connsiteY1-628" fmla="*/ 472821 h 675913"/>
                <a:gd name="connsiteX2-629" fmla="*/ 2868205 w 2868205"/>
                <a:gd name="connsiteY2-630" fmla="*/ 464855 h 675913"/>
                <a:gd name="connsiteX3-631" fmla="*/ 2714737 w 2868205"/>
                <a:gd name="connsiteY3-632" fmla="*/ 4630 h 675913"/>
                <a:gd name="connsiteX4-633" fmla="*/ 165954 w 2868205"/>
                <a:gd name="connsiteY4-634" fmla="*/ 0 h 675913"/>
                <a:gd name="connsiteX0-635" fmla="*/ 165954 w 2868205"/>
                <a:gd name="connsiteY0-636" fmla="*/ 0 h 675913"/>
                <a:gd name="connsiteX1-637" fmla="*/ 0 w 2868205"/>
                <a:gd name="connsiteY1-638" fmla="*/ 472821 h 675913"/>
                <a:gd name="connsiteX2-639" fmla="*/ 2868205 w 2868205"/>
                <a:gd name="connsiteY2-640" fmla="*/ 464855 h 675913"/>
                <a:gd name="connsiteX3-641" fmla="*/ 2714737 w 2868205"/>
                <a:gd name="connsiteY3-642" fmla="*/ 4630 h 675913"/>
                <a:gd name="connsiteX4-643" fmla="*/ 165954 w 2868205"/>
                <a:gd name="connsiteY4-644" fmla="*/ 0 h 675913"/>
                <a:gd name="connsiteX0-645" fmla="*/ 165954 w 2868205"/>
                <a:gd name="connsiteY0-646" fmla="*/ 0 h 675913"/>
                <a:gd name="connsiteX1-647" fmla="*/ 0 w 2868205"/>
                <a:gd name="connsiteY1-648" fmla="*/ 472821 h 675913"/>
                <a:gd name="connsiteX2-649" fmla="*/ 2868205 w 2868205"/>
                <a:gd name="connsiteY2-650" fmla="*/ 464855 h 675913"/>
                <a:gd name="connsiteX3-651" fmla="*/ 2719499 w 2868205"/>
                <a:gd name="connsiteY3-652" fmla="*/ 11774 h 675913"/>
                <a:gd name="connsiteX4-653" fmla="*/ 165954 w 2868205"/>
                <a:gd name="connsiteY4-654" fmla="*/ 0 h 675913"/>
                <a:gd name="connsiteX0-655" fmla="*/ 165954 w 2868205"/>
                <a:gd name="connsiteY0-656" fmla="*/ 0 h 675913"/>
                <a:gd name="connsiteX1-657" fmla="*/ 0 w 2868205"/>
                <a:gd name="connsiteY1-658" fmla="*/ 472821 h 675913"/>
                <a:gd name="connsiteX2-659" fmla="*/ 2868205 w 2868205"/>
                <a:gd name="connsiteY2-660" fmla="*/ 464855 h 675913"/>
                <a:gd name="connsiteX3-661" fmla="*/ 2719499 w 2868205"/>
                <a:gd name="connsiteY3-662" fmla="*/ 11774 h 675913"/>
                <a:gd name="connsiteX4-663" fmla="*/ 165954 w 2868205"/>
                <a:gd name="connsiteY4-664" fmla="*/ 0 h 675913"/>
                <a:gd name="connsiteX0-665" fmla="*/ 165954 w 2868205"/>
                <a:gd name="connsiteY0-666" fmla="*/ 0 h 675913"/>
                <a:gd name="connsiteX1-667" fmla="*/ 0 w 2868205"/>
                <a:gd name="connsiteY1-668" fmla="*/ 472821 h 675913"/>
                <a:gd name="connsiteX2-669" fmla="*/ 2868205 w 2868205"/>
                <a:gd name="connsiteY2-670" fmla="*/ 464855 h 675913"/>
                <a:gd name="connsiteX3-671" fmla="*/ 2719499 w 2868205"/>
                <a:gd name="connsiteY3-672" fmla="*/ 11774 h 675913"/>
                <a:gd name="connsiteX4-673" fmla="*/ 165954 w 2868205"/>
                <a:gd name="connsiteY4-674" fmla="*/ 0 h 675913"/>
                <a:gd name="connsiteX0-675" fmla="*/ 165954 w 2868205"/>
                <a:gd name="connsiteY0-676" fmla="*/ 0 h 675913"/>
                <a:gd name="connsiteX1-677" fmla="*/ 0 w 2868205"/>
                <a:gd name="connsiteY1-678" fmla="*/ 472821 h 675913"/>
                <a:gd name="connsiteX2-679" fmla="*/ 2868205 w 2868205"/>
                <a:gd name="connsiteY2-680" fmla="*/ 464855 h 675913"/>
                <a:gd name="connsiteX3-681" fmla="*/ 2719499 w 2868205"/>
                <a:gd name="connsiteY3-682" fmla="*/ 11774 h 675913"/>
                <a:gd name="connsiteX4-683" fmla="*/ 165954 w 2868205"/>
                <a:gd name="connsiteY4-684" fmla="*/ 0 h 675913"/>
                <a:gd name="connsiteX0-685" fmla="*/ 23457 w 2725708"/>
                <a:gd name="connsiteY0-686" fmla="*/ 395359 h 931227"/>
                <a:gd name="connsiteX1-687" fmla="*/ 57528 w 2725708"/>
                <a:gd name="connsiteY1-688" fmla="*/ 22837 h 931227"/>
                <a:gd name="connsiteX2-689" fmla="*/ 2725708 w 2725708"/>
                <a:gd name="connsiteY2-690" fmla="*/ 860214 h 931227"/>
                <a:gd name="connsiteX3-691" fmla="*/ 2577002 w 2725708"/>
                <a:gd name="connsiteY3-692" fmla="*/ 407133 h 931227"/>
                <a:gd name="connsiteX4-693" fmla="*/ 23457 w 2725708"/>
                <a:gd name="connsiteY4-694" fmla="*/ 395359 h 931227"/>
                <a:gd name="connsiteX0-695" fmla="*/ 23457 w 2594084"/>
                <a:gd name="connsiteY0-696" fmla="*/ 395359 h 558678"/>
                <a:gd name="connsiteX1-697" fmla="*/ 57528 w 2594084"/>
                <a:gd name="connsiteY1-698" fmla="*/ 22837 h 558678"/>
                <a:gd name="connsiteX2-699" fmla="*/ 2542352 w 2594084"/>
                <a:gd name="connsiteY2-700" fmla="*/ 36302 h 558678"/>
                <a:gd name="connsiteX3-701" fmla="*/ 2577002 w 2594084"/>
                <a:gd name="connsiteY3-702" fmla="*/ 407133 h 558678"/>
                <a:gd name="connsiteX4-703" fmla="*/ 23457 w 2594084"/>
                <a:gd name="connsiteY4-704" fmla="*/ 395359 h 558678"/>
                <a:gd name="connsiteX0-705" fmla="*/ 23457 w 2625955"/>
                <a:gd name="connsiteY0-706" fmla="*/ 395359 h 558678"/>
                <a:gd name="connsiteX1-707" fmla="*/ 57528 w 2625955"/>
                <a:gd name="connsiteY1-708" fmla="*/ 22837 h 558678"/>
                <a:gd name="connsiteX2-709" fmla="*/ 2542352 w 2625955"/>
                <a:gd name="connsiteY2-710" fmla="*/ 36302 h 558678"/>
                <a:gd name="connsiteX3-711" fmla="*/ 2577002 w 2625955"/>
                <a:gd name="connsiteY3-712" fmla="*/ 407133 h 558678"/>
                <a:gd name="connsiteX4-713" fmla="*/ 23457 w 2625955"/>
                <a:gd name="connsiteY4-714" fmla="*/ 395359 h 558678"/>
                <a:gd name="connsiteX0-715" fmla="*/ 23457 w 2643463"/>
                <a:gd name="connsiteY0-716" fmla="*/ 395359 h 558678"/>
                <a:gd name="connsiteX1-717" fmla="*/ 57528 w 2643463"/>
                <a:gd name="connsiteY1-718" fmla="*/ 22837 h 558678"/>
                <a:gd name="connsiteX2-719" fmla="*/ 2542352 w 2643463"/>
                <a:gd name="connsiteY2-720" fmla="*/ 36302 h 558678"/>
                <a:gd name="connsiteX3-721" fmla="*/ 2577002 w 2643463"/>
                <a:gd name="connsiteY3-722" fmla="*/ 407133 h 558678"/>
                <a:gd name="connsiteX4-723" fmla="*/ 23457 w 2643463"/>
                <a:gd name="connsiteY4-724" fmla="*/ 395359 h 558678"/>
                <a:gd name="connsiteX0-725" fmla="*/ 66454 w 2686460"/>
                <a:gd name="connsiteY0-726" fmla="*/ 405105 h 568424"/>
                <a:gd name="connsiteX1-727" fmla="*/ 100525 w 2686460"/>
                <a:gd name="connsiteY1-728" fmla="*/ 32583 h 568424"/>
                <a:gd name="connsiteX2-729" fmla="*/ 2585349 w 2686460"/>
                <a:gd name="connsiteY2-730" fmla="*/ 46048 h 568424"/>
                <a:gd name="connsiteX3-731" fmla="*/ 2619999 w 2686460"/>
                <a:gd name="connsiteY3-732" fmla="*/ 416879 h 568424"/>
                <a:gd name="connsiteX4-733" fmla="*/ 66454 w 2686460"/>
                <a:gd name="connsiteY4-734" fmla="*/ 405105 h 568424"/>
                <a:gd name="connsiteX0-735" fmla="*/ 83382 w 2703388"/>
                <a:gd name="connsiteY0-736" fmla="*/ 372557 h 535876"/>
                <a:gd name="connsiteX1-737" fmla="*/ 117453 w 2703388"/>
                <a:gd name="connsiteY1-738" fmla="*/ 35 h 535876"/>
                <a:gd name="connsiteX2-739" fmla="*/ 2602277 w 2703388"/>
                <a:gd name="connsiteY2-740" fmla="*/ 13500 h 535876"/>
                <a:gd name="connsiteX3-741" fmla="*/ 2636927 w 2703388"/>
                <a:gd name="connsiteY3-742" fmla="*/ 384331 h 535876"/>
                <a:gd name="connsiteX4-743" fmla="*/ 83382 w 2703388"/>
                <a:gd name="connsiteY4-744" fmla="*/ 372557 h 535876"/>
                <a:gd name="connsiteX0-745" fmla="*/ 71744 w 2691750"/>
                <a:gd name="connsiteY0-746" fmla="*/ 372573 h 535892"/>
                <a:gd name="connsiteX1-747" fmla="*/ 105815 w 2691750"/>
                <a:gd name="connsiteY1-748" fmla="*/ 51 h 535892"/>
                <a:gd name="connsiteX2-749" fmla="*/ 2590639 w 2691750"/>
                <a:gd name="connsiteY2-750" fmla="*/ 13516 h 535892"/>
                <a:gd name="connsiteX3-751" fmla="*/ 2625289 w 2691750"/>
                <a:gd name="connsiteY3-752" fmla="*/ 384347 h 535892"/>
                <a:gd name="connsiteX4-753" fmla="*/ 71744 w 2691750"/>
                <a:gd name="connsiteY4-754" fmla="*/ 372573 h 535892"/>
                <a:gd name="connsiteX0-755" fmla="*/ 71744 w 2691750"/>
                <a:gd name="connsiteY0-756" fmla="*/ 372573 h 535892"/>
                <a:gd name="connsiteX1-757" fmla="*/ 105815 w 2691750"/>
                <a:gd name="connsiteY1-758" fmla="*/ 51 h 535892"/>
                <a:gd name="connsiteX2-759" fmla="*/ 2590639 w 2691750"/>
                <a:gd name="connsiteY2-760" fmla="*/ 13516 h 535892"/>
                <a:gd name="connsiteX3-761" fmla="*/ 2625289 w 2691750"/>
                <a:gd name="connsiteY3-762" fmla="*/ 384347 h 535892"/>
                <a:gd name="connsiteX4-763" fmla="*/ 71744 w 2691750"/>
                <a:gd name="connsiteY4-764" fmla="*/ 372573 h 535892"/>
                <a:gd name="connsiteX0-765" fmla="*/ 71744 w 2697741"/>
                <a:gd name="connsiteY0-766" fmla="*/ 372573 h 535892"/>
                <a:gd name="connsiteX1-767" fmla="*/ 105815 w 2697741"/>
                <a:gd name="connsiteY1-768" fmla="*/ 51 h 535892"/>
                <a:gd name="connsiteX2-769" fmla="*/ 2604927 w 2697741"/>
                <a:gd name="connsiteY2-770" fmla="*/ 23041 h 535892"/>
                <a:gd name="connsiteX3-771" fmla="*/ 2625289 w 2697741"/>
                <a:gd name="connsiteY3-772" fmla="*/ 384347 h 535892"/>
                <a:gd name="connsiteX4-773" fmla="*/ 71744 w 2697741"/>
                <a:gd name="connsiteY4-774" fmla="*/ 372573 h 535892"/>
                <a:gd name="connsiteX0-775" fmla="*/ 71744 w 2696695"/>
                <a:gd name="connsiteY0-776" fmla="*/ 372573 h 535892"/>
                <a:gd name="connsiteX1-777" fmla="*/ 105815 w 2696695"/>
                <a:gd name="connsiteY1-778" fmla="*/ 51 h 535892"/>
                <a:gd name="connsiteX2-779" fmla="*/ 2602546 w 2696695"/>
                <a:gd name="connsiteY2-780" fmla="*/ 15898 h 535892"/>
                <a:gd name="connsiteX3-781" fmla="*/ 2625289 w 2696695"/>
                <a:gd name="connsiteY3-782" fmla="*/ 384347 h 535892"/>
                <a:gd name="connsiteX4-783" fmla="*/ 71744 w 2696695"/>
                <a:gd name="connsiteY4-784" fmla="*/ 372573 h 535892"/>
                <a:gd name="connsiteX0-785" fmla="*/ 71744 w 2696695"/>
                <a:gd name="connsiteY0-786" fmla="*/ 372573 h 535892"/>
                <a:gd name="connsiteX1-787" fmla="*/ 105815 w 2696695"/>
                <a:gd name="connsiteY1-788" fmla="*/ 51 h 535892"/>
                <a:gd name="connsiteX2-789" fmla="*/ 2602546 w 2696695"/>
                <a:gd name="connsiteY2-790" fmla="*/ 15898 h 535892"/>
                <a:gd name="connsiteX3-791" fmla="*/ 2625289 w 2696695"/>
                <a:gd name="connsiteY3-792" fmla="*/ 384347 h 535892"/>
                <a:gd name="connsiteX4-793" fmla="*/ 71744 w 2696695"/>
                <a:gd name="connsiteY4-794" fmla="*/ 372573 h 535892"/>
                <a:gd name="connsiteX0-795" fmla="*/ 71744 w 2696695"/>
                <a:gd name="connsiteY0-796" fmla="*/ 372573 h 535892"/>
                <a:gd name="connsiteX1-797" fmla="*/ 105815 w 2696695"/>
                <a:gd name="connsiteY1-798" fmla="*/ 51 h 535892"/>
                <a:gd name="connsiteX2-799" fmla="*/ 2602546 w 2696695"/>
                <a:gd name="connsiteY2-800" fmla="*/ 15898 h 535892"/>
                <a:gd name="connsiteX3-801" fmla="*/ 2625289 w 2696695"/>
                <a:gd name="connsiteY3-802" fmla="*/ 384347 h 535892"/>
                <a:gd name="connsiteX4-803" fmla="*/ 71744 w 2696695"/>
                <a:gd name="connsiteY4-804" fmla="*/ 372573 h 535892"/>
                <a:gd name="connsiteX0-805" fmla="*/ 71744 w 2696695"/>
                <a:gd name="connsiteY0-806" fmla="*/ 375285 h 538604"/>
                <a:gd name="connsiteX1-807" fmla="*/ 105815 w 2696695"/>
                <a:gd name="connsiteY1-808" fmla="*/ 2763 h 538604"/>
                <a:gd name="connsiteX2-809" fmla="*/ 1435554 w 2696695"/>
                <a:gd name="connsiteY2-810" fmla="*/ 174798 h 538604"/>
                <a:gd name="connsiteX3-811" fmla="*/ 2602546 w 2696695"/>
                <a:gd name="connsiteY3-812" fmla="*/ 18610 h 538604"/>
                <a:gd name="connsiteX4-813" fmla="*/ 2625289 w 2696695"/>
                <a:gd name="connsiteY4-814" fmla="*/ 387059 h 538604"/>
                <a:gd name="connsiteX5-815" fmla="*/ 71744 w 2696695"/>
                <a:gd name="connsiteY5-816" fmla="*/ 375285 h 538604"/>
                <a:gd name="connsiteX0-817" fmla="*/ 71744 w 2696695"/>
                <a:gd name="connsiteY0-818" fmla="*/ 375285 h 538604"/>
                <a:gd name="connsiteX1-819" fmla="*/ 105815 w 2696695"/>
                <a:gd name="connsiteY1-820" fmla="*/ 2763 h 538604"/>
                <a:gd name="connsiteX2-821" fmla="*/ 1435554 w 2696695"/>
                <a:gd name="connsiteY2-822" fmla="*/ 174798 h 538604"/>
                <a:gd name="connsiteX3-823" fmla="*/ 2602546 w 2696695"/>
                <a:gd name="connsiteY3-824" fmla="*/ 18610 h 538604"/>
                <a:gd name="connsiteX4-825" fmla="*/ 2625289 w 2696695"/>
                <a:gd name="connsiteY4-826" fmla="*/ 387059 h 538604"/>
                <a:gd name="connsiteX5-827" fmla="*/ 71744 w 2696695"/>
                <a:gd name="connsiteY5-828" fmla="*/ 375285 h 538604"/>
                <a:gd name="connsiteX0-829" fmla="*/ 71744 w 2696695"/>
                <a:gd name="connsiteY0-830" fmla="*/ 375285 h 538604"/>
                <a:gd name="connsiteX1-831" fmla="*/ 105815 w 2696695"/>
                <a:gd name="connsiteY1-832" fmla="*/ 2763 h 538604"/>
                <a:gd name="connsiteX2-833" fmla="*/ 1435554 w 2696695"/>
                <a:gd name="connsiteY2-834" fmla="*/ 174798 h 538604"/>
                <a:gd name="connsiteX3-835" fmla="*/ 2602546 w 2696695"/>
                <a:gd name="connsiteY3-836" fmla="*/ 18610 h 538604"/>
                <a:gd name="connsiteX4-837" fmla="*/ 2625289 w 2696695"/>
                <a:gd name="connsiteY4-838" fmla="*/ 387059 h 538604"/>
                <a:gd name="connsiteX5-839" fmla="*/ 71744 w 2696695"/>
                <a:gd name="connsiteY5-840" fmla="*/ 375285 h 538604"/>
                <a:gd name="connsiteX0-841" fmla="*/ 71744 w 2696695"/>
                <a:gd name="connsiteY0-842" fmla="*/ 372574 h 535893"/>
                <a:gd name="connsiteX1-843" fmla="*/ 105815 w 2696695"/>
                <a:gd name="connsiteY1-844" fmla="*/ 52 h 535893"/>
                <a:gd name="connsiteX2-845" fmla="*/ 1435554 w 2696695"/>
                <a:gd name="connsiteY2-846" fmla="*/ 172087 h 535893"/>
                <a:gd name="connsiteX3-847" fmla="*/ 2602546 w 2696695"/>
                <a:gd name="connsiteY3-848" fmla="*/ 15899 h 535893"/>
                <a:gd name="connsiteX4-849" fmla="*/ 2625289 w 2696695"/>
                <a:gd name="connsiteY4-850" fmla="*/ 384348 h 535893"/>
                <a:gd name="connsiteX5-851" fmla="*/ 71744 w 2696695"/>
                <a:gd name="connsiteY5-852" fmla="*/ 372574 h 535893"/>
                <a:gd name="connsiteX0-853" fmla="*/ 71744 w 2696695"/>
                <a:gd name="connsiteY0-854" fmla="*/ 372574 h 535893"/>
                <a:gd name="connsiteX1-855" fmla="*/ 105815 w 2696695"/>
                <a:gd name="connsiteY1-856" fmla="*/ 52 h 535893"/>
                <a:gd name="connsiteX2-857" fmla="*/ 1433173 w 2696695"/>
                <a:gd name="connsiteY2-858" fmla="*/ 164943 h 535893"/>
                <a:gd name="connsiteX3-859" fmla="*/ 2602546 w 2696695"/>
                <a:gd name="connsiteY3-860" fmla="*/ 15899 h 535893"/>
                <a:gd name="connsiteX4-861" fmla="*/ 2625289 w 2696695"/>
                <a:gd name="connsiteY4-862" fmla="*/ 384348 h 535893"/>
                <a:gd name="connsiteX5-863" fmla="*/ 71744 w 2696695"/>
                <a:gd name="connsiteY5-864" fmla="*/ 372574 h 535893"/>
                <a:gd name="connsiteX0-865" fmla="*/ 71744 w 2696695"/>
                <a:gd name="connsiteY0-866" fmla="*/ 372574 h 535893"/>
                <a:gd name="connsiteX1-867" fmla="*/ 105815 w 2696695"/>
                <a:gd name="connsiteY1-868" fmla="*/ 52 h 535893"/>
                <a:gd name="connsiteX2-869" fmla="*/ 1433173 w 2696695"/>
                <a:gd name="connsiteY2-870" fmla="*/ 157800 h 535893"/>
                <a:gd name="connsiteX3-871" fmla="*/ 2602546 w 2696695"/>
                <a:gd name="connsiteY3-872" fmla="*/ 15899 h 535893"/>
                <a:gd name="connsiteX4-873" fmla="*/ 2625289 w 2696695"/>
                <a:gd name="connsiteY4-874" fmla="*/ 384348 h 535893"/>
                <a:gd name="connsiteX5-875" fmla="*/ 71744 w 2696695"/>
                <a:gd name="connsiteY5-876" fmla="*/ 372574 h 535893"/>
                <a:gd name="connsiteX0-877" fmla="*/ 71744 w 2696695"/>
                <a:gd name="connsiteY0-878" fmla="*/ 372574 h 535893"/>
                <a:gd name="connsiteX1-879" fmla="*/ 105815 w 2696695"/>
                <a:gd name="connsiteY1-880" fmla="*/ 52 h 535893"/>
                <a:gd name="connsiteX2-881" fmla="*/ 1433173 w 2696695"/>
                <a:gd name="connsiteY2-882" fmla="*/ 157800 h 535893"/>
                <a:gd name="connsiteX3-883" fmla="*/ 2602546 w 2696695"/>
                <a:gd name="connsiteY3-884" fmla="*/ 15899 h 535893"/>
                <a:gd name="connsiteX4-885" fmla="*/ 2625289 w 2696695"/>
                <a:gd name="connsiteY4-886" fmla="*/ 384348 h 535893"/>
                <a:gd name="connsiteX5-887" fmla="*/ 71744 w 2696695"/>
                <a:gd name="connsiteY5-888" fmla="*/ 372574 h 535893"/>
                <a:gd name="connsiteX0-889" fmla="*/ 71744 w 2696695"/>
                <a:gd name="connsiteY0-890" fmla="*/ 372574 h 535893"/>
                <a:gd name="connsiteX1-891" fmla="*/ 105815 w 2696695"/>
                <a:gd name="connsiteY1-892" fmla="*/ 52 h 535893"/>
                <a:gd name="connsiteX2-893" fmla="*/ 1433173 w 2696695"/>
                <a:gd name="connsiteY2-894" fmla="*/ 157800 h 535893"/>
                <a:gd name="connsiteX3-895" fmla="*/ 2602546 w 2696695"/>
                <a:gd name="connsiteY3-896" fmla="*/ 15899 h 535893"/>
                <a:gd name="connsiteX4-897" fmla="*/ 2625289 w 2696695"/>
                <a:gd name="connsiteY4-898" fmla="*/ 384348 h 535893"/>
                <a:gd name="connsiteX5-899" fmla="*/ 71744 w 2696695"/>
                <a:gd name="connsiteY5-900" fmla="*/ 372574 h 5358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01" y="connsiteY5-202"/>
                </a:cxn>
              </a:cxnLst>
              <a:rect l="l" t="t" r="r" b="b"/>
              <a:pathLst>
                <a:path w="2696695" h="535893">
                  <a:moveTo>
                    <a:pt x="71744" y="372574"/>
                  </a:moveTo>
                  <a:cubicBezTo>
                    <a:pt x="-83587" y="185694"/>
                    <a:pt x="53976" y="-3567"/>
                    <a:pt x="105815" y="52"/>
                  </a:cubicBezTo>
                  <a:cubicBezTo>
                    <a:pt x="109676" y="188490"/>
                    <a:pt x="1017051" y="155159"/>
                    <a:pt x="1433173" y="157800"/>
                  </a:cubicBezTo>
                  <a:cubicBezTo>
                    <a:pt x="1849295" y="160441"/>
                    <a:pt x="2588010" y="128557"/>
                    <a:pt x="2602546" y="15899"/>
                  </a:cubicBezTo>
                  <a:cubicBezTo>
                    <a:pt x="2715697" y="72835"/>
                    <a:pt x="2731215" y="248832"/>
                    <a:pt x="2625289" y="384348"/>
                  </a:cubicBezTo>
                  <a:cubicBezTo>
                    <a:pt x="2359893" y="599500"/>
                    <a:pt x="244269" y="576523"/>
                    <a:pt x="71744" y="372574"/>
                  </a:cubicBezTo>
                  <a:close/>
                </a:path>
              </a:pathLst>
            </a:custGeom>
            <a:solidFill>
              <a:srgbClr val="C8C8C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2392360" y="3995025"/>
              <a:ext cx="2782913" cy="734143"/>
            </a:xfrm>
            <a:custGeom>
              <a:avLst/>
              <a:gdLst>
                <a:gd name="connsiteX0" fmla="*/ 0 w 2777383"/>
                <a:gd name="connsiteY0" fmla="*/ 0 h 598205"/>
                <a:gd name="connsiteX1" fmla="*/ 222190 w 2777383"/>
                <a:gd name="connsiteY1" fmla="*/ 487110 h 598205"/>
                <a:gd name="connsiteX2" fmla="*/ 2435551 w 2777383"/>
                <a:gd name="connsiteY2" fmla="*/ 598205 h 598205"/>
                <a:gd name="connsiteX3" fmla="*/ 2777383 w 2777383"/>
                <a:gd name="connsiteY3" fmla="*/ 42729 h 598205"/>
                <a:gd name="connsiteX4" fmla="*/ 0 w 2777383"/>
                <a:gd name="connsiteY4" fmla="*/ 0 h 598205"/>
                <a:gd name="connsiteX0-1" fmla="*/ 0 w 2789290"/>
                <a:gd name="connsiteY0-2" fmla="*/ 0 h 598205"/>
                <a:gd name="connsiteX1-3" fmla="*/ 222190 w 2789290"/>
                <a:gd name="connsiteY1-4" fmla="*/ 487110 h 598205"/>
                <a:gd name="connsiteX2-5" fmla="*/ 2435551 w 2789290"/>
                <a:gd name="connsiteY2-6" fmla="*/ 598205 h 598205"/>
                <a:gd name="connsiteX3-7" fmla="*/ 2789290 w 2789290"/>
                <a:gd name="connsiteY3-8" fmla="*/ 40348 h 598205"/>
                <a:gd name="connsiteX4-9" fmla="*/ 0 w 2789290"/>
                <a:gd name="connsiteY4-10" fmla="*/ 0 h 598205"/>
                <a:gd name="connsiteX0-11" fmla="*/ 0 w 2677371"/>
                <a:gd name="connsiteY0-12" fmla="*/ 40615 h 557857"/>
                <a:gd name="connsiteX1-13" fmla="*/ 110271 w 2677371"/>
                <a:gd name="connsiteY1-14" fmla="*/ 446762 h 557857"/>
                <a:gd name="connsiteX2-15" fmla="*/ 2323632 w 2677371"/>
                <a:gd name="connsiteY2-16" fmla="*/ 557857 h 557857"/>
                <a:gd name="connsiteX3-17" fmla="*/ 2677371 w 2677371"/>
                <a:gd name="connsiteY3-18" fmla="*/ 0 h 557857"/>
                <a:gd name="connsiteX4-19" fmla="*/ 0 w 2677371"/>
                <a:gd name="connsiteY4-20" fmla="*/ 40615 h 557857"/>
                <a:gd name="connsiteX0-21" fmla="*/ 0 w 2782146"/>
                <a:gd name="connsiteY0-22" fmla="*/ 0 h 562486"/>
                <a:gd name="connsiteX1-23" fmla="*/ 215046 w 2782146"/>
                <a:gd name="connsiteY1-24" fmla="*/ 451391 h 562486"/>
                <a:gd name="connsiteX2-25" fmla="*/ 2428407 w 2782146"/>
                <a:gd name="connsiteY2-26" fmla="*/ 562486 h 562486"/>
                <a:gd name="connsiteX3-27" fmla="*/ 2782146 w 2782146"/>
                <a:gd name="connsiteY3-28" fmla="*/ 4629 h 562486"/>
                <a:gd name="connsiteX4-29" fmla="*/ 0 w 2782146"/>
                <a:gd name="connsiteY4-30" fmla="*/ 0 h 562486"/>
                <a:gd name="connsiteX0-31" fmla="*/ 0 w 2782146"/>
                <a:gd name="connsiteY0-32" fmla="*/ 0 h 562486"/>
                <a:gd name="connsiteX1-33" fmla="*/ 215046 w 2782146"/>
                <a:gd name="connsiteY1-34" fmla="*/ 451391 h 562486"/>
                <a:gd name="connsiteX2-35" fmla="*/ 2428407 w 2782146"/>
                <a:gd name="connsiteY2-36" fmla="*/ 562486 h 562486"/>
                <a:gd name="connsiteX3-37" fmla="*/ 2782146 w 2782146"/>
                <a:gd name="connsiteY3-38" fmla="*/ 4629 h 562486"/>
                <a:gd name="connsiteX4-39" fmla="*/ 0 w 2782146"/>
                <a:gd name="connsiteY4-40" fmla="*/ 0 h 562486"/>
                <a:gd name="connsiteX0-41" fmla="*/ 0 w 2784527"/>
                <a:gd name="connsiteY0-42" fmla="*/ 4902 h 567388"/>
                <a:gd name="connsiteX1-43" fmla="*/ 215046 w 2784527"/>
                <a:gd name="connsiteY1-44" fmla="*/ 456293 h 567388"/>
                <a:gd name="connsiteX2-45" fmla="*/ 2428407 w 2784527"/>
                <a:gd name="connsiteY2-46" fmla="*/ 567388 h 567388"/>
                <a:gd name="connsiteX3-47" fmla="*/ 2784527 w 2784527"/>
                <a:gd name="connsiteY3-48" fmla="*/ 6 h 567388"/>
                <a:gd name="connsiteX4-49" fmla="*/ 0 w 2784527"/>
                <a:gd name="connsiteY4-50" fmla="*/ 4902 h 567388"/>
                <a:gd name="connsiteX0-51" fmla="*/ 0 w 2784527"/>
                <a:gd name="connsiteY0-52" fmla="*/ 4896 h 567382"/>
                <a:gd name="connsiteX1-53" fmla="*/ 215046 w 2784527"/>
                <a:gd name="connsiteY1-54" fmla="*/ 456287 h 567382"/>
                <a:gd name="connsiteX2-55" fmla="*/ 2428407 w 2784527"/>
                <a:gd name="connsiteY2-56" fmla="*/ 567382 h 567382"/>
                <a:gd name="connsiteX3-57" fmla="*/ 2784527 w 2784527"/>
                <a:gd name="connsiteY3-58" fmla="*/ 0 h 567382"/>
                <a:gd name="connsiteX4-59" fmla="*/ 0 w 2784527"/>
                <a:gd name="connsiteY4-60" fmla="*/ 4896 h 567382"/>
                <a:gd name="connsiteX0-61" fmla="*/ 0 w 2784527"/>
                <a:gd name="connsiteY0-62" fmla="*/ 0 h 569630"/>
                <a:gd name="connsiteX1-63" fmla="*/ 215046 w 2784527"/>
                <a:gd name="connsiteY1-64" fmla="*/ 458535 h 569630"/>
                <a:gd name="connsiteX2-65" fmla="*/ 2428407 w 2784527"/>
                <a:gd name="connsiteY2-66" fmla="*/ 569630 h 569630"/>
                <a:gd name="connsiteX3-67" fmla="*/ 2784527 w 2784527"/>
                <a:gd name="connsiteY3-68" fmla="*/ 2248 h 569630"/>
                <a:gd name="connsiteX4-69" fmla="*/ 0 w 2784527"/>
                <a:gd name="connsiteY4-70" fmla="*/ 0 h 569630"/>
                <a:gd name="connsiteX0-71" fmla="*/ 0 w 2784527"/>
                <a:gd name="connsiteY0-72" fmla="*/ 0 h 569630"/>
                <a:gd name="connsiteX1-73" fmla="*/ 215046 w 2784527"/>
                <a:gd name="connsiteY1-74" fmla="*/ 458535 h 569630"/>
                <a:gd name="connsiteX2-75" fmla="*/ 2428407 w 2784527"/>
                <a:gd name="connsiteY2-76" fmla="*/ 569630 h 569630"/>
                <a:gd name="connsiteX3-77" fmla="*/ 2784527 w 2784527"/>
                <a:gd name="connsiteY3-78" fmla="*/ 2248 h 569630"/>
                <a:gd name="connsiteX4-79" fmla="*/ 0 w 2784527"/>
                <a:gd name="connsiteY4-80" fmla="*/ 0 h 569630"/>
                <a:gd name="connsiteX0-81" fmla="*/ 0 w 2784527"/>
                <a:gd name="connsiteY0-82" fmla="*/ 0 h 474380"/>
                <a:gd name="connsiteX1-83" fmla="*/ 215046 w 2784527"/>
                <a:gd name="connsiteY1-84" fmla="*/ 458535 h 474380"/>
                <a:gd name="connsiteX2-85" fmla="*/ 2523657 w 2784527"/>
                <a:gd name="connsiteY2-86" fmla="*/ 474380 h 474380"/>
                <a:gd name="connsiteX3-87" fmla="*/ 2784527 w 2784527"/>
                <a:gd name="connsiteY3-88" fmla="*/ 2248 h 474380"/>
                <a:gd name="connsiteX4-89" fmla="*/ 0 w 2784527"/>
                <a:gd name="connsiteY4-90" fmla="*/ 0 h 474380"/>
                <a:gd name="connsiteX0-91" fmla="*/ 0 w 2784527"/>
                <a:gd name="connsiteY0-92" fmla="*/ 0 h 474380"/>
                <a:gd name="connsiteX1-93" fmla="*/ 215046 w 2784527"/>
                <a:gd name="connsiteY1-94" fmla="*/ 458535 h 474380"/>
                <a:gd name="connsiteX2-95" fmla="*/ 2523657 w 2784527"/>
                <a:gd name="connsiteY2-96" fmla="*/ 474380 h 474380"/>
                <a:gd name="connsiteX3-97" fmla="*/ 2784527 w 2784527"/>
                <a:gd name="connsiteY3-98" fmla="*/ 2248 h 474380"/>
                <a:gd name="connsiteX4-99" fmla="*/ 0 w 2784527"/>
                <a:gd name="connsiteY4-100" fmla="*/ 0 h 474380"/>
                <a:gd name="connsiteX0-101" fmla="*/ 0 w 2784527"/>
                <a:gd name="connsiteY0-102" fmla="*/ 0 h 474380"/>
                <a:gd name="connsiteX1-103" fmla="*/ 215046 w 2784527"/>
                <a:gd name="connsiteY1-104" fmla="*/ 458535 h 474380"/>
                <a:gd name="connsiteX2-105" fmla="*/ 2523657 w 2784527"/>
                <a:gd name="connsiteY2-106" fmla="*/ 474380 h 474380"/>
                <a:gd name="connsiteX3-107" fmla="*/ 2784527 w 2784527"/>
                <a:gd name="connsiteY3-108" fmla="*/ 2248 h 474380"/>
                <a:gd name="connsiteX4-109" fmla="*/ 0 w 2784527"/>
                <a:gd name="connsiteY4-110" fmla="*/ 0 h 474380"/>
                <a:gd name="connsiteX0-111" fmla="*/ 0 w 2784527"/>
                <a:gd name="connsiteY0-112" fmla="*/ 0 h 471999"/>
                <a:gd name="connsiteX1-113" fmla="*/ 215046 w 2784527"/>
                <a:gd name="connsiteY1-114" fmla="*/ 458535 h 471999"/>
                <a:gd name="connsiteX2-115" fmla="*/ 2516513 w 2784527"/>
                <a:gd name="connsiteY2-116" fmla="*/ 471999 h 471999"/>
                <a:gd name="connsiteX3-117" fmla="*/ 2784527 w 2784527"/>
                <a:gd name="connsiteY3-118" fmla="*/ 2248 h 471999"/>
                <a:gd name="connsiteX4-119" fmla="*/ 0 w 2784527"/>
                <a:gd name="connsiteY4-120" fmla="*/ 0 h 471999"/>
                <a:gd name="connsiteX0-121" fmla="*/ 0 w 2784527"/>
                <a:gd name="connsiteY0-122" fmla="*/ 0 h 471999"/>
                <a:gd name="connsiteX1-123" fmla="*/ 215046 w 2784527"/>
                <a:gd name="connsiteY1-124" fmla="*/ 458535 h 471999"/>
                <a:gd name="connsiteX2-125" fmla="*/ 2516513 w 2784527"/>
                <a:gd name="connsiteY2-126" fmla="*/ 471999 h 471999"/>
                <a:gd name="connsiteX3-127" fmla="*/ 2784527 w 2784527"/>
                <a:gd name="connsiteY3-128" fmla="*/ 2248 h 471999"/>
                <a:gd name="connsiteX4-129" fmla="*/ 0 w 2784527"/>
                <a:gd name="connsiteY4-130" fmla="*/ 0 h 471999"/>
                <a:gd name="connsiteX0-131" fmla="*/ 0 w 2784527"/>
                <a:gd name="connsiteY0-132" fmla="*/ 0 h 471999"/>
                <a:gd name="connsiteX1-133" fmla="*/ 226952 w 2784527"/>
                <a:gd name="connsiteY1-134" fmla="*/ 446628 h 471999"/>
                <a:gd name="connsiteX2-135" fmla="*/ 2516513 w 2784527"/>
                <a:gd name="connsiteY2-136" fmla="*/ 471999 h 471999"/>
                <a:gd name="connsiteX3-137" fmla="*/ 2784527 w 2784527"/>
                <a:gd name="connsiteY3-138" fmla="*/ 2248 h 471999"/>
                <a:gd name="connsiteX4-139" fmla="*/ 0 w 2784527"/>
                <a:gd name="connsiteY4-140" fmla="*/ 0 h 471999"/>
                <a:gd name="connsiteX0-141" fmla="*/ 0 w 2784527"/>
                <a:gd name="connsiteY0-142" fmla="*/ 0 h 471999"/>
                <a:gd name="connsiteX1-143" fmla="*/ 226952 w 2784527"/>
                <a:gd name="connsiteY1-144" fmla="*/ 446628 h 471999"/>
                <a:gd name="connsiteX2-145" fmla="*/ 2516513 w 2784527"/>
                <a:gd name="connsiteY2-146" fmla="*/ 471999 h 471999"/>
                <a:gd name="connsiteX3-147" fmla="*/ 2784527 w 2784527"/>
                <a:gd name="connsiteY3-148" fmla="*/ 2248 h 471999"/>
                <a:gd name="connsiteX4-149" fmla="*/ 0 w 2784527"/>
                <a:gd name="connsiteY4-150" fmla="*/ 0 h 471999"/>
                <a:gd name="connsiteX0-151" fmla="*/ 0 w 2784527"/>
                <a:gd name="connsiteY0-152" fmla="*/ 0 h 471999"/>
                <a:gd name="connsiteX1-153" fmla="*/ 226952 w 2784527"/>
                <a:gd name="connsiteY1-154" fmla="*/ 446628 h 471999"/>
                <a:gd name="connsiteX2-155" fmla="*/ 2516513 w 2784527"/>
                <a:gd name="connsiteY2-156" fmla="*/ 471999 h 471999"/>
                <a:gd name="connsiteX3-157" fmla="*/ 2784527 w 2784527"/>
                <a:gd name="connsiteY3-158" fmla="*/ 2248 h 471999"/>
                <a:gd name="connsiteX4-159" fmla="*/ 0 w 2784527"/>
                <a:gd name="connsiteY4-160" fmla="*/ 0 h 471999"/>
                <a:gd name="connsiteX0-161" fmla="*/ 0 w 2784527"/>
                <a:gd name="connsiteY0-162" fmla="*/ 0 h 553756"/>
                <a:gd name="connsiteX1-163" fmla="*/ 226952 w 2784527"/>
                <a:gd name="connsiteY1-164" fmla="*/ 446628 h 553756"/>
                <a:gd name="connsiteX2-165" fmla="*/ 2516513 w 2784527"/>
                <a:gd name="connsiteY2-166" fmla="*/ 471999 h 553756"/>
                <a:gd name="connsiteX3-167" fmla="*/ 2784527 w 2784527"/>
                <a:gd name="connsiteY3-168" fmla="*/ 2248 h 553756"/>
                <a:gd name="connsiteX4-169" fmla="*/ 0 w 2784527"/>
                <a:gd name="connsiteY4-170" fmla="*/ 0 h 553756"/>
                <a:gd name="connsiteX0-171" fmla="*/ 0 w 2784527"/>
                <a:gd name="connsiteY0-172" fmla="*/ 0 h 660042"/>
                <a:gd name="connsiteX1-173" fmla="*/ 226952 w 2784527"/>
                <a:gd name="connsiteY1-174" fmla="*/ 446628 h 660042"/>
                <a:gd name="connsiteX2-175" fmla="*/ 2516513 w 2784527"/>
                <a:gd name="connsiteY2-176" fmla="*/ 471999 h 660042"/>
                <a:gd name="connsiteX3-177" fmla="*/ 2784527 w 2784527"/>
                <a:gd name="connsiteY3-178" fmla="*/ 2248 h 660042"/>
                <a:gd name="connsiteX4-179" fmla="*/ 0 w 2784527"/>
                <a:gd name="connsiteY4-180" fmla="*/ 0 h 660042"/>
                <a:gd name="connsiteX0-181" fmla="*/ 0 w 2784527"/>
                <a:gd name="connsiteY0-182" fmla="*/ 0 h 742561"/>
                <a:gd name="connsiteX1-183" fmla="*/ 226952 w 2784527"/>
                <a:gd name="connsiteY1-184" fmla="*/ 446628 h 742561"/>
                <a:gd name="connsiteX2-185" fmla="*/ 1361428 w 2784527"/>
                <a:gd name="connsiteY2-186" fmla="*/ 742482 h 742561"/>
                <a:gd name="connsiteX3-187" fmla="*/ 2516513 w 2784527"/>
                <a:gd name="connsiteY3-188" fmla="*/ 471999 h 742561"/>
                <a:gd name="connsiteX4-189" fmla="*/ 2784527 w 2784527"/>
                <a:gd name="connsiteY4-190" fmla="*/ 2248 h 742561"/>
                <a:gd name="connsiteX5" fmla="*/ 0 w 2784527"/>
                <a:gd name="connsiteY5" fmla="*/ 0 h 742561"/>
                <a:gd name="connsiteX0-191" fmla="*/ 0 w 2784527"/>
                <a:gd name="connsiteY0-192" fmla="*/ 0 h 742561"/>
                <a:gd name="connsiteX1-193" fmla="*/ 226952 w 2784527"/>
                <a:gd name="connsiteY1-194" fmla="*/ 446628 h 742561"/>
                <a:gd name="connsiteX2-195" fmla="*/ 1361428 w 2784527"/>
                <a:gd name="connsiteY2-196" fmla="*/ 742482 h 742561"/>
                <a:gd name="connsiteX3-197" fmla="*/ 2516513 w 2784527"/>
                <a:gd name="connsiteY3-198" fmla="*/ 471999 h 742561"/>
                <a:gd name="connsiteX4-199" fmla="*/ 2784527 w 2784527"/>
                <a:gd name="connsiteY4-200" fmla="*/ 2248 h 742561"/>
                <a:gd name="connsiteX5-201" fmla="*/ 0 w 2784527"/>
                <a:gd name="connsiteY5-202" fmla="*/ 0 h 742561"/>
                <a:gd name="connsiteX0-203" fmla="*/ 0 w 2784527"/>
                <a:gd name="connsiteY0-204" fmla="*/ 0 h 735422"/>
                <a:gd name="connsiteX1-205" fmla="*/ 226952 w 2784527"/>
                <a:gd name="connsiteY1-206" fmla="*/ 446628 h 735422"/>
                <a:gd name="connsiteX2-207" fmla="*/ 1366190 w 2784527"/>
                <a:gd name="connsiteY2-208" fmla="*/ 735339 h 735422"/>
                <a:gd name="connsiteX3-209" fmla="*/ 2516513 w 2784527"/>
                <a:gd name="connsiteY3-210" fmla="*/ 471999 h 735422"/>
                <a:gd name="connsiteX4-211" fmla="*/ 2784527 w 2784527"/>
                <a:gd name="connsiteY4-212" fmla="*/ 2248 h 735422"/>
                <a:gd name="connsiteX5-213" fmla="*/ 0 w 2784527"/>
                <a:gd name="connsiteY5-214" fmla="*/ 0 h 735422"/>
                <a:gd name="connsiteX0-215" fmla="*/ 0 w 2784527"/>
                <a:gd name="connsiteY0-216" fmla="*/ 0 h 735472"/>
                <a:gd name="connsiteX1-217" fmla="*/ 226952 w 2784527"/>
                <a:gd name="connsiteY1-218" fmla="*/ 446628 h 735472"/>
                <a:gd name="connsiteX2-219" fmla="*/ 1366190 w 2784527"/>
                <a:gd name="connsiteY2-220" fmla="*/ 735339 h 735472"/>
                <a:gd name="connsiteX3-221" fmla="*/ 2516513 w 2784527"/>
                <a:gd name="connsiteY3-222" fmla="*/ 471999 h 735472"/>
                <a:gd name="connsiteX4-223" fmla="*/ 2784527 w 2784527"/>
                <a:gd name="connsiteY4-224" fmla="*/ 2248 h 735472"/>
                <a:gd name="connsiteX5-225" fmla="*/ 0 w 2784527"/>
                <a:gd name="connsiteY5-226" fmla="*/ 0 h 735472"/>
                <a:gd name="connsiteX0-227" fmla="*/ 0 w 2784527"/>
                <a:gd name="connsiteY0-228" fmla="*/ 0 h 735447"/>
                <a:gd name="connsiteX1-229" fmla="*/ 226952 w 2784527"/>
                <a:gd name="connsiteY1-230" fmla="*/ 446628 h 735447"/>
                <a:gd name="connsiteX2-231" fmla="*/ 1366190 w 2784527"/>
                <a:gd name="connsiteY2-232" fmla="*/ 735339 h 735447"/>
                <a:gd name="connsiteX3-233" fmla="*/ 2511751 w 2784527"/>
                <a:gd name="connsiteY3-234" fmla="*/ 469618 h 735447"/>
                <a:gd name="connsiteX4-235" fmla="*/ 2784527 w 2784527"/>
                <a:gd name="connsiteY4-236" fmla="*/ 2248 h 735447"/>
                <a:gd name="connsiteX5-237" fmla="*/ 0 w 2784527"/>
                <a:gd name="connsiteY5-238" fmla="*/ 0 h 735447"/>
                <a:gd name="connsiteX0-239" fmla="*/ 0 w 2784527"/>
                <a:gd name="connsiteY0-240" fmla="*/ 0 h 735434"/>
                <a:gd name="connsiteX1-241" fmla="*/ 226952 w 2784527"/>
                <a:gd name="connsiteY1-242" fmla="*/ 446628 h 735434"/>
                <a:gd name="connsiteX2-243" fmla="*/ 1366190 w 2784527"/>
                <a:gd name="connsiteY2-244" fmla="*/ 735339 h 735434"/>
                <a:gd name="connsiteX3-245" fmla="*/ 2511751 w 2784527"/>
                <a:gd name="connsiteY3-246" fmla="*/ 469618 h 735434"/>
                <a:gd name="connsiteX4-247" fmla="*/ 2784527 w 2784527"/>
                <a:gd name="connsiteY4-248" fmla="*/ 2248 h 735434"/>
                <a:gd name="connsiteX5-249" fmla="*/ 0 w 2784527"/>
                <a:gd name="connsiteY5-250" fmla="*/ 0 h 735434"/>
                <a:gd name="connsiteX0-251" fmla="*/ 0 w 2784527"/>
                <a:gd name="connsiteY0-252" fmla="*/ 0 h 735353"/>
                <a:gd name="connsiteX1-253" fmla="*/ 226952 w 2784527"/>
                <a:gd name="connsiteY1-254" fmla="*/ 446628 h 735353"/>
                <a:gd name="connsiteX2-255" fmla="*/ 1366190 w 2784527"/>
                <a:gd name="connsiteY2-256" fmla="*/ 735339 h 735353"/>
                <a:gd name="connsiteX3-257" fmla="*/ 2511751 w 2784527"/>
                <a:gd name="connsiteY3-258" fmla="*/ 469618 h 735353"/>
                <a:gd name="connsiteX4-259" fmla="*/ 2784527 w 2784527"/>
                <a:gd name="connsiteY4-260" fmla="*/ 2248 h 735353"/>
                <a:gd name="connsiteX5-261" fmla="*/ 0 w 2784527"/>
                <a:gd name="connsiteY5-262" fmla="*/ 0 h 735353"/>
                <a:gd name="connsiteX0-263" fmla="*/ 0 w 2784527"/>
                <a:gd name="connsiteY0-264" fmla="*/ 0 h 735415"/>
                <a:gd name="connsiteX1-265" fmla="*/ 236477 w 2784527"/>
                <a:gd name="connsiteY1-266" fmla="*/ 449009 h 735415"/>
                <a:gd name="connsiteX2-267" fmla="*/ 1366190 w 2784527"/>
                <a:gd name="connsiteY2-268" fmla="*/ 735339 h 735415"/>
                <a:gd name="connsiteX3-269" fmla="*/ 2511751 w 2784527"/>
                <a:gd name="connsiteY3-270" fmla="*/ 469618 h 735415"/>
                <a:gd name="connsiteX4-271" fmla="*/ 2784527 w 2784527"/>
                <a:gd name="connsiteY4-272" fmla="*/ 2248 h 735415"/>
                <a:gd name="connsiteX5-273" fmla="*/ 0 w 2784527"/>
                <a:gd name="connsiteY5-274" fmla="*/ 0 h 735415"/>
                <a:gd name="connsiteX0-275" fmla="*/ 0 w 2784527"/>
                <a:gd name="connsiteY0-276" fmla="*/ 0 h 735346"/>
                <a:gd name="connsiteX1-277" fmla="*/ 236477 w 2784527"/>
                <a:gd name="connsiteY1-278" fmla="*/ 449009 h 735346"/>
                <a:gd name="connsiteX2-279" fmla="*/ 1366190 w 2784527"/>
                <a:gd name="connsiteY2-280" fmla="*/ 735339 h 735346"/>
                <a:gd name="connsiteX3-281" fmla="*/ 2511751 w 2784527"/>
                <a:gd name="connsiteY3-282" fmla="*/ 469618 h 735346"/>
                <a:gd name="connsiteX4-283" fmla="*/ 2784527 w 2784527"/>
                <a:gd name="connsiteY4-284" fmla="*/ 2248 h 735346"/>
                <a:gd name="connsiteX5-285" fmla="*/ 0 w 2784527"/>
                <a:gd name="connsiteY5-286" fmla="*/ 0 h 735346"/>
                <a:gd name="connsiteX0-287" fmla="*/ 0 w 2784527"/>
                <a:gd name="connsiteY0-288" fmla="*/ 0 h 735346"/>
                <a:gd name="connsiteX1-289" fmla="*/ 236477 w 2784527"/>
                <a:gd name="connsiteY1-290" fmla="*/ 449009 h 735346"/>
                <a:gd name="connsiteX2-291" fmla="*/ 1366190 w 2784527"/>
                <a:gd name="connsiteY2-292" fmla="*/ 735339 h 735346"/>
                <a:gd name="connsiteX3-293" fmla="*/ 2511751 w 2784527"/>
                <a:gd name="connsiteY3-294" fmla="*/ 469618 h 735346"/>
                <a:gd name="connsiteX4-295" fmla="*/ 2784527 w 2784527"/>
                <a:gd name="connsiteY4-296" fmla="*/ 2248 h 735346"/>
                <a:gd name="connsiteX5-297" fmla="*/ 0 w 2784527"/>
                <a:gd name="connsiteY5-298" fmla="*/ 0 h 7353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01" y="connsiteY5-202"/>
                </a:cxn>
              </a:cxnLst>
              <a:rect l="l" t="t" r="r" b="b"/>
              <a:pathLst>
                <a:path w="2784527" h="735346">
                  <a:moveTo>
                    <a:pt x="0" y="0"/>
                  </a:moveTo>
                  <a:cubicBezTo>
                    <a:pt x="54219" y="165545"/>
                    <a:pt x="113201" y="297752"/>
                    <a:pt x="236477" y="449009"/>
                  </a:cubicBezTo>
                  <a:cubicBezTo>
                    <a:pt x="396310" y="627921"/>
                    <a:pt x="979834" y="734286"/>
                    <a:pt x="1366190" y="735339"/>
                  </a:cubicBezTo>
                  <a:cubicBezTo>
                    <a:pt x="1752546" y="736392"/>
                    <a:pt x="2364659" y="626724"/>
                    <a:pt x="2511751" y="469618"/>
                  </a:cubicBezTo>
                  <a:cubicBezTo>
                    <a:pt x="2658240" y="302716"/>
                    <a:pt x="2711858" y="181057"/>
                    <a:pt x="2784527" y="2248"/>
                  </a:cubicBezTo>
                  <a:cubicBezTo>
                    <a:pt x="2302438" y="374562"/>
                    <a:pt x="334451" y="31825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2282760" y="2717426"/>
              <a:ext cx="2997348" cy="1535026"/>
            </a:xfrm>
            <a:custGeom>
              <a:avLst/>
              <a:gdLst>
                <a:gd name="connsiteX0" fmla="*/ 0 w 2777383"/>
                <a:gd name="connsiteY0" fmla="*/ 0 h 598205"/>
                <a:gd name="connsiteX1" fmla="*/ 222190 w 2777383"/>
                <a:gd name="connsiteY1" fmla="*/ 487110 h 598205"/>
                <a:gd name="connsiteX2" fmla="*/ 2435551 w 2777383"/>
                <a:gd name="connsiteY2" fmla="*/ 598205 h 598205"/>
                <a:gd name="connsiteX3" fmla="*/ 2777383 w 2777383"/>
                <a:gd name="connsiteY3" fmla="*/ 42729 h 598205"/>
                <a:gd name="connsiteX4" fmla="*/ 0 w 2777383"/>
                <a:gd name="connsiteY4" fmla="*/ 0 h 598205"/>
                <a:gd name="connsiteX0-1" fmla="*/ 0 w 2789290"/>
                <a:gd name="connsiteY0-2" fmla="*/ 0 h 598205"/>
                <a:gd name="connsiteX1-3" fmla="*/ 222190 w 2789290"/>
                <a:gd name="connsiteY1-4" fmla="*/ 487110 h 598205"/>
                <a:gd name="connsiteX2-5" fmla="*/ 2435551 w 2789290"/>
                <a:gd name="connsiteY2-6" fmla="*/ 598205 h 598205"/>
                <a:gd name="connsiteX3-7" fmla="*/ 2789290 w 2789290"/>
                <a:gd name="connsiteY3-8" fmla="*/ 40348 h 598205"/>
                <a:gd name="connsiteX4-9" fmla="*/ 0 w 2789290"/>
                <a:gd name="connsiteY4-10" fmla="*/ 0 h 598205"/>
                <a:gd name="connsiteX0-11" fmla="*/ 0 w 2677371"/>
                <a:gd name="connsiteY0-12" fmla="*/ 40615 h 557857"/>
                <a:gd name="connsiteX1-13" fmla="*/ 110271 w 2677371"/>
                <a:gd name="connsiteY1-14" fmla="*/ 446762 h 557857"/>
                <a:gd name="connsiteX2-15" fmla="*/ 2323632 w 2677371"/>
                <a:gd name="connsiteY2-16" fmla="*/ 557857 h 557857"/>
                <a:gd name="connsiteX3-17" fmla="*/ 2677371 w 2677371"/>
                <a:gd name="connsiteY3-18" fmla="*/ 0 h 557857"/>
                <a:gd name="connsiteX4-19" fmla="*/ 0 w 2677371"/>
                <a:gd name="connsiteY4-20" fmla="*/ 40615 h 557857"/>
                <a:gd name="connsiteX0-21" fmla="*/ 0 w 2782146"/>
                <a:gd name="connsiteY0-22" fmla="*/ 0 h 562486"/>
                <a:gd name="connsiteX1-23" fmla="*/ 215046 w 2782146"/>
                <a:gd name="connsiteY1-24" fmla="*/ 451391 h 562486"/>
                <a:gd name="connsiteX2-25" fmla="*/ 2428407 w 2782146"/>
                <a:gd name="connsiteY2-26" fmla="*/ 562486 h 562486"/>
                <a:gd name="connsiteX3-27" fmla="*/ 2782146 w 2782146"/>
                <a:gd name="connsiteY3-28" fmla="*/ 4629 h 562486"/>
                <a:gd name="connsiteX4-29" fmla="*/ 0 w 2782146"/>
                <a:gd name="connsiteY4-30" fmla="*/ 0 h 562486"/>
                <a:gd name="connsiteX0-31" fmla="*/ 0 w 2782146"/>
                <a:gd name="connsiteY0-32" fmla="*/ 0 h 562486"/>
                <a:gd name="connsiteX1-33" fmla="*/ 215046 w 2782146"/>
                <a:gd name="connsiteY1-34" fmla="*/ 451391 h 562486"/>
                <a:gd name="connsiteX2-35" fmla="*/ 2428407 w 2782146"/>
                <a:gd name="connsiteY2-36" fmla="*/ 562486 h 562486"/>
                <a:gd name="connsiteX3-37" fmla="*/ 2782146 w 2782146"/>
                <a:gd name="connsiteY3-38" fmla="*/ 4629 h 562486"/>
                <a:gd name="connsiteX4-39" fmla="*/ 0 w 2782146"/>
                <a:gd name="connsiteY4-40" fmla="*/ 0 h 562486"/>
                <a:gd name="connsiteX0-41" fmla="*/ 0 w 2784527"/>
                <a:gd name="connsiteY0-42" fmla="*/ 4902 h 567388"/>
                <a:gd name="connsiteX1-43" fmla="*/ 215046 w 2784527"/>
                <a:gd name="connsiteY1-44" fmla="*/ 456293 h 567388"/>
                <a:gd name="connsiteX2-45" fmla="*/ 2428407 w 2784527"/>
                <a:gd name="connsiteY2-46" fmla="*/ 567388 h 567388"/>
                <a:gd name="connsiteX3-47" fmla="*/ 2784527 w 2784527"/>
                <a:gd name="connsiteY3-48" fmla="*/ 6 h 567388"/>
                <a:gd name="connsiteX4-49" fmla="*/ 0 w 2784527"/>
                <a:gd name="connsiteY4-50" fmla="*/ 4902 h 567388"/>
                <a:gd name="connsiteX0-51" fmla="*/ 0 w 2784527"/>
                <a:gd name="connsiteY0-52" fmla="*/ 4896 h 567382"/>
                <a:gd name="connsiteX1-53" fmla="*/ 215046 w 2784527"/>
                <a:gd name="connsiteY1-54" fmla="*/ 456287 h 567382"/>
                <a:gd name="connsiteX2-55" fmla="*/ 2428407 w 2784527"/>
                <a:gd name="connsiteY2-56" fmla="*/ 567382 h 567382"/>
                <a:gd name="connsiteX3-57" fmla="*/ 2784527 w 2784527"/>
                <a:gd name="connsiteY3-58" fmla="*/ 0 h 567382"/>
                <a:gd name="connsiteX4-59" fmla="*/ 0 w 2784527"/>
                <a:gd name="connsiteY4-60" fmla="*/ 4896 h 567382"/>
                <a:gd name="connsiteX0-61" fmla="*/ 0 w 2784527"/>
                <a:gd name="connsiteY0-62" fmla="*/ 0 h 569630"/>
                <a:gd name="connsiteX1-63" fmla="*/ 215046 w 2784527"/>
                <a:gd name="connsiteY1-64" fmla="*/ 458535 h 569630"/>
                <a:gd name="connsiteX2-65" fmla="*/ 2428407 w 2784527"/>
                <a:gd name="connsiteY2-66" fmla="*/ 569630 h 569630"/>
                <a:gd name="connsiteX3-67" fmla="*/ 2784527 w 2784527"/>
                <a:gd name="connsiteY3-68" fmla="*/ 2248 h 569630"/>
                <a:gd name="connsiteX4-69" fmla="*/ 0 w 2784527"/>
                <a:gd name="connsiteY4-70" fmla="*/ 0 h 569630"/>
                <a:gd name="connsiteX0-71" fmla="*/ 0 w 2784527"/>
                <a:gd name="connsiteY0-72" fmla="*/ 0 h 569630"/>
                <a:gd name="connsiteX1-73" fmla="*/ 215046 w 2784527"/>
                <a:gd name="connsiteY1-74" fmla="*/ 458535 h 569630"/>
                <a:gd name="connsiteX2-75" fmla="*/ 2428407 w 2784527"/>
                <a:gd name="connsiteY2-76" fmla="*/ 569630 h 569630"/>
                <a:gd name="connsiteX3-77" fmla="*/ 2784527 w 2784527"/>
                <a:gd name="connsiteY3-78" fmla="*/ 2248 h 569630"/>
                <a:gd name="connsiteX4-79" fmla="*/ 0 w 2784527"/>
                <a:gd name="connsiteY4-80" fmla="*/ 0 h 569630"/>
                <a:gd name="connsiteX0-81" fmla="*/ 0 w 2784527"/>
                <a:gd name="connsiteY0-82" fmla="*/ 0 h 474380"/>
                <a:gd name="connsiteX1-83" fmla="*/ 215046 w 2784527"/>
                <a:gd name="connsiteY1-84" fmla="*/ 458535 h 474380"/>
                <a:gd name="connsiteX2-85" fmla="*/ 2523657 w 2784527"/>
                <a:gd name="connsiteY2-86" fmla="*/ 474380 h 474380"/>
                <a:gd name="connsiteX3-87" fmla="*/ 2784527 w 2784527"/>
                <a:gd name="connsiteY3-88" fmla="*/ 2248 h 474380"/>
                <a:gd name="connsiteX4-89" fmla="*/ 0 w 2784527"/>
                <a:gd name="connsiteY4-90" fmla="*/ 0 h 474380"/>
                <a:gd name="connsiteX0-91" fmla="*/ 0 w 2784527"/>
                <a:gd name="connsiteY0-92" fmla="*/ 0 h 474380"/>
                <a:gd name="connsiteX1-93" fmla="*/ 215046 w 2784527"/>
                <a:gd name="connsiteY1-94" fmla="*/ 458535 h 474380"/>
                <a:gd name="connsiteX2-95" fmla="*/ 2523657 w 2784527"/>
                <a:gd name="connsiteY2-96" fmla="*/ 474380 h 474380"/>
                <a:gd name="connsiteX3-97" fmla="*/ 2784527 w 2784527"/>
                <a:gd name="connsiteY3-98" fmla="*/ 2248 h 474380"/>
                <a:gd name="connsiteX4-99" fmla="*/ 0 w 2784527"/>
                <a:gd name="connsiteY4-100" fmla="*/ 0 h 474380"/>
                <a:gd name="connsiteX0-101" fmla="*/ 0 w 2784527"/>
                <a:gd name="connsiteY0-102" fmla="*/ 0 h 474380"/>
                <a:gd name="connsiteX1-103" fmla="*/ 215046 w 2784527"/>
                <a:gd name="connsiteY1-104" fmla="*/ 458535 h 474380"/>
                <a:gd name="connsiteX2-105" fmla="*/ 2523657 w 2784527"/>
                <a:gd name="connsiteY2-106" fmla="*/ 474380 h 474380"/>
                <a:gd name="connsiteX3-107" fmla="*/ 2784527 w 2784527"/>
                <a:gd name="connsiteY3-108" fmla="*/ 2248 h 474380"/>
                <a:gd name="connsiteX4-109" fmla="*/ 0 w 2784527"/>
                <a:gd name="connsiteY4-110" fmla="*/ 0 h 474380"/>
                <a:gd name="connsiteX0-111" fmla="*/ 0 w 2784527"/>
                <a:gd name="connsiteY0-112" fmla="*/ 0 h 471999"/>
                <a:gd name="connsiteX1-113" fmla="*/ 215046 w 2784527"/>
                <a:gd name="connsiteY1-114" fmla="*/ 458535 h 471999"/>
                <a:gd name="connsiteX2-115" fmla="*/ 2516513 w 2784527"/>
                <a:gd name="connsiteY2-116" fmla="*/ 471999 h 471999"/>
                <a:gd name="connsiteX3-117" fmla="*/ 2784527 w 2784527"/>
                <a:gd name="connsiteY3-118" fmla="*/ 2248 h 471999"/>
                <a:gd name="connsiteX4-119" fmla="*/ 0 w 2784527"/>
                <a:gd name="connsiteY4-120" fmla="*/ 0 h 471999"/>
                <a:gd name="connsiteX0-121" fmla="*/ 0 w 2784527"/>
                <a:gd name="connsiteY0-122" fmla="*/ 0 h 471999"/>
                <a:gd name="connsiteX1-123" fmla="*/ 215046 w 2784527"/>
                <a:gd name="connsiteY1-124" fmla="*/ 458535 h 471999"/>
                <a:gd name="connsiteX2-125" fmla="*/ 2516513 w 2784527"/>
                <a:gd name="connsiteY2-126" fmla="*/ 471999 h 471999"/>
                <a:gd name="connsiteX3-127" fmla="*/ 2784527 w 2784527"/>
                <a:gd name="connsiteY3-128" fmla="*/ 2248 h 471999"/>
                <a:gd name="connsiteX4-129" fmla="*/ 0 w 2784527"/>
                <a:gd name="connsiteY4-130" fmla="*/ 0 h 471999"/>
                <a:gd name="connsiteX0-131" fmla="*/ 0 w 2784527"/>
                <a:gd name="connsiteY0-132" fmla="*/ 0 h 471999"/>
                <a:gd name="connsiteX1-133" fmla="*/ 226952 w 2784527"/>
                <a:gd name="connsiteY1-134" fmla="*/ 446628 h 471999"/>
                <a:gd name="connsiteX2-135" fmla="*/ 2516513 w 2784527"/>
                <a:gd name="connsiteY2-136" fmla="*/ 471999 h 471999"/>
                <a:gd name="connsiteX3-137" fmla="*/ 2784527 w 2784527"/>
                <a:gd name="connsiteY3-138" fmla="*/ 2248 h 471999"/>
                <a:gd name="connsiteX4-139" fmla="*/ 0 w 2784527"/>
                <a:gd name="connsiteY4-140" fmla="*/ 0 h 471999"/>
                <a:gd name="connsiteX0-141" fmla="*/ 0 w 2784527"/>
                <a:gd name="connsiteY0-142" fmla="*/ 0 h 471999"/>
                <a:gd name="connsiteX1-143" fmla="*/ 226952 w 2784527"/>
                <a:gd name="connsiteY1-144" fmla="*/ 446628 h 471999"/>
                <a:gd name="connsiteX2-145" fmla="*/ 2516513 w 2784527"/>
                <a:gd name="connsiteY2-146" fmla="*/ 471999 h 471999"/>
                <a:gd name="connsiteX3-147" fmla="*/ 2784527 w 2784527"/>
                <a:gd name="connsiteY3-148" fmla="*/ 2248 h 471999"/>
                <a:gd name="connsiteX4-149" fmla="*/ 0 w 2784527"/>
                <a:gd name="connsiteY4-150" fmla="*/ 0 h 471999"/>
                <a:gd name="connsiteX0-151" fmla="*/ 0 w 2784527"/>
                <a:gd name="connsiteY0-152" fmla="*/ 0 h 471999"/>
                <a:gd name="connsiteX1-153" fmla="*/ 226952 w 2784527"/>
                <a:gd name="connsiteY1-154" fmla="*/ 446628 h 471999"/>
                <a:gd name="connsiteX2-155" fmla="*/ 2516513 w 2784527"/>
                <a:gd name="connsiteY2-156" fmla="*/ 471999 h 471999"/>
                <a:gd name="connsiteX3-157" fmla="*/ 2784527 w 2784527"/>
                <a:gd name="connsiteY3-158" fmla="*/ 2248 h 471999"/>
                <a:gd name="connsiteX4-159" fmla="*/ 0 w 2784527"/>
                <a:gd name="connsiteY4-160" fmla="*/ 0 h 471999"/>
                <a:gd name="connsiteX0-161" fmla="*/ 0 w 2784527"/>
                <a:gd name="connsiteY0-162" fmla="*/ 0 h 553756"/>
                <a:gd name="connsiteX1-163" fmla="*/ 226952 w 2784527"/>
                <a:gd name="connsiteY1-164" fmla="*/ 446628 h 553756"/>
                <a:gd name="connsiteX2-165" fmla="*/ 2516513 w 2784527"/>
                <a:gd name="connsiteY2-166" fmla="*/ 471999 h 553756"/>
                <a:gd name="connsiteX3-167" fmla="*/ 2784527 w 2784527"/>
                <a:gd name="connsiteY3-168" fmla="*/ 2248 h 553756"/>
                <a:gd name="connsiteX4-169" fmla="*/ 0 w 2784527"/>
                <a:gd name="connsiteY4-170" fmla="*/ 0 h 553756"/>
                <a:gd name="connsiteX0-171" fmla="*/ 0 w 2784527"/>
                <a:gd name="connsiteY0-172" fmla="*/ 0 h 660042"/>
                <a:gd name="connsiteX1-173" fmla="*/ 226952 w 2784527"/>
                <a:gd name="connsiteY1-174" fmla="*/ 446628 h 660042"/>
                <a:gd name="connsiteX2-175" fmla="*/ 2516513 w 2784527"/>
                <a:gd name="connsiteY2-176" fmla="*/ 471999 h 660042"/>
                <a:gd name="connsiteX3-177" fmla="*/ 2784527 w 2784527"/>
                <a:gd name="connsiteY3-178" fmla="*/ 2248 h 660042"/>
                <a:gd name="connsiteX4-179" fmla="*/ 0 w 2784527"/>
                <a:gd name="connsiteY4-180" fmla="*/ 0 h 660042"/>
                <a:gd name="connsiteX0-181" fmla="*/ 0 w 2784527"/>
                <a:gd name="connsiteY0-182" fmla="*/ 0 h 742561"/>
                <a:gd name="connsiteX1-183" fmla="*/ 226952 w 2784527"/>
                <a:gd name="connsiteY1-184" fmla="*/ 446628 h 742561"/>
                <a:gd name="connsiteX2-185" fmla="*/ 1361428 w 2784527"/>
                <a:gd name="connsiteY2-186" fmla="*/ 742482 h 742561"/>
                <a:gd name="connsiteX3-187" fmla="*/ 2516513 w 2784527"/>
                <a:gd name="connsiteY3-188" fmla="*/ 471999 h 742561"/>
                <a:gd name="connsiteX4-189" fmla="*/ 2784527 w 2784527"/>
                <a:gd name="connsiteY4-190" fmla="*/ 2248 h 742561"/>
                <a:gd name="connsiteX5" fmla="*/ 0 w 2784527"/>
                <a:gd name="connsiteY5" fmla="*/ 0 h 742561"/>
                <a:gd name="connsiteX0-191" fmla="*/ 0 w 2784527"/>
                <a:gd name="connsiteY0-192" fmla="*/ 0 h 742561"/>
                <a:gd name="connsiteX1-193" fmla="*/ 226952 w 2784527"/>
                <a:gd name="connsiteY1-194" fmla="*/ 446628 h 742561"/>
                <a:gd name="connsiteX2-195" fmla="*/ 1361428 w 2784527"/>
                <a:gd name="connsiteY2-196" fmla="*/ 742482 h 742561"/>
                <a:gd name="connsiteX3-197" fmla="*/ 2516513 w 2784527"/>
                <a:gd name="connsiteY3-198" fmla="*/ 471999 h 742561"/>
                <a:gd name="connsiteX4-199" fmla="*/ 2784527 w 2784527"/>
                <a:gd name="connsiteY4-200" fmla="*/ 2248 h 742561"/>
                <a:gd name="connsiteX5-201" fmla="*/ 0 w 2784527"/>
                <a:gd name="connsiteY5-202" fmla="*/ 0 h 742561"/>
                <a:gd name="connsiteX0-203" fmla="*/ 0 w 2784527"/>
                <a:gd name="connsiteY0-204" fmla="*/ 0 h 735422"/>
                <a:gd name="connsiteX1-205" fmla="*/ 226952 w 2784527"/>
                <a:gd name="connsiteY1-206" fmla="*/ 446628 h 735422"/>
                <a:gd name="connsiteX2-207" fmla="*/ 1366190 w 2784527"/>
                <a:gd name="connsiteY2-208" fmla="*/ 735339 h 735422"/>
                <a:gd name="connsiteX3-209" fmla="*/ 2516513 w 2784527"/>
                <a:gd name="connsiteY3-210" fmla="*/ 471999 h 735422"/>
                <a:gd name="connsiteX4-211" fmla="*/ 2784527 w 2784527"/>
                <a:gd name="connsiteY4-212" fmla="*/ 2248 h 735422"/>
                <a:gd name="connsiteX5-213" fmla="*/ 0 w 2784527"/>
                <a:gd name="connsiteY5-214" fmla="*/ 0 h 735422"/>
                <a:gd name="connsiteX0-215" fmla="*/ 0 w 2784527"/>
                <a:gd name="connsiteY0-216" fmla="*/ 0 h 735472"/>
                <a:gd name="connsiteX1-217" fmla="*/ 226952 w 2784527"/>
                <a:gd name="connsiteY1-218" fmla="*/ 446628 h 735472"/>
                <a:gd name="connsiteX2-219" fmla="*/ 1366190 w 2784527"/>
                <a:gd name="connsiteY2-220" fmla="*/ 735339 h 735472"/>
                <a:gd name="connsiteX3-221" fmla="*/ 2516513 w 2784527"/>
                <a:gd name="connsiteY3-222" fmla="*/ 471999 h 735472"/>
                <a:gd name="connsiteX4-223" fmla="*/ 2784527 w 2784527"/>
                <a:gd name="connsiteY4-224" fmla="*/ 2248 h 735472"/>
                <a:gd name="connsiteX5-225" fmla="*/ 0 w 2784527"/>
                <a:gd name="connsiteY5-226" fmla="*/ 0 h 735472"/>
                <a:gd name="connsiteX0-227" fmla="*/ 0 w 2784527"/>
                <a:gd name="connsiteY0-228" fmla="*/ 0 h 735447"/>
                <a:gd name="connsiteX1-229" fmla="*/ 226952 w 2784527"/>
                <a:gd name="connsiteY1-230" fmla="*/ 446628 h 735447"/>
                <a:gd name="connsiteX2-231" fmla="*/ 1366190 w 2784527"/>
                <a:gd name="connsiteY2-232" fmla="*/ 735339 h 735447"/>
                <a:gd name="connsiteX3-233" fmla="*/ 2511751 w 2784527"/>
                <a:gd name="connsiteY3-234" fmla="*/ 469618 h 735447"/>
                <a:gd name="connsiteX4-235" fmla="*/ 2784527 w 2784527"/>
                <a:gd name="connsiteY4-236" fmla="*/ 2248 h 735447"/>
                <a:gd name="connsiteX5-237" fmla="*/ 0 w 2784527"/>
                <a:gd name="connsiteY5-238" fmla="*/ 0 h 735447"/>
                <a:gd name="connsiteX0-239" fmla="*/ 0 w 2784527"/>
                <a:gd name="connsiteY0-240" fmla="*/ 0 h 735434"/>
                <a:gd name="connsiteX1-241" fmla="*/ 226952 w 2784527"/>
                <a:gd name="connsiteY1-242" fmla="*/ 446628 h 735434"/>
                <a:gd name="connsiteX2-243" fmla="*/ 1366190 w 2784527"/>
                <a:gd name="connsiteY2-244" fmla="*/ 735339 h 735434"/>
                <a:gd name="connsiteX3-245" fmla="*/ 2511751 w 2784527"/>
                <a:gd name="connsiteY3-246" fmla="*/ 469618 h 735434"/>
                <a:gd name="connsiteX4-247" fmla="*/ 2784527 w 2784527"/>
                <a:gd name="connsiteY4-248" fmla="*/ 2248 h 735434"/>
                <a:gd name="connsiteX5-249" fmla="*/ 0 w 2784527"/>
                <a:gd name="connsiteY5-250" fmla="*/ 0 h 735434"/>
                <a:gd name="connsiteX0-251" fmla="*/ 0 w 2784527"/>
                <a:gd name="connsiteY0-252" fmla="*/ 0 h 735353"/>
                <a:gd name="connsiteX1-253" fmla="*/ 226952 w 2784527"/>
                <a:gd name="connsiteY1-254" fmla="*/ 446628 h 735353"/>
                <a:gd name="connsiteX2-255" fmla="*/ 1366190 w 2784527"/>
                <a:gd name="connsiteY2-256" fmla="*/ 735339 h 735353"/>
                <a:gd name="connsiteX3-257" fmla="*/ 2511751 w 2784527"/>
                <a:gd name="connsiteY3-258" fmla="*/ 469618 h 735353"/>
                <a:gd name="connsiteX4-259" fmla="*/ 2784527 w 2784527"/>
                <a:gd name="connsiteY4-260" fmla="*/ 2248 h 735353"/>
                <a:gd name="connsiteX5-261" fmla="*/ 0 w 2784527"/>
                <a:gd name="connsiteY5-262" fmla="*/ 0 h 735353"/>
                <a:gd name="connsiteX0-263" fmla="*/ 0 w 2784527"/>
                <a:gd name="connsiteY0-264" fmla="*/ 0 h 735415"/>
                <a:gd name="connsiteX1-265" fmla="*/ 236477 w 2784527"/>
                <a:gd name="connsiteY1-266" fmla="*/ 449009 h 735415"/>
                <a:gd name="connsiteX2-267" fmla="*/ 1366190 w 2784527"/>
                <a:gd name="connsiteY2-268" fmla="*/ 735339 h 735415"/>
                <a:gd name="connsiteX3-269" fmla="*/ 2511751 w 2784527"/>
                <a:gd name="connsiteY3-270" fmla="*/ 469618 h 735415"/>
                <a:gd name="connsiteX4-271" fmla="*/ 2784527 w 2784527"/>
                <a:gd name="connsiteY4-272" fmla="*/ 2248 h 735415"/>
                <a:gd name="connsiteX5-273" fmla="*/ 0 w 2784527"/>
                <a:gd name="connsiteY5-274" fmla="*/ 0 h 735415"/>
                <a:gd name="connsiteX0-275" fmla="*/ 0 w 2784527"/>
                <a:gd name="connsiteY0-276" fmla="*/ 0 h 735346"/>
                <a:gd name="connsiteX1-277" fmla="*/ 236477 w 2784527"/>
                <a:gd name="connsiteY1-278" fmla="*/ 449009 h 735346"/>
                <a:gd name="connsiteX2-279" fmla="*/ 1366190 w 2784527"/>
                <a:gd name="connsiteY2-280" fmla="*/ 735339 h 735346"/>
                <a:gd name="connsiteX3-281" fmla="*/ 2511751 w 2784527"/>
                <a:gd name="connsiteY3-282" fmla="*/ 469618 h 735346"/>
                <a:gd name="connsiteX4-283" fmla="*/ 2784527 w 2784527"/>
                <a:gd name="connsiteY4-284" fmla="*/ 2248 h 735346"/>
                <a:gd name="connsiteX5-285" fmla="*/ 0 w 2784527"/>
                <a:gd name="connsiteY5-286" fmla="*/ 0 h 735346"/>
                <a:gd name="connsiteX0-287" fmla="*/ 0 w 2784527"/>
                <a:gd name="connsiteY0-288" fmla="*/ 0 h 735346"/>
                <a:gd name="connsiteX1-289" fmla="*/ 236477 w 2784527"/>
                <a:gd name="connsiteY1-290" fmla="*/ 449009 h 735346"/>
                <a:gd name="connsiteX2-291" fmla="*/ 1366190 w 2784527"/>
                <a:gd name="connsiteY2-292" fmla="*/ 735339 h 735346"/>
                <a:gd name="connsiteX3-293" fmla="*/ 2511751 w 2784527"/>
                <a:gd name="connsiteY3-294" fmla="*/ 469618 h 735346"/>
                <a:gd name="connsiteX4-295" fmla="*/ 2784527 w 2784527"/>
                <a:gd name="connsiteY4-296" fmla="*/ 2248 h 735346"/>
                <a:gd name="connsiteX5-297" fmla="*/ 0 w 2784527"/>
                <a:gd name="connsiteY5-298" fmla="*/ 0 h 735346"/>
                <a:gd name="connsiteX0-299" fmla="*/ 84443 w 2868970"/>
                <a:gd name="connsiteY0-300" fmla="*/ 1353824 h 2197322"/>
                <a:gd name="connsiteX1-301" fmla="*/ 37551 w 2868970"/>
                <a:gd name="connsiteY1-302" fmla="*/ 9751 h 2197322"/>
                <a:gd name="connsiteX2-303" fmla="*/ 1450633 w 2868970"/>
                <a:gd name="connsiteY2-304" fmla="*/ 2089163 h 2197322"/>
                <a:gd name="connsiteX3-305" fmla="*/ 2596194 w 2868970"/>
                <a:gd name="connsiteY3-306" fmla="*/ 1823442 h 2197322"/>
                <a:gd name="connsiteX4-307" fmla="*/ 2868970 w 2868970"/>
                <a:gd name="connsiteY4-308" fmla="*/ 1356072 h 2197322"/>
                <a:gd name="connsiteX5-309" fmla="*/ 84443 w 2868970"/>
                <a:gd name="connsiteY5-310" fmla="*/ 1353824 h 2197322"/>
                <a:gd name="connsiteX0-311" fmla="*/ 88617 w 2873144"/>
                <a:gd name="connsiteY0-312" fmla="*/ 1280434 h 2118706"/>
                <a:gd name="connsiteX1-313" fmla="*/ 36963 w 2873144"/>
                <a:gd name="connsiteY1-314" fmla="*/ 10180 h 2118706"/>
                <a:gd name="connsiteX2-315" fmla="*/ 1454807 w 2873144"/>
                <a:gd name="connsiteY2-316" fmla="*/ 2015773 h 2118706"/>
                <a:gd name="connsiteX3-317" fmla="*/ 2600368 w 2873144"/>
                <a:gd name="connsiteY3-318" fmla="*/ 1750052 h 2118706"/>
                <a:gd name="connsiteX4-319" fmla="*/ 2873144 w 2873144"/>
                <a:gd name="connsiteY4-320" fmla="*/ 1282682 h 2118706"/>
                <a:gd name="connsiteX5-321" fmla="*/ 88617 w 2873144"/>
                <a:gd name="connsiteY5-322" fmla="*/ 1280434 h 2118706"/>
                <a:gd name="connsiteX0-323" fmla="*/ 88617 w 2951923"/>
                <a:gd name="connsiteY0-324" fmla="*/ 1290262 h 2025601"/>
                <a:gd name="connsiteX1-325" fmla="*/ 36963 w 2951923"/>
                <a:gd name="connsiteY1-326" fmla="*/ 20008 h 2025601"/>
                <a:gd name="connsiteX2-327" fmla="*/ 1454807 w 2951923"/>
                <a:gd name="connsiteY2-328" fmla="*/ 2025601 h 2025601"/>
                <a:gd name="connsiteX3-329" fmla="*/ 2905168 w 2951923"/>
                <a:gd name="connsiteY3-330" fmla="*/ 12042 h 2025601"/>
                <a:gd name="connsiteX4-331" fmla="*/ 2873144 w 2951923"/>
                <a:gd name="connsiteY4-332" fmla="*/ 1292510 h 2025601"/>
                <a:gd name="connsiteX5-333" fmla="*/ 88617 w 2951923"/>
                <a:gd name="connsiteY5-334" fmla="*/ 1290262 h 2025601"/>
                <a:gd name="connsiteX0-335" fmla="*/ 88617 w 2951923"/>
                <a:gd name="connsiteY0-336" fmla="*/ 1433706 h 1694255"/>
                <a:gd name="connsiteX1-337" fmla="*/ 36963 w 2951923"/>
                <a:gd name="connsiteY1-338" fmla="*/ 163452 h 1694255"/>
                <a:gd name="connsiteX2-339" fmla="*/ 2905168 w 2951923"/>
                <a:gd name="connsiteY2-340" fmla="*/ 155486 h 1694255"/>
                <a:gd name="connsiteX3-341" fmla="*/ 2873144 w 2951923"/>
                <a:gd name="connsiteY3-342" fmla="*/ 1435954 h 1694255"/>
                <a:gd name="connsiteX4-343" fmla="*/ 88617 w 2951923"/>
                <a:gd name="connsiteY4-344" fmla="*/ 1433706 h 1694255"/>
                <a:gd name="connsiteX0-345" fmla="*/ 88617 w 2979811"/>
                <a:gd name="connsiteY0-346" fmla="*/ 1433706 h 1694255"/>
                <a:gd name="connsiteX1-347" fmla="*/ 36963 w 2979811"/>
                <a:gd name="connsiteY1-348" fmla="*/ 163452 h 1694255"/>
                <a:gd name="connsiteX2-349" fmla="*/ 2905168 w 2979811"/>
                <a:gd name="connsiteY2-350" fmla="*/ 155486 h 1694255"/>
                <a:gd name="connsiteX3-351" fmla="*/ 2873144 w 2979811"/>
                <a:gd name="connsiteY3-352" fmla="*/ 1435954 h 1694255"/>
                <a:gd name="connsiteX4-353" fmla="*/ 88617 w 2979811"/>
                <a:gd name="connsiteY4-354" fmla="*/ 1433706 h 1694255"/>
                <a:gd name="connsiteX0-355" fmla="*/ 106956 w 2998150"/>
                <a:gd name="connsiteY0-356" fmla="*/ 1433706 h 1694255"/>
                <a:gd name="connsiteX1-357" fmla="*/ 55302 w 2998150"/>
                <a:gd name="connsiteY1-358" fmla="*/ 163452 h 1694255"/>
                <a:gd name="connsiteX2-359" fmla="*/ 2923507 w 2998150"/>
                <a:gd name="connsiteY2-360" fmla="*/ 155486 h 1694255"/>
                <a:gd name="connsiteX3-361" fmla="*/ 2891483 w 2998150"/>
                <a:gd name="connsiteY3-362" fmla="*/ 1435954 h 1694255"/>
                <a:gd name="connsiteX4-363" fmla="*/ 106956 w 2998150"/>
                <a:gd name="connsiteY4-364" fmla="*/ 1433706 h 1694255"/>
                <a:gd name="connsiteX0-365" fmla="*/ 97436 w 2988630"/>
                <a:gd name="connsiteY0-366" fmla="*/ 1433706 h 1694255"/>
                <a:gd name="connsiteX1-367" fmla="*/ 45782 w 2988630"/>
                <a:gd name="connsiteY1-368" fmla="*/ 163452 h 1694255"/>
                <a:gd name="connsiteX2-369" fmla="*/ 2913987 w 2988630"/>
                <a:gd name="connsiteY2-370" fmla="*/ 155486 h 1694255"/>
                <a:gd name="connsiteX3-371" fmla="*/ 2881963 w 2988630"/>
                <a:gd name="connsiteY3-372" fmla="*/ 1435954 h 1694255"/>
                <a:gd name="connsiteX4-373" fmla="*/ 97436 w 2988630"/>
                <a:gd name="connsiteY4-374" fmla="*/ 1433706 h 1694255"/>
                <a:gd name="connsiteX0-375" fmla="*/ 97436 w 2980253"/>
                <a:gd name="connsiteY0-376" fmla="*/ 1433706 h 1694255"/>
                <a:gd name="connsiteX1-377" fmla="*/ 45782 w 2980253"/>
                <a:gd name="connsiteY1-378" fmla="*/ 163452 h 1694255"/>
                <a:gd name="connsiteX2-379" fmla="*/ 2913987 w 2980253"/>
                <a:gd name="connsiteY2-380" fmla="*/ 155486 h 1694255"/>
                <a:gd name="connsiteX3-381" fmla="*/ 2881963 w 2980253"/>
                <a:gd name="connsiteY3-382" fmla="*/ 1435954 h 1694255"/>
                <a:gd name="connsiteX4-383" fmla="*/ 97436 w 2980253"/>
                <a:gd name="connsiteY4-384" fmla="*/ 1433706 h 1694255"/>
                <a:gd name="connsiteX0-385" fmla="*/ 97436 w 2980253"/>
                <a:gd name="connsiteY0-386" fmla="*/ 1321410 h 1581959"/>
                <a:gd name="connsiteX1-387" fmla="*/ 45782 w 2980253"/>
                <a:gd name="connsiteY1-388" fmla="*/ 51156 h 1581959"/>
                <a:gd name="connsiteX2-389" fmla="*/ 2913987 w 2980253"/>
                <a:gd name="connsiteY2-390" fmla="*/ 43190 h 1581959"/>
                <a:gd name="connsiteX3-391" fmla="*/ 2881963 w 2980253"/>
                <a:gd name="connsiteY3-392" fmla="*/ 1323658 h 1581959"/>
                <a:gd name="connsiteX4-393" fmla="*/ 97436 w 2980253"/>
                <a:gd name="connsiteY4-394" fmla="*/ 1321410 h 1581959"/>
                <a:gd name="connsiteX0-395" fmla="*/ 97436 w 2980253"/>
                <a:gd name="connsiteY0-396" fmla="*/ 1278220 h 1538769"/>
                <a:gd name="connsiteX1-397" fmla="*/ 45782 w 2980253"/>
                <a:gd name="connsiteY1-398" fmla="*/ 7966 h 1538769"/>
                <a:gd name="connsiteX2-399" fmla="*/ 2913987 w 2980253"/>
                <a:gd name="connsiteY2-400" fmla="*/ 0 h 1538769"/>
                <a:gd name="connsiteX3-401" fmla="*/ 2881963 w 2980253"/>
                <a:gd name="connsiteY3-402" fmla="*/ 1280468 h 1538769"/>
                <a:gd name="connsiteX4-403" fmla="*/ 97436 w 2980253"/>
                <a:gd name="connsiteY4-404" fmla="*/ 1278220 h 1538769"/>
                <a:gd name="connsiteX0-405" fmla="*/ 103782 w 2986599"/>
                <a:gd name="connsiteY0-406" fmla="*/ 1278220 h 1538769"/>
                <a:gd name="connsiteX1-407" fmla="*/ 52128 w 2986599"/>
                <a:gd name="connsiteY1-408" fmla="*/ 7966 h 1538769"/>
                <a:gd name="connsiteX2-409" fmla="*/ 2920333 w 2986599"/>
                <a:gd name="connsiteY2-410" fmla="*/ 0 h 1538769"/>
                <a:gd name="connsiteX3-411" fmla="*/ 2888309 w 2986599"/>
                <a:gd name="connsiteY3-412" fmla="*/ 1280468 h 1538769"/>
                <a:gd name="connsiteX4-413" fmla="*/ 103782 w 2986599"/>
                <a:gd name="connsiteY4-414" fmla="*/ 1278220 h 1538769"/>
                <a:gd name="connsiteX0-415" fmla="*/ 108661 w 2991478"/>
                <a:gd name="connsiteY0-416" fmla="*/ 1278220 h 1538769"/>
                <a:gd name="connsiteX1-417" fmla="*/ 57007 w 2991478"/>
                <a:gd name="connsiteY1-418" fmla="*/ 7966 h 1538769"/>
                <a:gd name="connsiteX2-419" fmla="*/ 2925212 w 2991478"/>
                <a:gd name="connsiteY2-420" fmla="*/ 0 h 1538769"/>
                <a:gd name="connsiteX3-421" fmla="*/ 2893188 w 2991478"/>
                <a:gd name="connsiteY3-422" fmla="*/ 1280468 h 1538769"/>
                <a:gd name="connsiteX4-423" fmla="*/ 108661 w 2991478"/>
                <a:gd name="connsiteY4-424" fmla="*/ 1278220 h 1538769"/>
                <a:gd name="connsiteX0-425" fmla="*/ 108661 w 2996072"/>
                <a:gd name="connsiteY0-426" fmla="*/ 1278220 h 1538769"/>
                <a:gd name="connsiteX1-427" fmla="*/ 57007 w 2996072"/>
                <a:gd name="connsiteY1-428" fmla="*/ 7966 h 1538769"/>
                <a:gd name="connsiteX2-429" fmla="*/ 2925212 w 2996072"/>
                <a:gd name="connsiteY2-430" fmla="*/ 0 h 1538769"/>
                <a:gd name="connsiteX3-431" fmla="*/ 2893188 w 2996072"/>
                <a:gd name="connsiteY3-432" fmla="*/ 1280468 h 1538769"/>
                <a:gd name="connsiteX4-433" fmla="*/ 108661 w 2996072"/>
                <a:gd name="connsiteY4-434" fmla="*/ 1278220 h 1538769"/>
                <a:gd name="connsiteX0-435" fmla="*/ 108661 w 2989907"/>
                <a:gd name="connsiteY0-436" fmla="*/ 1278220 h 1538769"/>
                <a:gd name="connsiteX1-437" fmla="*/ 57007 w 2989907"/>
                <a:gd name="connsiteY1-438" fmla="*/ 7966 h 1538769"/>
                <a:gd name="connsiteX2-439" fmla="*/ 2925212 w 2989907"/>
                <a:gd name="connsiteY2-440" fmla="*/ 0 h 1538769"/>
                <a:gd name="connsiteX3-441" fmla="*/ 2893188 w 2989907"/>
                <a:gd name="connsiteY3-442" fmla="*/ 1280468 h 1538769"/>
                <a:gd name="connsiteX4-443" fmla="*/ 108661 w 2989907"/>
                <a:gd name="connsiteY4-444" fmla="*/ 1278220 h 1538769"/>
                <a:gd name="connsiteX0-445" fmla="*/ 108661 w 2996072"/>
                <a:gd name="connsiteY0-446" fmla="*/ 1278220 h 1538769"/>
                <a:gd name="connsiteX1-447" fmla="*/ 57007 w 2996072"/>
                <a:gd name="connsiteY1-448" fmla="*/ 7966 h 1538769"/>
                <a:gd name="connsiteX2-449" fmla="*/ 2925212 w 2996072"/>
                <a:gd name="connsiteY2-450" fmla="*/ 0 h 1538769"/>
                <a:gd name="connsiteX3-451" fmla="*/ 2893188 w 2996072"/>
                <a:gd name="connsiteY3-452" fmla="*/ 1280468 h 1538769"/>
                <a:gd name="connsiteX4-453" fmla="*/ 108661 w 2996072"/>
                <a:gd name="connsiteY4-454" fmla="*/ 1278220 h 1538769"/>
                <a:gd name="connsiteX0-455" fmla="*/ 108661 w 2996756"/>
                <a:gd name="connsiteY0-456" fmla="*/ 1278220 h 1538769"/>
                <a:gd name="connsiteX1-457" fmla="*/ 57007 w 2996756"/>
                <a:gd name="connsiteY1-458" fmla="*/ 7966 h 1538769"/>
                <a:gd name="connsiteX2-459" fmla="*/ 2925212 w 2996756"/>
                <a:gd name="connsiteY2-460" fmla="*/ 0 h 1538769"/>
                <a:gd name="connsiteX3-461" fmla="*/ 2893188 w 2996756"/>
                <a:gd name="connsiteY3-462" fmla="*/ 1280468 h 1538769"/>
                <a:gd name="connsiteX4-463" fmla="*/ 108661 w 2996756"/>
                <a:gd name="connsiteY4-464" fmla="*/ 1278220 h 15387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996756" h="1538769">
                  <a:moveTo>
                    <a:pt x="108661" y="1278220"/>
                  </a:moveTo>
                  <a:cubicBezTo>
                    <a:pt x="24767" y="1010377"/>
                    <a:pt x="-59125" y="540128"/>
                    <a:pt x="57007" y="7966"/>
                  </a:cubicBezTo>
                  <a:cubicBezTo>
                    <a:pt x="302594" y="216411"/>
                    <a:pt x="2478708" y="337985"/>
                    <a:pt x="2925212" y="0"/>
                  </a:cubicBezTo>
                  <a:cubicBezTo>
                    <a:pt x="3052651" y="418886"/>
                    <a:pt x="2989589" y="997315"/>
                    <a:pt x="2893188" y="1280468"/>
                  </a:cubicBezTo>
                  <a:cubicBezTo>
                    <a:pt x="2411099" y="1652782"/>
                    <a:pt x="443112" y="1596470"/>
                    <a:pt x="108661" y="1278220"/>
                  </a:cubicBez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2339943" y="2250244"/>
              <a:ext cx="2868687" cy="676937"/>
            </a:xfrm>
            <a:custGeom>
              <a:avLst/>
              <a:gdLst>
                <a:gd name="connsiteX0" fmla="*/ 0 w 2777383"/>
                <a:gd name="connsiteY0" fmla="*/ 0 h 598205"/>
                <a:gd name="connsiteX1" fmla="*/ 222190 w 2777383"/>
                <a:gd name="connsiteY1" fmla="*/ 487110 h 598205"/>
                <a:gd name="connsiteX2" fmla="*/ 2435551 w 2777383"/>
                <a:gd name="connsiteY2" fmla="*/ 598205 h 598205"/>
                <a:gd name="connsiteX3" fmla="*/ 2777383 w 2777383"/>
                <a:gd name="connsiteY3" fmla="*/ 42729 h 598205"/>
                <a:gd name="connsiteX4" fmla="*/ 0 w 2777383"/>
                <a:gd name="connsiteY4" fmla="*/ 0 h 598205"/>
                <a:gd name="connsiteX0-1" fmla="*/ 0 w 2789290"/>
                <a:gd name="connsiteY0-2" fmla="*/ 0 h 598205"/>
                <a:gd name="connsiteX1-3" fmla="*/ 222190 w 2789290"/>
                <a:gd name="connsiteY1-4" fmla="*/ 487110 h 598205"/>
                <a:gd name="connsiteX2-5" fmla="*/ 2435551 w 2789290"/>
                <a:gd name="connsiteY2-6" fmla="*/ 598205 h 598205"/>
                <a:gd name="connsiteX3-7" fmla="*/ 2789290 w 2789290"/>
                <a:gd name="connsiteY3-8" fmla="*/ 40348 h 598205"/>
                <a:gd name="connsiteX4-9" fmla="*/ 0 w 2789290"/>
                <a:gd name="connsiteY4-10" fmla="*/ 0 h 598205"/>
                <a:gd name="connsiteX0-11" fmla="*/ 0 w 2677371"/>
                <a:gd name="connsiteY0-12" fmla="*/ 40615 h 557857"/>
                <a:gd name="connsiteX1-13" fmla="*/ 110271 w 2677371"/>
                <a:gd name="connsiteY1-14" fmla="*/ 446762 h 557857"/>
                <a:gd name="connsiteX2-15" fmla="*/ 2323632 w 2677371"/>
                <a:gd name="connsiteY2-16" fmla="*/ 557857 h 557857"/>
                <a:gd name="connsiteX3-17" fmla="*/ 2677371 w 2677371"/>
                <a:gd name="connsiteY3-18" fmla="*/ 0 h 557857"/>
                <a:gd name="connsiteX4-19" fmla="*/ 0 w 2677371"/>
                <a:gd name="connsiteY4-20" fmla="*/ 40615 h 557857"/>
                <a:gd name="connsiteX0-21" fmla="*/ 0 w 2782146"/>
                <a:gd name="connsiteY0-22" fmla="*/ 0 h 562486"/>
                <a:gd name="connsiteX1-23" fmla="*/ 215046 w 2782146"/>
                <a:gd name="connsiteY1-24" fmla="*/ 451391 h 562486"/>
                <a:gd name="connsiteX2-25" fmla="*/ 2428407 w 2782146"/>
                <a:gd name="connsiteY2-26" fmla="*/ 562486 h 562486"/>
                <a:gd name="connsiteX3-27" fmla="*/ 2782146 w 2782146"/>
                <a:gd name="connsiteY3-28" fmla="*/ 4629 h 562486"/>
                <a:gd name="connsiteX4-29" fmla="*/ 0 w 2782146"/>
                <a:gd name="connsiteY4-30" fmla="*/ 0 h 562486"/>
                <a:gd name="connsiteX0-31" fmla="*/ 0 w 2782146"/>
                <a:gd name="connsiteY0-32" fmla="*/ 0 h 562486"/>
                <a:gd name="connsiteX1-33" fmla="*/ 215046 w 2782146"/>
                <a:gd name="connsiteY1-34" fmla="*/ 451391 h 562486"/>
                <a:gd name="connsiteX2-35" fmla="*/ 2428407 w 2782146"/>
                <a:gd name="connsiteY2-36" fmla="*/ 562486 h 562486"/>
                <a:gd name="connsiteX3-37" fmla="*/ 2782146 w 2782146"/>
                <a:gd name="connsiteY3-38" fmla="*/ 4629 h 562486"/>
                <a:gd name="connsiteX4-39" fmla="*/ 0 w 2782146"/>
                <a:gd name="connsiteY4-40" fmla="*/ 0 h 562486"/>
                <a:gd name="connsiteX0-41" fmla="*/ 0 w 2784527"/>
                <a:gd name="connsiteY0-42" fmla="*/ 4902 h 567388"/>
                <a:gd name="connsiteX1-43" fmla="*/ 215046 w 2784527"/>
                <a:gd name="connsiteY1-44" fmla="*/ 456293 h 567388"/>
                <a:gd name="connsiteX2-45" fmla="*/ 2428407 w 2784527"/>
                <a:gd name="connsiteY2-46" fmla="*/ 567388 h 567388"/>
                <a:gd name="connsiteX3-47" fmla="*/ 2784527 w 2784527"/>
                <a:gd name="connsiteY3-48" fmla="*/ 6 h 567388"/>
                <a:gd name="connsiteX4-49" fmla="*/ 0 w 2784527"/>
                <a:gd name="connsiteY4-50" fmla="*/ 4902 h 567388"/>
                <a:gd name="connsiteX0-51" fmla="*/ 0 w 2784527"/>
                <a:gd name="connsiteY0-52" fmla="*/ 4896 h 567382"/>
                <a:gd name="connsiteX1-53" fmla="*/ 215046 w 2784527"/>
                <a:gd name="connsiteY1-54" fmla="*/ 456287 h 567382"/>
                <a:gd name="connsiteX2-55" fmla="*/ 2428407 w 2784527"/>
                <a:gd name="connsiteY2-56" fmla="*/ 567382 h 567382"/>
                <a:gd name="connsiteX3-57" fmla="*/ 2784527 w 2784527"/>
                <a:gd name="connsiteY3-58" fmla="*/ 0 h 567382"/>
                <a:gd name="connsiteX4-59" fmla="*/ 0 w 2784527"/>
                <a:gd name="connsiteY4-60" fmla="*/ 4896 h 567382"/>
                <a:gd name="connsiteX0-61" fmla="*/ 0 w 2784527"/>
                <a:gd name="connsiteY0-62" fmla="*/ 0 h 569630"/>
                <a:gd name="connsiteX1-63" fmla="*/ 215046 w 2784527"/>
                <a:gd name="connsiteY1-64" fmla="*/ 458535 h 569630"/>
                <a:gd name="connsiteX2-65" fmla="*/ 2428407 w 2784527"/>
                <a:gd name="connsiteY2-66" fmla="*/ 569630 h 569630"/>
                <a:gd name="connsiteX3-67" fmla="*/ 2784527 w 2784527"/>
                <a:gd name="connsiteY3-68" fmla="*/ 2248 h 569630"/>
                <a:gd name="connsiteX4-69" fmla="*/ 0 w 2784527"/>
                <a:gd name="connsiteY4-70" fmla="*/ 0 h 569630"/>
                <a:gd name="connsiteX0-71" fmla="*/ 0 w 2784527"/>
                <a:gd name="connsiteY0-72" fmla="*/ 0 h 569630"/>
                <a:gd name="connsiteX1-73" fmla="*/ 215046 w 2784527"/>
                <a:gd name="connsiteY1-74" fmla="*/ 458535 h 569630"/>
                <a:gd name="connsiteX2-75" fmla="*/ 2428407 w 2784527"/>
                <a:gd name="connsiteY2-76" fmla="*/ 569630 h 569630"/>
                <a:gd name="connsiteX3-77" fmla="*/ 2784527 w 2784527"/>
                <a:gd name="connsiteY3-78" fmla="*/ 2248 h 569630"/>
                <a:gd name="connsiteX4-79" fmla="*/ 0 w 2784527"/>
                <a:gd name="connsiteY4-80" fmla="*/ 0 h 569630"/>
                <a:gd name="connsiteX0-81" fmla="*/ 0 w 2784527"/>
                <a:gd name="connsiteY0-82" fmla="*/ 0 h 474380"/>
                <a:gd name="connsiteX1-83" fmla="*/ 215046 w 2784527"/>
                <a:gd name="connsiteY1-84" fmla="*/ 458535 h 474380"/>
                <a:gd name="connsiteX2-85" fmla="*/ 2523657 w 2784527"/>
                <a:gd name="connsiteY2-86" fmla="*/ 474380 h 474380"/>
                <a:gd name="connsiteX3-87" fmla="*/ 2784527 w 2784527"/>
                <a:gd name="connsiteY3-88" fmla="*/ 2248 h 474380"/>
                <a:gd name="connsiteX4-89" fmla="*/ 0 w 2784527"/>
                <a:gd name="connsiteY4-90" fmla="*/ 0 h 474380"/>
                <a:gd name="connsiteX0-91" fmla="*/ 0 w 2784527"/>
                <a:gd name="connsiteY0-92" fmla="*/ 0 h 474380"/>
                <a:gd name="connsiteX1-93" fmla="*/ 215046 w 2784527"/>
                <a:gd name="connsiteY1-94" fmla="*/ 458535 h 474380"/>
                <a:gd name="connsiteX2-95" fmla="*/ 2523657 w 2784527"/>
                <a:gd name="connsiteY2-96" fmla="*/ 474380 h 474380"/>
                <a:gd name="connsiteX3-97" fmla="*/ 2784527 w 2784527"/>
                <a:gd name="connsiteY3-98" fmla="*/ 2248 h 474380"/>
                <a:gd name="connsiteX4-99" fmla="*/ 0 w 2784527"/>
                <a:gd name="connsiteY4-100" fmla="*/ 0 h 474380"/>
                <a:gd name="connsiteX0-101" fmla="*/ 0 w 2784527"/>
                <a:gd name="connsiteY0-102" fmla="*/ 0 h 474380"/>
                <a:gd name="connsiteX1-103" fmla="*/ 215046 w 2784527"/>
                <a:gd name="connsiteY1-104" fmla="*/ 458535 h 474380"/>
                <a:gd name="connsiteX2-105" fmla="*/ 2523657 w 2784527"/>
                <a:gd name="connsiteY2-106" fmla="*/ 474380 h 474380"/>
                <a:gd name="connsiteX3-107" fmla="*/ 2784527 w 2784527"/>
                <a:gd name="connsiteY3-108" fmla="*/ 2248 h 474380"/>
                <a:gd name="connsiteX4-109" fmla="*/ 0 w 2784527"/>
                <a:gd name="connsiteY4-110" fmla="*/ 0 h 474380"/>
                <a:gd name="connsiteX0-111" fmla="*/ 0 w 2784527"/>
                <a:gd name="connsiteY0-112" fmla="*/ 0 h 471999"/>
                <a:gd name="connsiteX1-113" fmla="*/ 215046 w 2784527"/>
                <a:gd name="connsiteY1-114" fmla="*/ 458535 h 471999"/>
                <a:gd name="connsiteX2-115" fmla="*/ 2516513 w 2784527"/>
                <a:gd name="connsiteY2-116" fmla="*/ 471999 h 471999"/>
                <a:gd name="connsiteX3-117" fmla="*/ 2784527 w 2784527"/>
                <a:gd name="connsiteY3-118" fmla="*/ 2248 h 471999"/>
                <a:gd name="connsiteX4-119" fmla="*/ 0 w 2784527"/>
                <a:gd name="connsiteY4-120" fmla="*/ 0 h 471999"/>
                <a:gd name="connsiteX0-121" fmla="*/ 0 w 2784527"/>
                <a:gd name="connsiteY0-122" fmla="*/ 0 h 471999"/>
                <a:gd name="connsiteX1-123" fmla="*/ 215046 w 2784527"/>
                <a:gd name="connsiteY1-124" fmla="*/ 458535 h 471999"/>
                <a:gd name="connsiteX2-125" fmla="*/ 2516513 w 2784527"/>
                <a:gd name="connsiteY2-126" fmla="*/ 471999 h 471999"/>
                <a:gd name="connsiteX3-127" fmla="*/ 2784527 w 2784527"/>
                <a:gd name="connsiteY3-128" fmla="*/ 2248 h 471999"/>
                <a:gd name="connsiteX4-129" fmla="*/ 0 w 2784527"/>
                <a:gd name="connsiteY4-130" fmla="*/ 0 h 471999"/>
                <a:gd name="connsiteX0-131" fmla="*/ 0 w 2784527"/>
                <a:gd name="connsiteY0-132" fmla="*/ 0 h 471999"/>
                <a:gd name="connsiteX1-133" fmla="*/ 226952 w 2784527"/>
                <a:gd name="connsiteY1-134" fmla="*/ 446628 h 471999"/>
                <a:gd name="connsiteX2-135" fmla="*/ 2516513 w 2784527"/>
                <a:gd name="connsiteY2-136" fmla="*/ 471999 h 471999"/>
                <a:gd name="connsiteX3-137" fmla="*/ 2784527 w 2784527"/>
                <a:gd name="connsiteY3-138" fmla="*/ 2248 h 471999"/>
                <a:gd name="connsiteX4-139" fmla="*/ 0 w 2784527"/>
                <a:gd name="connsiteY4-140" fmla="*/ 0 h 471999"/>
                <a:gd name="connsiteX0-141" fmla="*/ 0 w 2784527"/>
                <a:gd name="connsiteY0-142" fmla="*/ 0 h 471999"/>
                <a:gd name="connsiteX1-143" fmla="*/ 226952 w 2784527"/>
                <a:gd name="connsiteY1-144" fmla="*/ 446628 h 471999"/>
                <a:gd name="connsiteX2-145" fmla="*/ 2516513 w 2784527"/>
                <a:gd name="connsiteY2-146" fmla="*/ 471999 h 471999"/>
                <a:gd name="connsiteX3-147" fmla="*/ 2784527 w 2784527"/>
                <a:gd name="connsiteY3-148" fmla="*/ 2248 h 471999"/>
                <a:gd name="connsiteX4-149" fmla="*/ 0 w 2784527"/>
                <a:gd name="connsiteY4-150" fmla="*/ 0 h 471999"/>
                <a:gd name="connsiteX0-151" fmla="*/ 0 w 2784527"/>
                <a:gd name="connsiteY0-152" fmla="*/ 0 h 471999"/>
                <a:gd name="connsiteX1-153" fmla="*/ 226952 w 2784527"/>
                <a:gd name="connsiteY1-154" fmla="*/ 446628 h 471999"/>
                <a:gd name="connsiteX2-155" fmla="*/ 2516513 w 2784527"/>
                <a:gd name="connsiteY2-156" fmla="*/ 471999 h 471999"/>
                <a:gd name="connsiteX3-157" fmla="*/ 2784527 w 2784527"/>
                <a:gd name="connsiteY3-158" fmla="*/ 2248 h 471999"/>
                <a:gd name="connsiteX4-159" fmla="*/ 0 w 2784527"/>
                <a:gd name="connsiteY4-160" fmla="*/ 0 h 471999"/>
                <a:gd name="connsiteX0-161" fmla="*/ 0 w 2784527"/>
                <a:gd name="connsiteY0-162" fmla="*/ 0 h 553756"/>
                <a:gd name="connsiteX1-163" fmla="*/ 226952 w 2784527"/>
                <a:gd name="connsiteY1-164" fmla="*/ 446628 h 553756"/>
                <a:gd name="connsiteX2-165" fmla="*/ 2516513 w 2784527"/>
                <a:gd name="connsiteY2-166" fmla="*/ 471999 h 553756"/>
                <a:gd name="connsiteX3-167" fmla="*/ 2784527 w 2784527"/>
                <a:gd name="connsiteY3-168" fmla="*/ 2248 h 553756"/>
                <a:gd name="connsiteX4-169" fmla="*/ 0 w 2784527"/>
                <a:gd name="connsiteY4-170" fmla="*/ 0 h 553756"/>
                <a:gd name="connsiteX0-171" fmla="*/ 0 w 2784527"/>
                <a:gd name="connsiteY0-172" fmla="*/ 0 h 660042"/>
                <a:gd name="connsiteX1-173" fmla="*/ 226952 w 2784527"/>
                <a:gd name="connsiteY1-174" fmla="*/ 446628 h 660042"/>
                <a:gd name="connsiteX2-175" fmla="*/ 2516513 w 2784527"/>
                <a:gd name="connsiteY2-176" fmla="*/ 471999 h 660042"/>
                <a:gd name="connsiteX3-177" fmla="*/ 2784527 w 2784527"/>
                <a:gd name="connsiteY3-178" fmla="*/ 2248 h 660042"/>
                <a:gd name="connsiteX4-179" fmla="*/ 0 w 2784527"/>
                <a:gd name="connsiteY4-180" fmla="*/ 0 h 660042"/>
                <a:gd name="connsiteX0-181" fmla="*/ 0 w 2784527"/>
                <a:gd name="connsiteY0-182" fmla="*/ 0 h 742561"/>
                <a:gd name="connsiteX1-183" fmla="*/ 226952 w 2784527"/>
                <a:gd name="connsiteY1-184" fmla="*/ 446628 h 742561"/>
                <a:gd name="connsiteX2-185" fmla="*/ 1361428 w 2784527"/>
                <a:gd name="connsiteY2-186" fmla="*/ 742482 h 742561"/>
                <a:gd name="connsiteX3-187" fmla="*/ 2516513 w 2784527"/>
                <a:gd name="connsiteY3-188" fmla="*/ 471999 h 742561"/>
                <a:gd name="connsiteX4-189" fmla="*/ 2784527 w 2784527"/>
                <a:gd name="connsiteY4-190" fmla="*/ 2248 h 742561"/>
                <a:gd name="connsiteX5" fmla="*/ 0 w 2784527"/>
                <a:gd name="connsiteY5" fmla="*/ 0 h 742561"/>
                <a:gd name="connsiteX0-191" fmla="*/ 0 w 2784527"/>
                <a:gd name="connsiteY0-192" fmla="*/ 0 h 742561"/>
                <a:gd name="connsiteX1-193" fmla="*/ 226952 w 2784527"/>
                <a:gd name="connsiteY1-194" fmla="*/ 446628 h 742561"/>
                <a:gd name="connsiteX2-195" fmla="*/ 1361428 w 2784527"/>
                <a:gd name="connsiteY2-196" fmla="*/ 742482 h 742561"/>
                <a:gd name="connsiteX3-197" fmla="*/ 2516513 w 2784527"/>
                <a:gd name="connsiteY3-198" fmla="*/ 471999 h 742561"/>
                <a:gd name="connsiteX4-199" fmla="*/ 2784527 w 2784527"/>
                <a:gd name="connsiteY4-200" fmla="*/ 2248 h 742561"/>
                <a:gd name="connsiteX5-201" fmla="*/ 0 w 2784527"/>
                <a:gd name="connsiteY5-202" fmla="*/ 0 h 742561"/>
                <a:gd name="connsiteX0-203" fmla="*/ 0 w 2784527"/>
                <a:gd name="connsiteY0-204" fmla="*/ 0 h 735422"/>
                <a:gd name="connsiteX1-205" fmla="*/ 226952 w 2784527"/>
                <a:gd name="connsiteY1-206" fmla="*/ 446628 h 735422"/>
                <a:gd name="connsiteX2-207" fmla="*/ 1366190 w 2784527"/>
                <a:gd name="connsiteY2-208" fmla="*/ 735339 h 735422"/>
                <a:gd name="connsiteX3-209" fmla="*/ 2516513 w 2784527"/>
                <a:gd name="connsiteY3-210" fmla="*/ 471999 h 735422"/>
                <a:gd name="connsiteX4-211" fmla="*/ 2784527 w 2784527"/>
                <a:gd name="connsiteY4-212" fmla="*/ 2248 h 735422"/>
                <a:gd name="connsiteX5-213" fmla="*/ 0 w 2784527"/>
                <a:gd name="connsiteY5-214" fmla="*/ 0 h 735422"/>
                <a:gd name="connsiteX0-215" fmla="*/ 0 w 2784527"/>
                <a:gd name="connsiteY0-216" fmla="*/ 0 h 735472"/>
                <a:gd name="connsiteX1-217" fmla="*/ 226952 w 2784527"/>
                <a:gd name="connsiteY1-218" fmla="*/ 446628 h 735472"/>
                <a:gd name="connsiteX2-219" fmla="*/ 1366190 w 2784527"/>
                <a:gd name="connsiteY2-220" fmla="*/ 735339 h 735472"/>
                <a:gd name="connsiteX3-221" fmla="*/ 2516513 w 2784527"/>
                <a:gd name="connsiteY3-222" fmla="*/ 471999 h 735472"/>
                <a:gd name="connsiteX4-223" fmla="*/ 2784527 w 2784527"/>
                <a:gd name="connsiteY4-224" fmla="*/ 2248 h 735472"/>
                <a:gd name="connsiteX5-225" fmla="*/ 0 w 2784527"/>
                <a:gd name="connsiteY5-226" fmla="*/ 0 h 735472"/>
                <a:gd name="connsiteX0-227" fmla="*/ 0 w 2784527"/>
                <a:gd name="connsiteY0-228" fmla="*/ 0 h 735447"/>
                <a:gd name="connsiteX1-229" fmla="*/ 226952 w 2784527"/>
                <a:gd name="connsiteY1-230" fmla="*/ 446628 h 735447"/>
                <a:gd name="connsiteX2-231" fmla="*/ 1366190 w 2784527"/>
                <a:gd name="connsiteY2-232" fmla="*/ 735339 h 735447"/>
                <a:gd name="connsiteX3-233" fmla="*/ 2511751 w 2784527"/>
                <a:gd name="connsiteY3-234" fmla="*/ 469618 h 735447"/>
                <a:gd name="connsiteX4-235" fmla="*/ 2784527 w 2784527"/>
                <a:gd name="connsiteY4-236" fmla="*/ 2248 h 735447"/>
                <a:gd name="connsiteX5-237" fmla="*/ 0 w 2784527"/>
                <a:gd name="connsiteY5-238" fmla="*/ 0 h 735447"/>
                <a:gd name="connsiteX0-239" fmla="*/ 0 w 2784527"/>
                <a:gd name="connsiteY0-240" fmla="*/ 0 h 735434"/>
                <a:gd name="connsiteX1-241" fmla="*/ 226952 w 2784527"/>
                <a:gd name="connsiteY1-242" fmla="*/ 446628 h 735434"/>
                <a:gd name="connsiteX2-243" fmla="*/ 1366190 w 2784527"/>
                <a:gd name="connsiteY2-244" fmla="*/ 735339 h 735434"/>
                <a:gd name="connsiteX3-245" fmla="*/ 2511751 w 2784527"/>
                <a:gd name="connsiteY3-246" fmla="*/ 469618 h 735434"/>
                <a:gd name="connsiteX4-247" fmla="*/ 2784527 w 2784527"/>
                <a:gd name="connsiteY4-248" fmla="*/ 2248 h 735434"/>
                <a:gd name="connsiteX5-249" fmla="*/ 0 w 2784527"/>
                <a:gd name="connsiteY5-250" fmla="*/ 0 h 735434"/>
                <a:gd name="connsiteX0-251" fmla="*/ 0 w 2784527"/>
                <a:gd name="connsiteY0-252" fmla="*/ 0 h 735353"/>
                <a:gd name="connsiteX1-253" fmla="*/ 226952 w 2784527"/>
                <a:gd name="connsiteY1-254" fmla="*/ 446628 h 735353"/>
                <a:gd name="connsiteX2-255" fmla="*/ 1366190 w 2784527"/>
                <a:gd name="connsiteY2-256" fmla="*/ 735339 h 735353"/>
                <a:gd name="connsiteX3-257" fmla="*/ 2511751 w 2784527"/>
                <a:gd name="connsiteY3-258" fmla="*/ 469618 h 735353"/>
                <a:gd name="connsiteX4-259" fmla="*/ 2784527 w 2784527"/>
                <a:gd name="connsiteY4-260" fmla="*/ 2248 h 735353"/>
                <a:gd name="connsiteX5-261" fmla="*/ 0 w 2784527"/>
                <a:gd name="connsiteY5-262" fmla="*/ 0 h 735353"/>
                <a:gd name="connsiteX0-263" fmla="*/ 0 w 2784527"/>
                <a:gd name="connsiteY0-264" fmla="*/ 0 h 735415"/>
                <a:gd name="connsiteX1-265" fmla="*/ 236477 w 2784527"/>
                <a:gd name="connsiteY1-266" fmla="*/ 449009 h 735415"/>
                <a:gd name="connsiteX2-267" fmla="*/ 1366190 w 2784527"/>
                <a:gd name="connsiteY2-268" fmla="*/ 735339 h 735415"/>
                <a:gd name="connsiteX3-269" fmla="*/ 2511751 w 2784527"/>
                <a:gd name="connsiteY3-270" fmla="*/ 469618 h 735415"/>
                <a:gd name="connsiteX4-271" fmla="*/ 2784527 w 2784527"/>
                <a:gd name="connsiteY4-272" fmla="*/ 2248 h 735415"/>
                <a:gd name="connsiteX5-273" fmla="*/ 0 w 2784527"/>
                <a:gd name="connsiteY5-274" fmla="*/ 0 h 735415"/>
                <a:gd name="connsiteX0-275" fmla="*/ 0 w 2784527"/>
                <a:gd name="connsiteY0-276" fmla="*/ 0 h 735346"/>
                <a:gd name="connsiteX1-277" fmla="*/ 236477 w 2784527"/>
                <a:gd name="connsiteY1-278" fmla="*/ 449009 h 735346"/>
                <a:gd name="connsiteX2-279" fmla="*/ 1366190 w 2784527"/>
                <a:gd name="connsiteY2-280" fmla="*/ 735339 h 735346"/>
                <a:gd name="connsiteX3-281" fmla="*/ 2511751 w 2784527"/>
                <a:gd name="connsiteY3-282" fmla="*/ 469618 h 735346"/>
                <a:gd name="connsiteX4-283" fmla="*/ 2784527 w 2784527"/>
                <a:gd name="connsiteY4-284" fmla="*/ 2248 h 735346"/>
                <a:gd name="connsiteX5-285" fmla="*/ 0 w 2784527"/>
                <a:gd name="connsiteY5-286" fmla="*/ 0 h 735346"/>
                <a:gd name="connsiteX0-287" fmla="*/ 0 w 2784527"/>
                <a:gd name="connsiteY0-288" fmla="*/ 0 h 735346"/>
                <a:gd name="connsiteX1-289" fmla="*/ 236477 w 2784527"/>
                <a:gd name="connsiteY1-290" fmla="*/ 449009 h 735346"/>
                <a:gd name="connsiteX2-291" fmla="*/ 1366190 w 2784527"/>
                <a:gd name="connsiteY2-292" fmla="*/ 735339 h 735346"/>
                <a:gd name="connsiteX3-293" fmla="*/ 2511751 w 2784527"/>
                <a:gd name="connsiteY3-294" fmla="*/ 469618 h 735346"/>
                <a:gd name="connsiteX4-295" fmla="*/ 2784527 w 2784527"/>
                <a:gd name="connsiteY4-296" fmla="*/ 2248 h 735346"/>
                <a:gd name="connsiteX5-297" fmla="*/ 0 w 2784527"/>
                <a:gd name="connsiteY5-298" fmla="*/ 0 h 735346"/>
                <a:gd name="connsiteX0-299" fmla="*/ 84443 w 2868970"/>
                <a:gd name="connsiteY0-300" fmla="*/ 1353824 h 2197322"/>
                <a:gd name="connsiteX1-301" fmla="*/ 37551 w 2868970"/>
                <a:gd name="connsiteY1-302" fmla="*/ 9751 h 2197322"/>
                <a:gd name="connsiteX2-303" fmla="*/ 1450633 w 2868970"/>
                <a:gd name="connsiteY2-304" fmla="*/ 2089163 h 2197322"/>
                <a:gd name="connsiteX3-305" fmla="*/ 2596194 w 2868970"/>
                <a:gd name="connsiteY3-306" fmla="*/ 1823442 h 2197322"/>
                <a:gd name="connsiteX4-307" fmla="*/ 2868970 w 2868970"/>
                <a:gd name="connsiteY4-308" fmla="*/ 1356072 h 2197322"/>
                <a:gd name="connsiteX5-309" fmla="*/ 84443 w 2868970"/>
                <a:gd name="connsiteY5-310" fmla="*/ 1353824 h 2197322"/>
                <a:gd name="connsiteX0-311" fmla="*/ 88617 w 2873144"/>
                <a:gd name="connsiteY0-312" fmla="*/ 1280434 h 2118706"/>
                <a:gd name="connsiteX1-313" fmla="*/ 36963 w 2873144"/>
                <a:gd name="connsiteY1-314" fmla="*/ 10180 h 2118706"/>
                <a:gd name="connsiteX2-315" fmla="*/ 1454807 w 2873144"/>
                <a:gd name="connsiteY2-316" fmla="*/ 2015773 h 2118706"/>
                <a:gd name="connsiteX3-317" fmla="*/ 2600368 w 2873144"/>
                <a:gd name="connsiteY3-318" fmla="*/ 1750052 h 2118706"/>
                <a:gd name="connsiteX4-319" fmla="*/ 2873144 w 2873144"/>
                <a:gd name="connsiteY4-320" fmla="*/ 1282682 h 2118706"/>
                <a:gd name="connsiteX5-321" fmla="*/ 88617 w 2873144"/>
                <a:gd name="connsiteY5-322" fmla="*/ 1280434 h 2118706"/>
                <a:gd name="connsiteX0-323" fmla="*/ 88617 w 2951923"/>
                <a:gd name="connsiteY0-324" fmla="*/ 1290262 h 2025601"/>
                <a:gd name="connsiteX1-325" fmla="*/ 36963 w 2951923"/>
                <a:gd name="connsiteY1-326" fmla="*/ 20008 h 2025601"/>
                <a:gd name="connsiteX2-327" fmla="*/ 1454807 w 2951923"/>
                <a:gd name="connsiteY2-328" fmla="*/ 2025601 h 2025601"/>
                <a:gd name="connsiteX3-329" fmla="*/ 2905168 w 2951923"/>
                <a:gd name="connsiteY3-330" fmla="*/ 12042 h 2025601"/>
                <a:gd name="connsiteX4-331" fmla="*/ 2873144 w 2951923"/>
                <a:gd name="connsiteY4-332" fmla="*/ 1292510 h 2025601"/>
                <a:gd name="connsiteX5-333" fmla="*/ 88617 w 2951923"/>
                <a:gd name="connsiteY5-334" fmla="*/ 1290262 h 2025601"/>
                <a:gd name="connsiteX0-335" fmla="*/ 88617 w 2951923"/>
                <a:gd name="connsiteY0-336" fmla="*/ 1433706 h 1694255"/>
                <a:gd name="connsiteX1-337" fmla="*/ 36963 w 2951923"/>
                <a:gd name="connsiteY1-338" fmla="*/ 163452 h 1694255"/>
                <a:gd name="connsiteX2-339" fmla="*/ 2905168 w 2951923"/>
                <a:gd name="connsiteY2-340" fmla="*/ 155486 h 1694255"/>
                <a:gd name="connsiteX3-341" fmla="*/ 2873144 w 2951923"/>
                <a:gd name="connsiteY3-342" fmla="*/ 1435954 h 1694255"/>
                <a:gd name="connsiteX4-343" fmla="*/ 88617 w 2951923"/>
                <a:gd name="connsiteY4-344" fmla="*/ 1433706 h 1694255"/>
                <a:gd name="connsiteX0-345" fmla="*/ 88617 w 2979811"/>
                <a:gd name="connsiteY0-346" fmla="*/ 1433706 h 1694255"/>
                <a:gd name="connsiteX1-347" fmla="*/ 36963 w 2979811"/>
                <a:gd name="connsiteY1-348" fmla="*/ 163452 h 1694255"/>
                <a:gd name="connsiteX2-349" fmla="*/ 2905168 w 2979811"/>
                <a:gd name="connsiteY2-350" fmla="*/ 155486 h 1694255"/>
                <a:gd name="connsiteX3-351" fmla="*/ 2873144 w 2979811"/>
                <a:gd name="connsiteY3-352" fmla="*/ 1435954 h 1694255"/>
                <a:gd name="connsiteX4-353" fmla="*/ 88617 w 2979811"/>
                <a:gd name="connsiteY4-354" fmla="*/ 1433706 h 1694255"/>
                <a:gd name="connsiteX0-355" fmla="*/ 106956 w 2998150"/>
                <a:gd name="connsiteY0-356" fmla="*/ 1433706 h 1694255"/>
                <a:gd name="connsiteX1-357" fmla="*/ 55302 w 2998150"/>
                <a:gd name="connsiteY1-358" fmla="*/ 163452 h 1694255"/>
                <a:gd name="connsiteX2-359" fmla="*/ 2923507 w 2998150"/>
                <a:gd name="connsiteY2-360" fmla="*/ 155486 h 1694255"/>
                <a:gd name="connsiteX3-361" fmla="*/ 2891483 w 2998150"/>
                <a:gd name="connsiteY3-362" fmla="*/ 1435954 h 1694255"/>
                <a:gd name="connsiteX4-363" fmla="*/ 106956 w 2998150"/>
                <a:gd name="connsiteY4-364" fmla="*/ 1433706 h 1694255"/>
                <a:gd name="connsiteX0-365" fmla="*/ 97436 w 2988630"/>
                <a:gd name="connsiteY0-366" fmla="*/ 1433706 h 1694255"/>
                <a:gd name="connsiteX1-367" fmla="*/ 45782 w 2988630"/>
                <a:gd name="connsiteY1-368" fmla="*/ 163452 h 1694255"/>
                <a:gd name="connsiteX2-369" fmla="*/ 2913987 w 2988630"/>
                <a:gd name="connsiteY2-370" fmla="*/ 155486 h 1694255"/>
                <a:gd name="connsiteX3-371" fmla="*/ 2881963 w 2988630"/>
                <a:gd name="connsiteY3-372" fmla="*/ 1435954 h 1694255"/>
                <a:gd name="connsiteX4-373" fmla="*/ 97436 w 2988630"/>
                <a:gd name="connsiteY4-374" fmla="*/ 1433706 h 1694255"/>
                <a:gd name="connsiteX0-375" fmla="*/ 97436 w 2980253"/>
                <a:gd name="connsiteY0-376" fmla="*/ 1433706 h 1694255"/>
                <a:gd name="connsiteX1-377" fmla="*/ 45782 w 2980253"/>
                <a:gd name="connsiteY1-378" fmla="*/ 163452 h 1694255"/>
                <a:gd name="connsiteX2-379" fmla="*/ 2913987 w 2980253"/>
                <a:gd name="connsiteY2-380" fmla="*/ 155486 h 1694255"/>
                <a:gd name="connsiteX3-381" fmla="*/ 2881963 w 2980253"/>
                <a:gd name="connsiteY3-382" fmla="*/ 1435954 h 1694255"/>
                <a:gd name="connsiteX4-383" fmla="*/ 97436 w 2980253"/>
                <a:gd name="connsiteY4-384" fmla="*/ 1433706 h 1694255"/>
                <a:gd name="connsiteX0-385" fmla="*/ 97436 w 2980253"/>
                <a:gd name="connsiteY0-386" fmla="*/ 1321410 h 1581959"/>
                <a:gd name="connsiteX1-387" fmla="*/ 45782 w 2980253"/>
                <a:gd name="connsiteY1-388" fmla="*/ 51156 h 1581959"/>
                <a:gd name="connsiteX2-389" fmla="*/ 2913987 w 2980253"/>
                <a:gd name="connsiteY2-390" fmla="*/ 43190 h 1581959"/>
                <a:gd name="connsiteX3-391" fmla="*/ 2881963 w 2980253"/>
                <a:gd name="connsiteY3-392" fmla="*/ 1323658 h 1581959"/>
                <a:gd name="connsiteX4-393" fmla="*/ 97436 w 2980253"/>
                <a:gd name="connsiteY4-394" fmla="*/ 1321410 h 1581959"/>
                <a:gd name="connsiteX0-395" fmla="*/ 97436 w 2980253"/>
                <a:gd name="connsiteY0-396" fmla="*/ 1278220 h 1538769"/>
                <a:gd name="connsiteX1-397" fmla="*/ 45782 w 2980253"/>
                <a:gd name="connsiteY1-398" fmla="*/ 7966 h 1538769"/>
                <a:gd name="connsiteX2-399" fmla="*/ 2913987 w 2980253"/>
                <a:gd name="connsiteY2-400" fmla="*/ 0 h 1538769"/>
                <a:gd name="connsiteX3-401" fmla="*/ 2881963 w 2980253"/>
                <a:gd name="connsiteY3-402" fmla="*/ 1280468 h 1538769"/>
                <a:gd name="connsiteX4-403" fmla="*/ 97436 w 2980253"/>
                <a:gd name="connsiteY4-404" fmla="*/ 1278220 h 1538769"/>
                <a:gd name="connsiteX0-405" fmla="*/ 103782 w 2986599"/>
                <a:gd name="connsiteY0-406" fmla="*/ 1278220 h 1538769"/>
                <a:gd name="connsiteX1-407" fmla="*/ 52128 w 2986599"/>
                <a:gd name="connsiteY1-408" fmla="*/ 7966 h 1538769"/>
                <a:gd name="connsiteX2-409" fmla="*/ 2920333 w 2986599"/>
                <a:gd name="connsiteY2-410" fmla="*/ 0 h 1538769"/>
                <a:gd name="connsiteX3-411" fmla="*/ 2888309 w 2986599"/>
                <a:gd name="connsiteY3-412" fmla="*/ 1280468 h 1538769"/>
                <a:gd name="connsiteX4-413" fmla="*/ 103782 w 2986599"/>
                <a:gd name="connsiteY4-414" fmla="*/ 1278220 h 1538769"/>
                <a:gd name="connsiteX0-415" fmla="*/ 108661 w 2991478"/>
                <a:gd name="connsiteY0-416" fmla="*/ 1278220 h 1538769"/>
                <a:gd name="connsiteX1-417" fmla="*/ 57007 w 2991478"/>
                <a:gd name="connsiteY1-418" fmla="*/ 7966 h 1538769"/>
                <a:gd name="connsiteX2-419" fmla="*/ 2925212 w 2991478"/>
                <a:gd name="connsiteY2-420" fmla="*/ 0 h 1538769"/>
                <a:gd name="connsiteX3-421" fmla="*/ 2893188 w 2991478"/>
                <a:gd name="connsiteY3-422" fmla="*/ 1280468 h 1538769"/>
                <a:gd name="connsiteX4-423" fmla="*/ 108661 w 2991478"/>
                <a:gd name="connsiteY4-424" fmla="*/ 1278220 h 1538769"/>
                <a:gd name="connsiteX0-425" fmla="*/ 108661 w 2996072"/>
                <a:gd name="connsiteY0-426" fmla="*/ 1278220 h 1538769"/>
                <a:gd name="connsiteX1-427" fmla="*/ 57007 w 2996072"/>
                <a:gd name="connsiteY1-428" fmla="*/ 7966 h 1538769"/>
                <a:gd name="connsiteX2-429" fmla="*/ 2925212 w 2996072"/>
                <a:gd name="connsiteY2-430" fmla="*/ 0 h 1538769"/>
                <a:gd name="connsiteX3-431" fmla="*/ 2893188 w 2996072"/>
                <a:gd name="connsiteY3-432" fmla="*/ 1280468 h 1538769"/>
                <a:gd name="connsiteX4-433" fmla="*/ 108661 w 2996072"/>
                <a:gd name="connsiteY4-434" fmla="*/ 1278220 h 1538769"/>
                <a:gd name="connsiteX0-435" fmla="*/ 108661 w 2989907"/>
                <a:gd name="connsiteY0-436" fmla="*/ 1278220 h 1538769"/>
                <a:gd name="connsiteX1-437" fmla="*/ 57007 w 2989907"/>
                <a:gd name="connsiteY1-438" fmla="*/ 7966 h 1538769"/>
                <a:gd name="connsiteX2-439" fmla="*/ 2925212 w 2989907"/>
                <a:gd name="connsiteY2-440" fmla="*/ 0 h 1538769"/>
                <a:gd name="connsiteX3-441" fmla="*/ 2893188 w 2989907"/>
                <a:gd name="connsiteY3-442" fmla="*/ 1280468 h 1538769"/>
                <a:gd name="connsiteX4-443" fmla="*/ 108661 w 2989907"/>
                <a:gd name="connsiteY4-444" fmla="*/ 1278220 h 1538769"/>
                <a:gd name="connsiteX0-445" fmla="*/ 108661 w 2996072"/>
                <a:gd name="connsiteY0-446" fmla="*/ 1278220 h 1538769"/>
                <a:gd name="connsiteX1-447" fmla="*/ 57007 w 2996072"/>
                <a:gd name="connsiteY1-448" fmla="*/ 7966 h 1538769"/>
                <a:gd name="connsiteX2-449" fmla="*/ 2925212 w 2996072"/>
                <a:gd name="connsiteY2-450" fmla="*/ 0 h 1538769"/>
                <a:gd name="connsiteX3-451" fmla="*/ 2893188 w 2996072"/>
                <a:gd name="connsiteY3-452" fmla="*/ 1280468 h 1538769"/>
                <a:gd name="connsiteX4-453" fmla="*/ 108661 w 2996072"/>
                <a:gd name="connsiteY4-454" fmla="*/ 1278220 h 1538769"/>
                <a:gd name="connsiteX0-455" fmla="*/ 108661 w 2996756"/>
                <a:gd name="connsiteY0-456" fmla="*/ 1278220 h 1538769"/>
                <a:gd name="connsiteX1-457" fmla="*/ 57007 w 2996756"/>
                <a:gd name="connsiteY1-458" fmla="*/ 7966 h 1538769"/>
                <a:gd name="connsiteX2-459" fmla="*/ 2925212 w 2996756"/>
                <a:gd name="connsiteY2-460" fmla="*/ 0 h 1538769"/>
                <a:gd name="connsiteX3-461" fmla="*/ 2893188 w 2996756"/>
                <a:gd name="connsiteY3-462" fmla="*/ 1280468 h 1538769"/>
                <a:gd name="connsiteX4-463" fmla="*/ 108661 w 2996756"/>
                <a:gd name="connsiteY4-464" fmla="*/ 1278220 h 1538769"/>
                <a:gd name="connsiteX0-465" fmla="*/ 218419 w 2973164"/>
                <a:gd name="connsiteY0-466" fmla="*/ 37954 h 1817482"/>
                <a:gd name="connsiteX1-467" fmla="*/ 33415 w 2973164"/>
                <a:gd name="connsiteY1-468" fmla="*/ 494107 h 1817482"/>
                <a:gd name="connsiteX2-469" fmla="*/ 2901620 w 2973164"/>
                <a:gd name="connsiteY2-470" fmla="*/ 486141 h 1817482"/>
                <a:gd name="connsiteX3-471" fmla="*/ 2869596 w 2973164"/>
                <a:gd name="connsiteY3-472" fmla="*/ 1766609 h 1817482"/>
                <a:gd name="connsiteX4-473" fmla="*/ 218419 w 2973164"/>
                <a:gd name="connsiteY4-474" fmla="*/ 37954 h 1817482"/>
                <a:gd name="connsiteX0-475" fmla="*/ 218419 w 2942363"/>
                <a:gd name="connsiteY0-476" fmla="*/ 43246 h 702491"/>
                <a:gd name="connsiteX1-477" fmla="*/ 33415 w 2942363"/>
                <a:gd name="connsiteY1-478" fmla="*/ 499399 h 702491"/>
                <a:gd name="connsiteX2-479" fmla="*/ 2901620 w 2942363"/>
                <a:gd name="connsiteY2-480" fmla="*/ 491433 h 702491"/>
                <a:gd name="connsiteX3-481" fmla="*/ 2729102 w 2942363"/>
                <a:gd name="connsiteY3-482" fmla="*/ 45495 h 702491"/>
                <a:gd name="connsiteX4-483" fmla="*/ 218419 w 2942363"/>
                <a:gd name="connsiteY4-484" fmla="*/ 43246 h 702491"/>
                <a:gd name="connsiteX0-485" fmla="*/ 185004 w 2908948"/>
                <a:gd name="connsiteY0-486" fmla="*/ 70138 h 729383"/>
                <a:gd name="connsiteX1-487" fmla="*/ 0 w 2908948"/>
                <a:gd name="connsiteY1-488" fmla="*/ 526291 h 729383"/>
                <a:gd name="connsiteX2-489" fmla="*/ 2868205 w 2908948"/>
                <a:gd name="connsiteY2-490" fmla="*/ 518325 h 729383"/>
                <a:gd name="connsiteX3-491" fmla="*/ 2695687 w 2908948"/>
                <a:gd name="connsiteY3-492" fmla="*/ 72387 h 729383"/>
                <a:gd name="connsiteX4-493" fmla="*/ 185004 w 2908948"/>
                <a:gd name="connsiteY4-494" fmla="*/ 70138 h 729383"/>
                <a:gd name="connsiteX0-495" fmla="*/ 165954 w 2908948"/>
                <a:gd name="connsiteY0-496" fmla="*/ 68675 h 744588"/>
                <a:gd name="connsiteX1-497" fmla="*/ 0 w 2908948"/>
                <a:gd name="connsiteY1-498" fmla="*/ 541496 h 744588"/>
                <a:gd name="connsiteX2-499" fmla="*/ 2868205 w 2908948"/>
                <a:gd name="connsiteY2-500" fmla="*/ 533530 h 744588"/>
                <a:gd name="connsiteX3-501" fmla="*/ 2695687 w 2908948"/>
                <a:gd name="connsiteY3-502" fmla="*/ 87592 h 744588"/>
                <a:gd name="connsiteX4-503" fmla="*/ 165954 w 2908948"/>
                <a:gd name="connsiteY4-504" fmla="*/ 68675 h 744588"/>
                <a:gd name="connsiteX0-505" fmla="*/ 165954 w 2908948"/>
                <a:gd name="connsiteY0-506" fmla="*/ 26579 h 702492"/>
                <a:gd name="connsiteX1-507" fmla="*/ 0 w 2908948"/>
                <a:gd name="connsiteY1-508" fmla="*/ 499400 h 702492"/>
                <a:gd name="connsiteX2-509" fmla="*/ 2868205 w 2908948"/>
                <a:gd name="connsiteY2-510" fmla="*/ 491434 h 702492"/>
                <a:gd name="connsiteX3-511" fmla="*/ 2695687 w 2908948"/>
                <a:gd name="connsiteY3-512" fmla="*/ 45496 h 702492"/>
                <a:gd name="connsiteX4-513" fmla="*/ 165954 w 2908948"/>
                <a:gd name="connsiteY4-514" fmla="*/ 26579 h 702492"/>
                <a:gd name="connsiteX0-515" fmla="*/ 165954 w 2868205"/>
                <a:gd name="connsiteY0-516" fmla="*/ 55307 h 731220"/>
                <a:gd name="connsiteX1-517" fmla="*/ 0 w 2868205"/>
                <a:gd name="connsiteY1-518" fmla="*/ 528128 h 731220"/>
                <a:gd name="connsiteX2-519" fmla="*/ 2868205 w 2868205"/>
                <a:gd name="connsiteY2-520" fmla="*/ 520162 h 731220"/>
                <a:gd name="connsiteX3-521" fmla="*/ 2695687 w 2868205"/>
                <a:gd name="connsiteY3-522" fmla="*/ 74224 h 731220"/>
                <a:gd name="connsiteX4-523" fmla="*/ 165954 w 2868205"/>
                <a:gd name="connsiteY4-524" fmla="*/ 55307 h 731220"/>
                <a:gd name="connsiteX0-525" fmla="*/ 165954 w 2868205"/>
                <a:gd name="connsiteY0-526" fmla="*/ 68328 h 744241"/>
                <a:gd name="connsiteX1-527" fmla="*/ 0 w 2868205"/>
                <a:gd name="connsiteY1-528" fmla="*/ 541149 h 744241"/>
                <a:gd name="connsiteX2-529" fmla="*/ 2868205 w 2868205"/>
                <a:gd name="connsiteY2-530" fmla="*/ 533183 h 744241"/>
                <a:gd name="connsiteX3-531" fmla="*/ 2714737 w 2868205"/>
                <a:gd name="connsiteY3-532" fmla="*/ 72958 h 744241"/>
                <a:gd name="connsiteX4-533" fmla="*/ 165954 w 2868205"/>
                <a:gd name="connsiteY4-534" fmla="*/ 68328 h 744241"/>
                <a:gd name="connsiteX0-535" fmla="*/ 165954 w 2868205"/>
                <a:gd name="connsiteY0-536" fmla="*/ 0 h 675913"/>
                <a:gd name="connsiteX1-537" fmla="*/ 0 w 2868205"/>
                <a:gd name="connsiteY1-538" fmla="*/ 472821 h 675913"/>
                <a:gd name="connsiteX2-539" fmla="*/ 2868205 w 2868205"/>
                <a:gd name="connsiteY2-540" fmla="*/ 464855 h 675913"/>
                <a:gd name="connsiteX3-541" fmla="*/ 2714737 w 2868205"/>
                <a:gd name="connsiteY3-542" fmla="*/ 4630 h 675913"/>
                <a:gd name="connsiteX4-543" fmla="*/ 165954 w 2868205"/>
                <a:gd name="connsiteY4-544" fmla="*/ 0 h 675913"/>
                <a:gd name="connsiteX0-545" fmla="*/ 165954 w 2868205"/>
                <a:gd name="connsiteY0-546" fmla="*/ 0 h 675913"/>
                <a:gd name="connsiteX1-547" fmla="*/ 0 w 2868205"/>
                <a:gd name="connsiteY1-548" fmla="*/ 472821 h 675913"/>
                <a:gd name="connsiteX2-549" fmla="*/ 2868205 w 2868205"/>
                <a:gd name="connsiteY2-550" fmla="*/ 464855 h 675913"/>
                <a:gd name="connsiteX3-551" fmla="*/ 2714737 w 2868205"/>
                <a:gd name="connsiteY3-552" fmla="*/ 4630 h 675913"/>
                <a:gd name="connsiteX4-553" fmla="*/ 165954 w 2868205"/>
                <a:gd name="connsiteY4-554" fmla="*/ 0 h 675913"/>
                <a:gd name="connsiteX0-555" fmla="*/ 165954 w 2868205"/>
                <a:gd name="connsiteY0-556" fmla="*/ 0 h 675913"/>
                <a:gd name="connsiteX1-557" fmla="*/ 0 w 2868205"/>
                <a:gd name="connsiteY1-558" fmla="*/ 472821 h 675913"/>
                <a:gd name="connsiteX2-559" fmla="*/ 2868205 w 2868205"/>
                <a:gd name="connsiteY2-560" fmla="*/ 464855 h 675913"/>
                <a:gd name="connsiteX3-561" fmla="*/ 2714737 w 2868205"/>
                <a:gd name="connsiteY3-562" fmla="*/ 4630 h 675913"/>
                <a:gd name="connsiteX4-563" fmla="*/ 165954 w 2868205"/>
                <a:gd name="connsiteY4-564" fmla="*/ 0 h 675913"/>
                <a:gd name="connsiteX0-565" fmla="*/ 165954 w 2868205"/>
                <a:gd name="connsiteY0-566" fmla="*/ 0 h 675913"/>
                <a:gd name="connsiteX1-567" fmla="*/ 0 w 2868205"/>
                <a:gd name="connsiteY1-568" fmla="*/ 472821 h 675913"/>
                <a:gd name="connsiteX2-569" fmla="*/ 2868205 w 2868205"/>
                <a:gd name="connsiteY2-570" fmla="*/ 464855 h 675913"/>
                <a:gd name="connsiteX3-571" fmla="*/ 2714737 w 2868205"/>
                <a:gd name="connsiteY3-572" fmla="*/ 4630 h 675913"/>
                <a:gd name="connsiteX4-573" fmla="*/ 165954 w 2868205"/>
                <a:gd name="connsiteY4-574" fmla="*/ 0 h 675913"/>
                <a:gd name="connsiteX0-575" fmla="*/ 165954 w 2868205"/>
                <a:gd name="connsiteY0-576" fmla="*/ 0 h 675913"/>
                <a:gd name="connsiteX1-577" fmla="*/ 0 w 2868205"/>
                <a:gd name="connsiteY1-578" fmla="*/ 472821 h 675913"/>
                <a:gd name="connsiteX2-579" fmla="*/ 2868205 w 2868205"/>
                <a:gd name="connsiteY2-580" fmla="*/ 464855 h 675913"/>
                <a:gd name="connsiteX3-581" fmla="*/ 2714737 w 2868205"/>
                <a:gd name="connsiteY3-582" fmla="*/ 4630 h 675913"/>
                <a:gd name="connsiteX4-583" fmla="*/ 165954 w 2868205"/>
                <a:gd name="connsiteY4-584" fmla="*/ 0 h 675913"/>
                <a:gd name="connsiteX0-585" fmla="*/ 165954 w 2868205"/>
                <a:gd name="connsiteY0-586" fmla="*/ 0 h 675913"/>
                <a:gd name="connsiteX1-587" fmla="*/ 0 w 2868205"/>
                <a:gd name="connsiteY1-588" fmla="*/ 472821 h 675913"/>
                <a:gd name="connsiteX2-589" fmla="*/ 2868205 w 2868205"/>
                <a:gd name="connsiteY2-590" fmla="*/ 464855 h 675913"/>
                <a:gd name="connsiteX3-591" fmla="*/ 2714737 w 2868205"/>
                <a:gd name="connsiteY3-592" fmla="*/ 4630 h 675913"/>
                <a:gd name="connsiteX4-593" fmla="*/ 165954 w 2868205"/>
                <a:gd name="connsiteY4-594" fmla="*/ 0 h 675913"/>
                <a:gd name="connsiteX0-595" fmla="*/ 165954 w 2868205"/>
                <a:gd name="connsiteY0-596" fmla="*/ 0 h 675913"/>
                <a:gd name="connsiteX1-597" fmla="*/ 0 w 2868205"/>
                <a:gd name="connsiteY1-598" fmla="*/ 472821 h 675913"/>
                <a:gd name="connsiteX2-599" fmla="*/ 2868205 w 2868205"/>
                <a:gd name="connsiteY2-600" fmla="*/ 464855 h 675913"/>
                <a:gd name="connsiteX3-601" fmla="*/ 2714737 w 2868205"/>
                <a:gd name="connsiteY3-602" fmla="*/ 4630 h 675913"/>
                <a:gd name="connsiteX4-603" fmla="*/ 165954 w 2868205"/>
                <a:gd name="connsiteY4-604" fmla="*/ 0 h 675913"/>
                <a:gd name="connsiteX0-605" fmla="*/ 165954 w 2868205"/>
                <a:gd name="connsiteY0-606" fmla="*/ 0 h 675913"/>
                <a:gd name="connsiteX1-607" fmla="*/ 0 w 2868205"/>
                <a:gd name="connsiteY1-608" fmla="*/ 472821 h 675913"/>
                <a:gd name="connsiteX2-609" fmla="*/ 2868205 w 2868205"/>
                <a:gd name="connsiteY2-610" fmla="*/ 464855 h 675913"/>
                <a:gd name="connsiteX3-611" fmla="*/ 2714737 w 2868205"/>
                <a:gd name="connsiteY3-612" fmla="*/ 4630 h 675913"/>
                <a:gd name="connsiteX4-613" fmla="*/ 165954 w 2868205"/>
                <a:gd name="connsiteY4-614" fmla="*/ 0 h 675913"/>
                <a:gd name="connsiteX0-615" fmla="*/ 165954 w 2868205"/>
                <a:gd name="connsiteY0-616" fmla="*/ 0 h 675913"/>
                <a:gd name="connsiteX1-617" fmla="*/ 0 w 2868205"/>
                <a:gd name="connsiteY1-618" fmla="*/ 472821 h 675913"/>
                <a:gd name="connsiteX2-619" fmla="*/ 2868205 w 2868205"/>
                <a:gd name="connsiteY2-620" fmla="*/ 464855 h 675913"/>
                <a:gd name="connsiteX3-621" fmla="*/ 2714737 w 2868205"/>
                <a:gd name="connsiteY3-622" fmla="*/ 4630 h 675913"/>
                <a:gd name="connsiteX4-623" fmla="*/ 165954 w 2868205"/>
                <a:gd name="connsiteY4-624" fmla="*/ 0 h 675913"/>
                <a:gd name="connsiteX0-625" fmla="*/ 165954 w 2868205"/>
                <a:gd name="connsiteY0-626" fmla="*/ 0 h 675913"/>
                <a:gd name="connsiteX1-627" fmla="*/ 0 w 2868205"/>
                <a:gd name="connsiteY1-628" fmla="*/ 472821 h 675913"/>
                <a:gd name="connsiteX2-629" fmla="*/ 2868205 w 2868205"/>
                <a:gd name="connsiteY2-630" fmla="*/ 464855 h 675913"/>
                <a:gd name="connsiteX3-631" fmla="*/ 2714737 w 2868205"/>
                <a:gd name="connsiteY3-632" fmla="*/ 4630 h 675913"/>
                <a:gd name="connsiteX4-633" fmla="*/ 165954 w 2868205"/>
                <a:gd name="connsiteY4-634" fmla="*/ 0 h 675913"/>
                <a:gd name="connsiteX0-635" fmla="*/ 165954 w 2868205"/>
                <a:gd name="connsiteY0-636" fmla="*/ 0 h 675913"/>
                <a:gd name="connsiteX1-637" fmla="*/ 0 w 2868205"/>
                <a:gd name="connsiteY1-638" fmla="*/ 472821 h 675913"/>
                <a:gd name="connsiteX2-639" fmla="*/ 2868205 w 2868205"/>
                <a:gd name="connsiteY2-640" fmla="*/ 464855 h 675913"/>
                <a:gd name="connsiteX3-641" fmla="*/ 2714737 w 2868205"/>
                <a:gd name="connsiteY3-642" fmla="*/ 4630 h 675913"/>
                <a:gd name="connsiteX4-643" fmla="*/ 165954 w 2868205"/>
                <a:gd name="connsiteY4-644" fmla="*/ 0 h 675913"/>
                <a:gd name="connsiteX0-645" fmla="*/ 165954 w 2868205"/>
                <a:gd name="connsiteY0-646" fmla="*/ 0 h 675913"/>
                <a:gd name="connsiteX1-647" fmla="*/ 0 w 2868205"/>
                <a:gd name="connsiteY1-648" fmla="*/ 472821 h 675913"/>
                <a:gd name="connsiteX2-649" fmla="*/ 2868205 w 2868205"/>
                <a:gd name="connsiteY2-650" fmla="*/ 464855 h 675913"/>
                <a:gd name="connsiteX3-651" fmla="*/ 2719499 w 2868205"/>
                <a:gd name="connsiteY3-652" fmla="*/ 11774 h 675913"/>
                <a:gd name="connsiteX4-653" fmla="*/ 165954 w 2868205"/>
                <a:gd name="connsiteY4-654" fmla="*/ 0 h 675913"/>
                <a:gd name="connsiteX0-655" fmla="*/ 165954 w 2868205"/>
                <a:gd name="connsiteY0-656" fmla="*/ 0 h 675913"/>
                <a:gd name="connsiteX1-657" fmla="*/ 0 w 2868205"/>
                <a:gd name="connsiteY1-658" fmla="*/ 472821 h 675913"/>
                <a:gd name="connsiteX2-659" fmla="*/ 2868205 w 2868205"/>
                <a:gd name="connsiteY2-660" fmla="*/ 464855 h 675913"/>
                <a:gd name="connsiteX3-661" fmla="*/ 2719499 w 2868205"/>
                <a:gd name="connsiteY3-662" fmla="*/ 11774 h 675913"/>
                <a:gd name="connsiteX4-663" fmla="*/ 165954 w 2868205"/>
                <a:gd name="connsiteY4-664" fmla="*/ 0 h 675913"/>
                <a:gd name="connsiteX0-665" fmla="*/ 165954 w 2868205"/>
                <a:gd name="connsiteY0-666" fmla="*/ 0 h 675913"/>
                <a:gd name="connsiteX1-667" fmla="*/ 0 w 2868205"/>
                <a:gd name="connsiteY1-668" fmla="*/ 472821 h 675913"/>
                <a:gd name="connsiteX2-669" fmla="*/ 2868205 w 2868205"/>
                <a:gd name="connsiteY2-670" fmla="*/ 464855 h 675913"/>
                <a:gd name="connsiteX3-671" fmla="*/ 2719499 w 2868205"/>
                <a:gd name="connsiteY3-672" fmla="*/ 11774 h 675913"/>
                <a:gd name="connsiteX4-673" fmla="*/ 165954 w 2868205"/>
                <a:gd name="connsiteY4-674" fmla="*/ 0 h 675913"/>
                <a:gd name="connsiteX0-675" fmla="*/ 165954 w 2868205"/>
                <a:gd name="connsiteY0-676" fmla="*/ 0 h 675913"/>
                <a:gd name="connsiteX1-677" fmla="*/ 0 w 2868205"/>
                <a:gd name="connsiteY1-678" fmla="*/ 472821 h 675913"/>
                <a:gd name="connsiteX2-679" fmla="*/ 2868205 w 2868205"/>
                <a:gd name="connsiteY2-680" fmla="*/ 464855 h 675913"/>
                <a:gd name="connsiteX3-681" fmla="*/ 2719499 w 2868205"/>
                <a:gd name="connsiteY3-682" fmla="*/ 11774 h 675913"/>
                <a:gd name="connsiteX4-683" fmla="*/ 165954 w 2868205"/>
                <a:gd name="connsiteY4-684" fmla="*/ 0 h 6759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868205" h="675913">
                  <a:moveTo>
                    <a:pt x="165954" y="0"/>
                  </a:moveTo>
                  <a:cubicBezTo>
                    <a:pt x="86822" y="151257"/>
                    <a:pt x="36268" y="319184"/>
                    <a:pt x="0" y="472821"/>
                  </a:cubicBezTo>
                  <a:cubicBezTo>
                    <a:pt x="245587" y="681266"/>
                    <a:pt x="2421701" y="802840"/>
                    <a:pt x="2868205" y="464855"/>
                  </a:cubicBezTo>
                  <a:cubicBezTo>
                    <a:pt x="2831337" y="300335"/>
                    <a:pt x="2782562" y="114383"/>
                    <a:pt x="2719499" y="11774"/>
                  </a:cubicBezTo>
                  <a:cubicBezTo>
                    <a:pt x="2454103" y="226926"/>
                    <a:pt x="338479" y="203949"/>
                    <a:pt x="165954" y="0"/>
                  </a:cubicBezTo>
                  <a:close/>
                </a:path>
              </a:pathLst>
            </a:custGeom>
            <a:solidFill>
              <a:srgbClr val="DCDCD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2945130" y="1964214"/>
              <a:ext cx="2025238" cy="1940233"/>
            </a:xfrm>
            <a:custGeom>
              <a:avLst/>
              <a:gdLst>
                <a:gd name="connsiteX0" fmla="*/ 17091 w 1905712"/>
                <a:gd name="connsiteY0" fmla="*/ 0 h 1931349"/>
                <a:gd name="connsiteX1" fmla="*/ 0 w 1905712"/>
                <a:gd name="connsiteY1" fmla="*/ 418743 h 1931349"/>
                <a:gd name="connsiteX2" fmla="*/ 8546 w 1905712"/>
                <a:gd name="connsiteY2" fmla="*/ 1256231 h 1931349"/>
                <a:gd name="connsiteX3" fmla="*/ 85458 w 1905712"/>
                <a:gd name="connsiteY3" fmla="*/ 1589517 h 1931349"/>
                <a:gd name="connsiteX4" fmla="*/ 119641 w 1905712"/>
                <a:gd name="connsiteY4" fmla="*/ 1136590 h 1931349"/>
                <a:gd name="connsiteX5" fmla="*/ 256374 w 1905712"/>
                <a:gd name="connsiteY5" fmla="*/ 606751 h 1931349"/>
                <a:gd name="connsiteX6" fmla="*/ 435835 w 1905712"/>
                <a:gd name="connsiteY6" fmla="*/ 999857 h 1931349"/>
                <a:gd name="connsiteX7" fmla="*/ 598205 w 1905712"/>
                <a:gd name="connsiteY7" fmla="*/ 1290414 h 1931349"/>
                <a:gd name="connsiteX8" fmla="*/ 837488 w 1905712"/>
                <a:gd name="connsiteY8" fmla="*/ 828942 h 1931349"/>
                <a:gd name="connsiteX9" fmla="*/ 1110953 w 1905712"/>
                <a:gd name="connsiteY9" fmla="*/ 1093861 h 1931349"/>
                <a:gd name="connsiteX10" fmla="*/ 1367327 w 1905712"/>
                <a:gd name="connsiteY10" fmla="*/ 803304 h 1931349"/>
                <a:gd name="connsiteX11" fmla="*/ 1640792 w 1905712"/>
                <a:gd name="connsiteY11" fmla="*/ 1461330 h 1931349"/>
                <a:gd name="connsiteX12" fmla="*/ 1674976 w 1905712"/>
                <a:gd name="connsiteY12" fmla="*/ 1931349 h 1931349"/>
                <a:gd name="connsiteX13" fmla="*/ 1811708 w 1905712"/>
                <a:gd name="connsiteY13" fmla="*/ 863125 h 1931349"/>
                <a:gd name="connsiteX14" fmla="*/ 1905712 w 1905712"/>
                <a:gd name="connsiteY14" fmla="*/ 931491 h 1931349"/>
                <a:gd name="connsiteX15" fmla="*/ 1845891 w 1905712"/>
                <a:gd name="connsiteY15" fmla="*/ 615297 h 1931349"/>
                <a:gd name="connsiteX16" fmla="*/ 1709159 w 1905712"/>
                <a:gd name="connsiteY16" fmla="*/ 384560 h 1931349"/>
                <a:gd name="connsiteX17" fmla="*/ 1623701 w 1905712"/>
                <a:gd name="connsiteY17" fmla="*/ 0 h 1931349"/>
                <a:gd name="connsiteX18" fmla="*/ 17091 w 1905712"/>
                <a:gd name="connsiteY18" fmla="*/ 0 h 1931349"/>
                <a:gd name="connsiteX0-1" fmla="*/ 38522 w 1905712"/>
                <a:gd name="connsiteY0-2" fmla="*/ 4763 h 1931349"/>
                <a:gd name="connsiteX1-3" fmla="*/ 0 w 1905712"/>
                <a:gd name="connsiteY1-4" fmla="*/ 418743 h 1931349"/>
                <a:gd name="connsiteX2-5" fmla="*/ 8546 w 1905712"/>
                <a:gd name="connsiteY2-6" fmla="*/ 1256231 h 1931349"/>
                <a:gd name="connsiteX3-7" fmla="*/ 85458 w 1905712"/>
                <a:gd name="connsiteY3-8" fmla="*/ 1589517 h 1931349"/>
                <a:gd name="connsiteX4-9" fmla="*/ 119641 w 1905712"/>
                <a:gd name="connsiteY4-10" fmla="*/ 1136590 h 1931349"/>
                <a:gd name="connsiteX5-11" fmla="*/ 256374 w 1905712"/>
                <a:gd name="connsiteY5-12" fmla="*/ 606751 h 1931349"/>
                <a:gd name="connsiteX6-13" fmla="*/ 435835 w 1905712"/>
                <a:gd name="connsiteY6-14" fmla="*/ 999857 h 1931349"/>
                <a:gd name="connsiteX7-15" fmla="*/ 598205 w 1905712"/>
                <a:gd name="connsiteY7-16" fmla="*/ 1290414 h 1931349"/>
                <a:gd name="connsiteX8-17" fmla="*/ 837488 w 1905712"/>
                <a:gd name="connsiteY8-18" fmla="*/ 828942 h 1931349"/>
                <a:gd name="connsiteX9-19" fmla="*/ 1110953 w 1905712"/>
                <a:gd name="connsiteY9-20" fmla="*/ 1093861 h 1931349"/>
                <a:gd name="connsiteX10-21" fmla="*/ 1367327 w 1905712"/>
                <a:gd name="connsiteY10-22" fmla="*/ 803304 h 1931349"/>
                <a:gd name="connsiteX11-23" fmla="*/ 1640792 w 1905712"/>
                <a:gd name="connsiteY11-24" fmla="*/ 1461330 h 1931349"/>
                <a:gd name="connsiteX12-25" fmla="*/ 1674976 w 1905712"/>
                <a:gd name="connsiteY12-26" fmla="*/ 1931349 h 1931349"/>
                <a:gd name="connsiteX13-27" fmla="*/ 1811708 w 1905712"/>
                <a:gd name="connsiteY13-28" fmla="*/ 863125 h 1931349"/>
                <a:gd name="connsiteX14-29" fmla="*/ 1905712 w 1905712"/>
                <a:gd name="connsiteY14-30" fmla="*/ 931491 h 1931349"/>
                <a:gd name="connsiteX15-31" fmla="*/ 1845891 w 1905712"/>
                <a:gd name="connsiteY15-32" fmla="*/ 615297 h 1931349"/>
                <a:gd name="connsiteX16-33" fmla="*/ 1709159 w 1905712"/>
                <a:gd name="connsiteY16-34" fmla="*/ 384560 h 1931349"/>
                <a:gd name="connsiteX17-35" fmla="*/ 1623701 w 1905712"/>
                <a:gd name="connsiteY17-36" fmla="*/ 0 h 1931349"/>
                <a:gd name="connsiteX18-37" fmla="*/ 38522 w 1905712"/>
                <a:gd name="connsiteY18-38" fmla="*/ 4763 h 1931349"/>
                <a:gd name="connsiteX0-39" fmla="*/ 38522 w 1905712"/>
                <a:gd name="connsiteY0-40" fmla="*/ 14288 h 1931349"/>
                <a:gd name="connsiteX1-41" fmla="*/ 0 w 1905712"/>
                <a:gd name="connsiteY1-42" fmla="*/ 418743 h 1931349"/>
                <a:gd name="connsiteX2-43" fmla="*/ 8546 w 1905712"/>
                <a:gd name="connsiteY2-44" fmla="*/ 1256231 h 1931349"/>
                <a:gd name="connsiteX3-45" fmla="*/ 85458 w 1905712"/>
                <a:gd name="connsiteY3-46" fmla="*/ 1589517 h 1931349"/>
                <a:gd name="connsiteX4-47" fmla="*/ 119641 w 1905712"/>
                <a:gd name="connsiteY4-48" fmla="*/ 1136590 h 1931349"/>
                <a:gd name="connsiteX5-49" fmla="*/ 256374 w 1905712"/>
                <a:gd name="connsiteY5-50" fmla="*/ 606751 h 1931349"/>
                <a:gd name="connsiteX6-51" fmla="*/ 435835 w 1905712"/>
                <a:gd name="connsiteY6-52" fmla="*/ 999857 h 1931349"/>
                <a:gd name="connsiteX7-53" fmla="*/ 598205 w 1905712"/>
                <a:gd name="connsiteY7-54" fmla="*/ 1290414 h 1931349"/>
                <a:gd name="connsiteX8-55" fmla="*/ 837488 w 1905712"/>
                <a:gd name="connsiteY8-56" fmla="*/ 828942 h 1931349"/>
                <a:gd name="connsiteX9-57" fmla="*/ 1110953 w 1905712"/>
                <a:gd name="connsiteY9-58" fmla="*/ 1093861 h 1931349"/>
                <a:gd name="connsiteX10-59" fmla="*/ 1367327 w 1905712"/>
                <a:gd name="connsiteY10-60" fmla="*/ 803304 h 1931349"/>
                <a:gd name="connsiteX11-61" fmla="*/ 1640792 w 1905712"/>
                <a:gd name="connsiteY11-62" fmla="*/ 1461330 h 1931349"/>
                <a:gd name="connsiteX12-63" fmla="*/ 1674976 w 1905712"/>
                <a:gd name="connsiteY12-64" fmla="*/ 1931349 h 1931349"/>
                <a:gd name="connsiteX13-65" fmla="*/ 1811708 w 1905712"/>
                <a:gd name="connsiteY13-66" fmla="*/ 863125 h 1931349"/>
                <a:gd name="connsiteX14-67" fmla="*/ 1905712 w 1905712"/>
                <a:gd name="connsiteY14-68" fmla="*/ 931491 h 1931349"/>
                <a:gd name="connsiteX15-69" fmla="*/ 1845891 w 1905712"/>
                <a:gd name="connsiteY15-70" fmla="*/ 615297 h 1931349"/>
                <a:gd name="connsiteX16-71" fmla="*/ 1709159 w 1905712"/>
                <a:gd name="connsiteY16-72" fmla="*/ 384560 h 1931349"/>
                <a:gd name="connsiteX17-73" fmla="*/ 1623701 w 1905712"/>
                <a:gd name="connsiteY17-74" fmla="*/ 0 h 1931349"/>
                <a:gd name="connsiteX18-75" fmla="*/ 38522 w 1905712"/>
                <a:gd name="connsiteY18-76" fmla="*/ 14288 h 1931349"/>
                <a:gd name="connsiteX0-77" fmla="*/ 85604 w 1952794"/>
                <a:gd name="connsiteY0-78" fmla="*/ 14288 h 1931349"/>
                <a:gd name="connsiteX1-79" fmla="*/ 47082 w 1952794"/>
                <a:gd name="connsiteY1-80" fmla="*/ 418743 h 1931349"/>
                <a:gd name="connsiteX2-81" fmla="*/ 55628 w 1952794"/>
                <a:gd name="connsiteY2-82" fmla="*/ 1256231 h 1931349"/>
                <a:gd name="connsiteX3-83" fmla="*/ 132540 w 1952794"/>
                <a:gd name="connsiteY3-84" fmla="*/ 1589517 h 1931349"/>
                <a:gd name="connsiteX4-85" fmla="*/ 166723 w 1952794"/>
                <a:gd name="connsiteY4-86" fmla="*/ 1136590 h 1931349"/>
                <a:gd name="connsiteX5-87" fmla="*/ 303456 w 1952794"/>
                <a:gd name="connsiteY5-88" fmla="*/ 606751 h 1931349"/>
                <a:gd name="connsiteX6-89" fmla="*/ 482917 w 1952794"/>
                <a:gd name="connsiteY6-90" fmla="*/ 999857 h 1931349"/>
                <a:gd name="connsiteX7-91" fmla="*/ 645287 w 1952794"/>
                <a:gd name="connsiteY7-92" fmla="*/ 1290414 h 1931349"/>
                <a:gd name="connsiteX8-93" fmla="*/ 884570 w 1952794"/>
                <a:gd name="connsiteY8-94" fmla="*/ 828942 h 1931349"/>
                <a:gd name="connsiteX9-95" fmla="*/ 1158035 w 1952794"/>
                <a:gd name="connsiteY9-96" fmla="*/ 1093861 h 1931349"/>
                <a:gd name="connsiteX10-97" fmla="*/ 1414409 w 1952794"/>
                <a:gd name="connsiteY10-98" fmla="*/ 803304 h 1931349"/>
                <a:gd name="connsiteX11-99" fmla="*/ 1687874 w 1952794"/>
                <a:gd name="connsiteY11-100" fmla="*/ 1461330 h 1931349"/>
                <a:gd name="connsiteX12-101" fmla="*/ 1722058 w 1952794"/>
                <a:gd name="connsiteY12-102" fmla="*/ 1931349 h 1931349"/>
                <a:gd name="connsiteX13-103" fmla="*/ 1858790 w 1952794"/>
                <a:gd name="connsiteY13-104" fmla="*/ 863125 h 1931349"/>
                <a:gd name="connsiteX14-105" fmla="*/ 1952794 w 1952794"/>
                <a:gd name="connsiteY14-106" fmla="*/ 931491 h 1931349"/>
                <a:gd name="connsiteX15-107" fmla="*/ 1892973 w 1952794"/>
                <a:gd name="connsiteY15-108" fmla="*/ 615297 h 1931349"/>
                <a:gd name="connsiteX16-109" fmla="*/ 1756241 w 1952794"/>
                <a:gd name="connsiteY16-110" fmla="*/ 384560 h 1931349"/>
                <a:gd name="connsiteX17-111" fmla="*/ 1670783 w 1952794"/>
                <a:gd name="connsiteY17-112" fmla="*/ 0 h 1931349"/>
                <a:gd name="connsiteX18-113" fmla="*/ 85604 w 1952794"/>
                <a:gd name="connsiteY18-114" fmla="*/ 14288 h 1931349"/>
                <a:gd name="connsiteX0-115" fmla="*/ 86367 w 1953557"/>
                <a:gd name="connsiteY0-116" fmla="*/ 14288 h 1931349"/>
                <a:gd name="connsiteX1-117" fmla="*/ 45463 w 1953557"/>
                <a:gd name="connsiteY1-118" fmla="*/ 428268 h 1931349"/>
                <a:gd name="connsiteX2-119" fmla="*/ 56391 w 1953557"/>
                <a:gd name="connsiteY2-120" fmla="*/ 1256231 h 1931349"/>
                <a:gd name="connsiteX3-121" fmla="*/ 133303 w 1953557"/>
                <a:gd name="connsiteY3-122" fmla="*/ 1589517 h 1931349"/>
                <a:gd name="connsiteX4-123" fmla="*/ 167486 w 1953557"/>
                <a:gd name="connsiteY4-124" fmla="*/ 1136590 h 1931349"/>
                <a:gd name="connsiteX5-125" fmla="*/ 304219 w 1953557"/>
                <a:gd name="connsiteY5-126" fmla="*/ 606751 h 1931349"/>
                <a:gd name="connsiteX6-127" fmla="*/ 483680 w 1953557"/>
                <a:gd name="connsiteY6-128" fmla="*/ 999857 h 1931349"/>
                <a:gd name="connsiteX7-129" fmla="*/ 646050 w 1953557"/>
                <a:gd name="connsiteY7-130" fmla="*/ 1290414 h 1931349"/>
                <a:gd name="connsiteX8-131" fmla="*/ 885333 w 1953557"/>
                <a:gd name="connsiteY8-132" fmla="*/ 828942 h 1931349"/>
                <a:gd name="connsiteX9-133" fmla="*/ 1158798 w 1953557"/>
                <a:gd name="connsiteY9-134" fmla="*/ 1093861 h 1931349"/>
                <a:gd name="connsiteX10-135" fmla="*/ 1415172 w 1953557"/>
                <a:gd name="connsiteY10-136" fmla="*/ 803304 h 1931349"/>
                <a:gd name="connsiteX11-137" fmla="*/ 1688637 w 1953557"/>
                <a:gd name="connsiteY11-138" fmla="*/ 1461330 h 1931349"/>
                <a:gd name="connsiteX12-139" fmla="*/ 1722821 w 1953557"/>
                <a:gd name="connsiteY12-140" fmla="*/ 1931349 h 1931349"/>
                <a:gd name="connsiteX13-141" fmla="*/ 1859553 w 1953557"/>
                <a:gd name="connsiteY13-142" fmla="*/ 863125 h 1931349"/>
                <a:gd name="connsiteX14-143" fmla="*/ 1953557 w 1953557"/>
                <a:gd name="connsiteY14-144" fmla="*/ 931491 h 1931349"/>
                <a:gd name="connsiteX15-145" fmla="*/ 1893736 w 1953557"/>
                <a:gd name="connsiteY15-146" fmla="*/ 615297 h 1931349"/>
                <a:gd name="connsiteX16-147" fmla="*/ 1757004 w 1953557"/>
                <a:gd name="connsiteY16-148" fmla="*/ 384560 h 1931349"/>
                <a:gd name="connsiteX17-149" fmla="*/ 1671546 w 1953557"/>
                <a:gd name="connsiteY17-150" fmla="*/ 0 h 1931349"/>
                <a:gd name="connsiteX18-151" fmla="*/ 86367 w 1953557"/>
                <a:gd name="connsiteY18-152" fmla="*/ 14288 h 1931349"/>
                <a:gd name="connsiteX0-153" fmla="*/ 137069 w 2004259"/>
                <a:gd name="connsiteY0-154" fmla="*/ 14288 h 1931349"/>
                <a:gd name="connsiteX1-155" fmla="*/ 96165 w 2004259"/>
                <a:gd name="connsiteY1-156" fmla="*/ 428268 h 1931349"/>
                <a:gd name="connsiteX2-157" fmla="*/ 107093 w 2004259"/>
                <a:gd name="connsiteY2-158" fmla="*/ 1256231 h 1931349"/>
                <a:gd name="connsiteX3-159" fmla="*/ 184005 w 2004259"/>
                <a:gd name="connsiteY3-160" fmla="*/ 1589517 h 1931349"/>
                <a:gd name="connsiteX4-161" fmla="*/ 218188 w 2004259"/>
                <a:gd name="connsiteY4-162" fmla="*/ 1136590 h 1931349"/>
                <a:gd name="connsiteX5-163" fmla="*/ 354921 w 2004259"/>
                <a:gd name="connsiteY5-164" fmla="*/ 606751 h 1931349"/>
                <a:gd name="connsiteX6-165" fmla="*/ 534382 w 2004259"/>
                <a:gd name="connsiteY6-166" fmla="*/ 999857 h 1931349"/>
                <a:gd name="connsiteX7-167" fmla="*/ 696752 w 2004259"/>
                <a:gd name="connsiteY7-168" fmla="*/ 1290414 h 1931349"/>
                <a:gd name="connsiteX8-169" fmla="*/ 936035 w 2004259"/>
                <a:gd name="connsiteY8-170" fmla="*/ 828942 h 1931349"/>
                <a:gd name="connsiteX9-171" fmla="*/ 1209500 w 2004259"/>
                <a:gd name="connsiteY9-172" fmla="*/ 1093861 h 1931349"/>
                <a:gd name="connsiteX10-173" fmla="*/ 1465874 w 2004259"/>
                <a:gd name="connsiteY10-174" fmla="*/ 803304 h 1931349"/>
                <a:gd name="connsiteX11-175" fmla="*/ 1739339 w 2004259"/>
                <a:gd name="connsiteY11-176" fmla="*/ 1461330 h 1931349"/>
                <a:gd name="connsiteX12-177" fmla="*/ 1773523 w 2004259"/>
                <a:gd name="connsiteY12-178" fmla="*/ 1931349 h 1931349"/>
                <a:gd name="connsiteX13-179" fmla="*/ 1910255 w 2004259"/>
                <a:gd name="connsiteY13-180" fmla="*/ 863125 h 1931349"/>
                <a:gd name="connsiteX14-181" fmla="*/ 2004259 w 2004259"/>
                <a:gd name="connsiteY14-182" fmla="*/ 931491 h 1931349"/>
                <a:gd name="connsiteX15-183" fmla="*/ 1944438 w 2004259"/>
                <a:gd name="connsiteY15-184" fmla="*/ 615297 h 1931349"/>
                <a:gd name="connsiteX16-185" fmla="*/ 1807706 w 2004259"/>
                <a:gd name="connsiteY16-186" fmla="*/ 384560 h 1931349"/>
                <a:gd name="connsiteX17-187" fmla="*/ 1722248 w 2004259"/>
                <a:gd name="connsiteY17-188" fmla="*/ 0 h 1931349"/>
                <a:gd name="connsiteX18-189" fmla="*/ 137069 w 2004259"/>
                <a:gd name="connsiteY18-190" fmla="*/ 14288 h 1931349"/>
                <a:gd name="connsiteX0-191" fmla="*/ 174185 w 2041375"/>
                <a:gd name="connsiteY0-192" fmla="*/ 14288 h 1931349"/>
                <a:gd name="connsiteX1-193" fmla="*/ 36586 w 2041375"/>
                <a:gd name="connsiteY1-194" fmla="*/ 266677 h 1931349"/>
                <a:gd name="connsiteX2-195" fmla="*/ 133281 w 2041375"/>
                <a:gd name="connsiteY2-196" fmla="*/ 428268 h 1931349"/>
                <a:gd name="connsiteX3-197" fmla="*/ 144209 w 2041375"/>
                <a:gd name="connsiteY3-198" fmla="*/ 1256231 h 1931349"/>
                <a:gd name="connsiteX4-199" fmla="*/ 221121 w 2041375"/>
                <a:gd name="connsiteY4-200" fmla="*/ 1589517 h 1931349"/>
                <a:gd name="connsiteX5-201" fmla="*/ 255304 w 2041375"/>
                <a:gd name="connsiteY5-202" fmla="*/ 1136590 h 1931349"/>
                <a:gd name="connsiteX6-203" fmla="*/ 392037 w 2041375"/>
                <a:gd name="connsiteY6-204" fmla="*/ 606751 h 1931349"/>
                <a:gd name="connsiteX7-205" fmla="*/ 571498 w 2041375"/>
                <a:gd name="connsiteY7-206" fmla="*/ 999857 h 1931349"/>
                <a:gd name="connsiteX8-207" fmla="*/ 733868 w 2041375"/>
                <a:gd name="connsiteY8-208" fmla="*/ 1290414 h 1931349"/>
                <a:gd name="connsiteX9-209" fmla="*/ 973151 w 2041375"/>
                <a:gd name="connsiteY9-210" fmla="*/ 828942 h 1931349"/>
                <a:gd name="connsiteX10-211" fmla="*/ 1246616 w 2041375"/>
                <a:gd name="connsiteY10-212" fmla="*/ 1093861 h 1931349"/>
                <a:gd name="connsiteX11-213" fmla="*/ 1502990 w 2041375"/>
                <a:gd name="connsiteY11-214" fmla="*/ 803304 h 1931349"/>
                <a:gd name="connsiteX12-215" fmla="*/ 1776455 w 2041375"/>
                <a:gd name="connsiteY12-216" fmla="*/ 1461330 h 1931349"/>
                <a:gd name="connsiteX13-217" fmla="*/ 1810639 w 2041375"/>
                <a:gd name="connsiteY13-218" fmla="*/ 1931349 h 1931349"/>
                <a:gd name="connsiteX14-219" fmla="*/ 1947371 w 2041375"/>
                <a:gd name="connsiteY14-220" fmla="*/ 863125 h 1931349"/>
                <a:gd name="connsiteX15-221" fmla="*/ 2041375 w 2041375"/>
                <a:gd name="connsiteY15-222" fmla="*/ 931491 h 1931349"/>
                <a:gd name="connsiteX16-223" fmla="*/ 1981554 w 2041375"/>
                <a:gd name="connsiteY16-224" fmla="*/ 615297 h 1931349"/>
                <a:gd name="connsiteX17-225" fmla="*/ 1844822 w 2041375"/>
                <a:gd name="connsiteY17-226" fmla="*/ 384560 h 1931349"/>
                <a:gd name="connsiteX18-227" fmla="*/ 1759364 w 2041375"/>
                <a:gd name="connsiteY18-228" fmla="*/ 0 h 1931349"/>
                <a:gd name="connsiteX19" fmla="*/ 174185 w 2041375"/>
                <a:gd name="connsiteY19" fmla="*/ 14288 h 1931349"/>
                <a:gd name="connsiteX0-229" fmla="*/ 137987 w 2005177"/>
                <a:gd name="connsiteY0-230" fmla="*/ 14288 h 1931349"/>
                <a:gd name="connsiteX1-231" fmla="*/ 388 w 2005177"/>
                <a:gd name="connsiteY1-232" fmla="*/ 266677 h 1931349"/>
                <a:gd name="connsiteX2-233" fmla="*/ 97083 w 2005177"/>
                <a:gd name="connsiteY2-234" fmla="*/ 428268 h 1931349"/>
                <a:gd name="connsiteX3-235" fmla="*/ 108011 w 2005177"/>
                <a:gd name="connsiteY3-236" fmla="*/ 1256231 h 1931349"/>
                <a:gd name="connsiteX4-237" fmla="*/ 184923 w 2005177"/>
                <a:gd name="connsiteY4-238" fmla="*/ 1589517 h 1931349"/>
                <a:gd name="connsiteX5-239" fmla="*/ 219106 w 2005177"/>
                <a:gd name="connsiteY5-240" fmla="*/ 1136590 h 1931349"/>
                <a:gd name="connsiteX6-241" fmla="*/ 355839 w 2005177"/>
                <a:gd name="connsiteY6-242" fmla="*/ 606751 h 1931349"/>
                <a:gd name="connsiteX7-243" fmla="*/ 535300 w 2005177"/>
                <a:gd name="connsiteY7-244" fmla="*/ 999857 h 1931349"/>
                <a:gd name="connsiteX8-245" fmla="*/ 697670 w 2005177"/>
                <a:gd name="connsiteY8-246" fmla="*/ 1290414 h 1931349"/>
                <a:gd name="connsiteX9-247" fmla="*/ 936953 w 2005177"/>
                <a:gd name="connsiteY9-248" fmla="*/ 828942 h 1931349"/>
                <a:gd name="connsiteX10-249" fmla="*/ 1210418 w 2005177"/>
                <a:gd name="connsiteY10-250" fmla="*/ 1093861 h 1931349"/>
                <a:gd name="connsiteX11-251" fmla="*/ 1466792 w 2005177"/>
                <a:gd name="connsiteY11-252" fmla="*/ 803304 h 1931349"/>
                <a:gd name="connsiteX12-253" fmla="*/ 1740257 w 2005177"/>
                <a:gd name="connsiteY12-254" fmla="*/ 1461330 h 1931349"/>
                <a:gd name="connsiteX13-255" fmla="*/ 1774441 w 2005177"/>
                <a:gd name="connsiteY13-256" fmla="*/ 1931349 h 1931349"/>
                <a:gd name="connsiteX14-257" fmla="*/ 1911173 w 2005177"/>
                <a:gd name="connsiteY14-258" fmla="*/ 863125 h 1931349"/>
                <a:gd name="connsiteX15-259" fmla="*/ 2005177 w 2005177"/>
                <a:gd name="connsiteY15-260" fmla="*/ 931491 h 1931349"/>
                <a:gd name="connsiteX16-261" fmla="*/ 1945356 w 2005177"/>
                <a:gd name="connsiteY16-262" fmla="*/ 615297 h 1931349"/>
                <a:gd name="connsiteX17-263" fmla="*/ 1808624 w 2005177"/>
                <a:gd name="connsiteY17-264" fmla="*/ 384560 h 1931349"/>
                <a:gd name="connsiteX18-265" fmla="*/ 1723166 w 2005177"/>
                <a:gd name="connsiteY18-266" fmla="*/ 0 h 1931349"/>
                <a:gd name="connsiteX19-267" fmla="*/ 137987 w 2005177"/>
                <a:gd name="connsiteY19-268" fmla="*/ 14288 h 1931349"/>
                <a:gd name="connsiteX0-269" fmla="*/ 138019 w 2005209"/>
                <a:gd name="connsiteY0-270" fmla="*/ 14288 h 1931349"/>
                <a:gd name="connsiteX1-271" fmla="*/ 420 w 2005209"/>
                <a:gd name="connsiteY1-272" fmla="*/ 266677 h 1931349"/>
                <a:gd name="connsiteX2-273" fmla="*/ 97115 w 2005209"/>
                <a:gd name="connsiteY2-274" fmla="*/ 428268 h 1931349"/>
                <a:gd name="connsiteX3-275" fmla="*/ 108043 w 2005209"/>
                <a:gd name="connsiteY3-276" fmla="*/ 1256231 h 1931349"/>
                <a:gd name="connsiteX4-277" fmla="*/ 184955 w 2005209"/>
                <a:gd name="connsiteY4-278" fmla="*/ 1589517 h 1931349"/>
                <a:gd name="connsiteX5-279" fmla="*/ 219138 w 2005209"/>
                <a:gd name="connsiteY5-280" fmla="*/ 1136590 h 1931349"/>
                <a:gd name="connsiteX6-281" fmla="*/ 355871 w 2005209"/>
                <a:gd name="connsiteY6-282" fmla="*/ 606751 h 1931349"/>
                <a:gd name="connsiteX7-283" fmla="*/ 535332 w 2005209"/>
                <a:gd name="connsiteY7-284" fmla="*/ 999857 h 1931349"/>
                <a:gd name="connsiteX8-285" fmla="*/ 697702 w 2005209"/>
                <a:gd name="connsiteY8-286" fmla="*/ 1290414 h 1931349"/>
                <a:gd name="connsiteX9-287" fmla="*/ 936985 w 2005209"/>
                <a:gd name="connsiteY9-288" fmla="*/ 828942 h 1931349"/>
                <a:gd name="connsiteX10-289" fmla="*/ 1210450 w 2005209"/>
                <a:gd name="connsiteY10-290" fmla="*/ 1093861 h 1931349"/>
                <a:gd name="connsiteX11-291" fmla="*/ 1466824 w 2005209"/>
                <a:gd name="connsiteY11-292" fmla="*/ 803304 h 1931349"/>
                <a:gd name="connsiteX12-293" fmla="*/ 1740289 w 2005209"/>
                <a:gd name="connsiteY12-294" fmla="*/ 1461330 h 1931349"/>
                <a:gd name="connsiteX13-295" fmla="*/ 1774473 w 2005209"/>
                <a:gd name="connsiteY13-296" fmla="*/ 1931349 h 1931349"/>
                <a:gd name="connsiteX14-297" fmla="*/ 1911205 w 2005209"/>
                <a:gd name="connsiteY14-298" fmla="*/ 863125 h 1931349"/>
                <a:gd name="connsiteX15-299" fmla="*/ 2005209 w 2005209"/>
                <a:gd name="connsiteY15-300" fmla="*/ 931491 h 1931349"/>
                <a:gd name="connsiteX16-301" fmla="*/ 1945388 w 2005209"/>
                <a:gd name="connsiteY16-302" fmla="*/ 615297 h 1931349"/>
                <a:gd name="connsiteX17-303" fmla="*/ 1808656 w 2005209"/>
                <a:gd name="connsiteY17-304" fmla="*/ 384560 h 1931349"/>
                <a:gd name="connsiteX18-305" fmla="*/ 1723198 w 2005209"/>
                <a:gd name="connsiteY18-306" fmla="*/ 0 h 1931349"/>
                <a:gd name="connsiteX19-307" fmla="*/ 138019 w 2005209"/>
                <a:gd name="connsiteY19-308" fmla="*/ 14288 h 1931349"/>
                <a:gd name="connsiteX0-309" fmla="*/ 138019 w 2005209"/>
                <a:gd name="connsiteY0-310" fmla="*/ 14288 h 1931349"/>
                <a:gd name="connsiteX1-311" fmla="*/ 420 w 2005209"/>
                <a:gd name="connsiteY1-312" fmla="*/ 266677 h 1931349"/>
                <a:gd name="connsiteX2-313" fmla="*/ 97115 w 2005209"/>
                <a:gd name="connsiteY2-314" fmla="*/ 444937 h 1931349"/>
                <a:gd name="connsiteX3-315" fmla="*/ 108043 w 2005209"/>
                <a:gd name="connsiteY3-316" fmla="*/ 1256231 h 1931349"/>
                <a:gd name="connsiteX4-317" fmla="*/ 184955 w 2005209"/>
                <a:gd name="connsiteY4-318" fmla="*/ 1589517 h 1931349"/>
                <a:gd name="connsiteX5-319" fmla="*/ 219138 w 2005209"/>
                <a:gd name="connsiteY5-320" fmla="*/ 1136590 h 1931349"/>
                <a:gd name="connsiteX6-321" fmla="*/ 355871 w 2005209"/>
                <a:gd name="connsiteY6-322" fmla="*/ 606751 h 1931349"/>
                <a:gd name="connsiteX7-323" fmla="*/ 535332 w 2005209"/>
                <a:gd name="connsiteY7-324" fmla="*/ 999857 h 1931349"/>
                <a:gd name="connsiteX8-325" fmla="*/ 697702 w 2005209"/>
                <a:gd name="connsiteY8-326" fmla="*/ 1290414 h 1931349"/>
                <a:gd name="connsiteX9-327" fmla="*/ 936985 w 2005209"/>
                <a:gd name="connsiteY9-328" fmla="*/ 828942 h 1931349"/>
                <a:gd name="connsiteX10-329" fmla="*/ 1210450 w 2005209"/>
                <a:gd name="connsiteY10-330" fmla="*/ 1093861 h 1931349"/>
                <a:gd name="connsiteX11-331" fmla="*/ 1466824 w 2005209"/>
                <a:gd name="connsiteY11-332" fmla="*/ 803304 h 1931349"/>
                <a:gd name="connsiteX12-333" fmla="*/ 1740289 w 2005209"/>
                <a:gd name="connsiteY12-334" fmla="*/ 1461330 h 1931349"/>
                <a:gd name="connsiteX13-335" fmla="*/ 1774473 w 2005209"/>
                <a:gd name="connsiteY13-336" fmla="*/ 1931349 h 1931349"/>
                <a:gd name="connsiteX14-337" fmla="*/ 1911205 w 2005209"/>
                <a:gd name="connsiteY14-338" fmla="*/ 863125 h 1931349"/>
                <a:gd name="connsiteX15-339" fmla="*/ 2005209 w 2005209"/>
                <a:gd name="connsiteY15-340" fmla="*/ 931491 h 1931349"/>
                <a:gd name="connsiteX16-341" fmla="*/ 1945388 w 2005209"/>
                <a:gd name="connsiteY16-342" fmla="*/ 615297 h 1931349"/>
                <a:gd name="connsiteX17-343" fmla="*/ 1808656 w 2005209"/>
                <a:gd name="connsiteY17-344" fmla="*/ 384560 h 1931349"/>
                <a:gd name="connsiteX18-345" fmla="*/ 1723198 w 2005209"/>
                <a:gd name="connsiteY18-346" fmla="*/ 0 h 1931349"/>
                <a:gd name="connsiteX19-347" fmla="*/ 138019 w 2005209"/>
                <a:gd name="connsiteY19-348" fmla="*/ 14288 h 1931349"/>
                <a:gd name="connsiteX0-349" fmla="*/ 137977 w 2005167"/>
                <a:gd name="connsiteY0-350" fmla="*/ 14288 h 1931349"/>
                <a:gd name="connsiteX1-351" fmla="*/ 378 w 2005167"/>
                <a:gd name="connsiteY1-352" fmla="*/ 266677 h 1931349"/>
                <a:gd name="connsiteX2-353" fmla="*/ 97073 w 2005167"/>
                <a:gd name="connsiteY2-354" fmla="*/ 444937 h 1931349"/>
                <a:gd name="connsiteX3-355" fmla="*/ 108001 w 2005167"/>
                <a:gd name="connsiteY3-356" fmla="*/ 1256231 h 1931349"/>
                <a:gd name="connsiteX4-357" fmla="*/ 184913 w 2005167"/>
                <a:gd name="connsiteY4-358" fmla="*/ 1589517 h 1931349"/>
                <a:gd name="connsiteX5-359" fmla="*/ 219096 w 2005167"/>
                <a:gd name="connsiteY5-360" fmla="*/ 1136590 h 1931349"/>
                <a:gd name="connsiteX6-361" fmla="*/ 355829 w 2005167"/>
                <a:gd name="connsiteY6-362" fmla="*/ 606751 h 1931349"/>
                <a:gd name="connsiteX7-363" fmla="*/ 535290 w 2005167"/>
                <a:gd name="connsiteY7-364" fmla="*/ 999857 h 1931349"/>
                <a:gd name="connsiteX8-365" fmla="*/ 697660 w 2005167"/>
                <a:gd name="connsiteY8-366" fmla="*/ 1290414 h 1931349"/>
                <a:gd name="connsiteX9-367" fmla="*/ 936943 w 2005167"/>
                <a:gd name="connsiteY9-368" fmla="*/ 828942 h 1931349"/>
                <a:gd name="connsiteX10-369" fmla="*/ 1210408 w 2005167"/>
                <a:gd name="connsiteY10-370" fmla="*/ 1093861 h 1931349"/>
                <a:gd name="connsiteX11-371" fmla="*/ 1466782 w 2005167"/>
                <a:gd name="connsiteY11-372" fmla="*/ 803304 h 1931349"/>
                <a:gd name="connsiteX12-373" fmla="*/ 1740247 w 2005167"/>
                <a:gd name="connsiteY12-374" fmla="*/ 1461330 h 1931349"/>
                <a:gd name="connsiteX13-375" fmla="*/ 1774431 w 2005167"/>
                <a:gd name="connsiteY13-376" fmla="*/ 1931349 h 1931349"/>
                <a:gd name="connsiteX14-377" fmla="*/ 1911163 w 2005167"/>
                <a:gd name="connsiteY14-378" fmla="*/ 863125 h 1931349"/>
                <a:gd name="connsiteX15-379" fmla="*/ 2005167 w 2005167"/>
                <a:gd name="connsiteY15-380" fmla="*/ 931491 h 1931349"/>
                <a:gd name="connsiteX16-381" fmla="*/ 1945346 w 2005167"/>
                <a:gd name="connsiteY16-382" fmla="*/ 615297 h 1931349"/>
                <a:gd name="connsiteX17-383" fmla="*/ 1808614 w 2005167"/>
                <a:gd name="connsiteY17-384" fmla="*/ 384560 h 1931349"/>
                <a:gd name="connsiteX18-385" fmla="*/ 1723156 w 2005167"/>
                <a:gd name="connsiteY18-386" fmla="*/ 0 h 1931349"/>
                <a:gd name="connsiteX19-387" fmla="*/ 137977 w 2005167"/>
                <a:gd name="connsiteY19-388" fmla="*/ 14288 h 1931349"/>
                <a:gd name="connsiteX0-389" fmla="*/ 137599 w 2004789"/>
                <a:gd name="connsiteY0-390" fmla="*/ 14288 h 1931349"/>
                <a:gd name="connsiteX1-391" fmla="*/ 0 w 2004789"/>
                <a:gd name="connsiteY1-392" fmla="*/ 266677 h 1931349"/>
                <a:gd name="connsiteX2-393" fmla="*/ 96695 w 2004789"/>
                <a:gd name="connsiteY2-394" fmla="*/ 444937 h 1931349"/>
                <a:gd name="connsiteX3-395" fmla="*/ 107623 w 2004789"/>
                <a:gd name="connsiteY3-396" fmla="*/ 1256231 h 1931349"/>
                <a:gd name="connsiteX4-397" fmla="*/ 184535 w 2004789"/>
                <a:gd name="connsiteY4-398" fmla="*/ 1589517 h 1931349"/>
                <a:gd name="connsiteX5-399" fmla="*/ 218718 w 2004789"/>
                <a:gd name="connsiteY5-400" fmla="*/ 1136590 h 1931349"/>
                <a:gd name="connsiteX6-401" fmla="*/ 355451 w 2004789"/>
                <a:gd name="connsiteY6-402" fmla="*/ 606751 h 1931349"/>
                <a:gd name="connsiteX7-403" fmla="*/ 534912 w 2004789"/>
                <a:gd name="connsiteY7-404" fmla="*/ 999857 h 1931349"/>
                <a:gd name="connsiteX8-405" fmla="*/ 697282 w 2004789"/>
                <a:gd name="connsiteY8-406" fmla="*/ 1290414 h 1931349"/>
                <a:gd name="connsiteX9-407" fmla="*/ 936565 w 2004789"/>
                <a:gd name="connsiteY9-408" fmla="*/ 828942 h 1931349"/>
                <a:gd name="connsiteX10-409" fmla="*/ 1210030 w 2004789"/>
                <a:gd name="connsiteY10-410" fmla="*/ 1093861 h 1931349"/>
                <a:gd name="connsiteX11-411" fmla="*/ 1466404 w 2004789"/>
                <a:gd name="connsiteY11-412" fmla="*/ 803304 h 1931349"/>
                <a:gd name="connsiteX12-413" fmla="*/ 1739869 w 2004789"/>
                <a:gd name="connsiteY12-414" fmla="*/ 1461330 h 1931349"/>
                <a:gd name="connsiteX13-415" fmla="*/ 1774053 w 2004789"/>
                <a:gd name="connsiteY13-416" fmla="*/ 1931349 h 1931349"/>
                <a:gd name="connsiteX14-417" fmla="*/ 1910785 w 2004789"/>
                <a:gd name="connsiteY14-418" fmla="*/ 863125 h 1931349"/>
                <a:gd name="connsiteX15-419" fmla="*/ 2004789 w 2004789"/>
                <a:gd name="connsiteY15-420" fmla="*/ 931491 h 1931349"/>
                <a:gd name="connsiteX16-421" fmla="*/ 1944968 w 2004789"/>
                <a:gd name="connsiteY16-422" fmla="*/ 615297 h 1931349"/>
                <a:gd name="connsiteX17-423" fmla="*/ 1808236 w 2004789"/>
                <a:gd name="connsiteY17-424" fmla="*/ 384560 h 1931349"/>
                <a:gd name="connsiteX18-425" fmla="*/ 1722778 w 2004789"/>
                <a:gd name="connsiteY18-426" fmla="*/ 0 h 1931349"/>
                <a:gd name="connsiteX19-427" fmla="*/ 137599 w 2004789"/>
                <a:gd name="connsiteY19-428" fmla="*/ 14288 h 1931349"/>
                <a:gd name="connsiteX0-429" fmla="*/ 137599 w 2004789"/>
                <a:gd name="connsiteY0-430" fmla="*/ 14288 h 1931349"/>
                <a:gd name="connsiteX1-431" fmla="*/ 0 w 2004789"/>
                <a:gd name="connsiteY1-432" fmla="*/ 266677 h 1931349"/>
                <a:gd name="connsiteX2-433" fmla="*/ 99076 w 2004789"/>
                <a:gd name="connsiteY2-434" fmla="*/ 463987 h 1931349"/>
                <a:gd name="connsiteX3-435" fmla="*/ 107623 w 2004789"/>
                <a:gd name="connsiteY3-436" fmla="*/ 1256231 h 1931349"/>
                <a:gd name="connsiteX4-437" fmla="*/ 184535 w 2004789"/>
                <a:gd name="connsiteY4-438" fmla="*/ 1589517 h 1931349"/>
                <a:gd name="connsiteX5-439" fmla="*/ 218718 w 2004789"/>
                <a:gd name="connsiteY5-440" fmla="*/ 1136590 h 1931349"/>
                <a:gd name="connsiteX6-441" fmla="*/ 355451 w 2004789"/>
                <a:gd name="connsiteY6-442" fmla="*/ 606751 h 1931349"/>
                <a:gd name="connsiteX7-443" fmla="*/ 534912 w 2004789"/>
                <a:gd name="connsiteY7-444" fmla="*/ 999857 h 1931349"/>
                <a:gd name="connsiteX8-445" fmla="*/ 697282 w 2004789"/>
                <a:gd name="connsiteY8-446" fmla="*/ 1290414 h 1931349"/>
                <a:gd name="connsiteX9-447" fmla="*/ 936565 w 2004789"/>
                <a:gd name="connsiteY9-448" fmla="*/ 828942 h 1931349"/>
                <a:gd name="connsiteX10-449" fmla="*/ 1210030 w 2004789"/>
                <a:gd name="connsiteY10-450" fmla="*/ 1093861 h 1931349"/>
                <a:gd name="connsiteX11-451" fmla="*/ 1466404 w 2004789"/>
                <a:gd name="connsiteY11-452" fmla="*/ 803304 h 1931349"/>
                <a:gd name="connsiteX12-453" fmla="*/ 1739869 w 2004789"/>
                <a:gd name="connsiteY12-454" fmla="*/ 1461330 h 1931349"/>
                <a:gd name="connsiteX13-455" fmla="*/ 1774053 w 2004789"/>
                <a:gd name="connsiteY13-456" fmla="*/ 1931349 h 1931349"/>
                <a:gd name="connsiteX14-457" fmla="*/ 1910785 w 2004789"/>
                <a:gd name="connsiteY14-458" fmla="*/ 863125 h 1931349"/>
                <a:gd name="connsiteX15-459" fmla="*/ 2004789 w 2004789"/>
                <a:gd name="connsiteY15-460" fmla="*/ 931491 h 1931349"/>
                <a:gd name="connsiteX16-461" fmla="*/ 1944968 w 2004789"/>
                <a:gd name="connsiteY16-462" fmla="*/ 615297 h 1931349"/>
                <a:gd name="connsiteX17-463" fmla="*/ 1808236 w 2004789"/>
                <a:gd name="connsiteY17-464" fmla="*/ 384560 h 1931349"/>
                <a:gd name="connsiteX18-465" fmla="*/ 1722778 w 2004789"/>
                <a:gd name="connsiteY18-466" fmla="*/ 0 h 1931349"/>
                <a:gd name="connsiteX19-467" fmla="*/ 137599 w 2004789"/>
                <a:gd name="connsiteY19-468" fmla="*/ 14288 h 1931349"/>
                <a:gd name="connsiteX0-469" fmla="*/ 137599 w 2004789"/>
                <a:gd name="connsiteY0-470" fmla="*/ 14288 h 1931349"/>
                <a:gd name="connsiteX1-471" fmla="*/ 0 w 2004789"/>
                <a:gd name="connsiteY1-472" fmla="*/ 266677 h 1931349"/>
                <a:gd name="connsiteX2-473" fmla="*/ 99076 w 2004789"/>
                <a:gd name="connsiteY2-474" fmla="*/ 463987 h 1931349"/>
                <a:gd name="connsiteX3-475" fmla="*/ 107623 w 2004789"/>
                <a:gd name="connsiteY3-476" fmla="*/ 1256231 h 1931349"/>
                <a:gd name="connsiteX4-477" fmla="*/ 184535 w 2004789"/>
                <a:gd name="connsiteY4-478" fmla="*/ 1589517 h 1931349"/>
                <a:gd name="connsiteX5-479" fmla="*/ 218718 w 2004789"/>
                <a:gd name="connsiteY5-480" fmla="*/ 1136590 h 1931349"/>
                <a:gd name="connsiteX6-481" fmla="*/ 355451 w 2004789"/>
                <a:gd name="connsiteY6-482" fmla="*/ 606751 h 1931349"/>
                <a:gd name="connsiteX7-483" fmla="*/ 534912 w 2004789"/>
                <a:gd name="connsiteY7-484" fmla="*/ 999857 h 1931349"/>
                <a:gd name="connsiteX8-485" fmla="*/ 697282 w 2004789"/>
                <a:gd name="connsiteY8-486" fmla="*/ 1290414 h 1931349"/>
                <a:gd name="connsiteX9-487" fmla="*/ 936565 w 2004789"/>
                <a:gd name="connsiteY9-488" fmla="*/ 828942 h 1931349"/>
                <a:gd name="connsiteX10-489" fmla="*/ 1210030 w 2004789"/>
                <a:gd name="connsiteY10-490" fmla="*/ 1093861 h 1931349"/>
                <a:gd name="connsiteX11-491" fmla="*/ 1466404 w 2004789"/>
                <a:gd name="connsiteY11-492" fmla="*/ 803304 h 1931349"/>
                <a:gd name="connsiteX12-493" fmla="*/ 1739869 w 2004789"/>
                <a:gd name="connsiteY12-494" fmla="*/ 1461330 h 1931349"/>
                <a:gd name="connsiteX13-495" fmla="*/ 1774053 w 2004789"/>
                <a:gd name="connsiteY13-496" fmla="*/ 1931349 h 1931349"/>
                <a:gd name="connsiteX14-497" fmla="*/ 1910785 w 2004789"/>
                <a:gd name="connsiteY14-498" fmla="*/ 863125 h 1931349"/>
                <a:gd name="connsiteX15-499" fmla="*/ 2004789 w 2004789"/>
                <a:gd name="connsiteY15-500" fmla="*/ 931491 h 1931349"/>
                <a:gd name="connsiteX16-501" fmla="*/ 1944968 w 2004789"/>
                <a:gd name="connsiteY16-502" fmla="*/ 615297 h 1931349"/>
                <a:gd name="connsiteX17-503" fmla="*/ 1808236 w 2004789"/>
                <a:gd name="connsiteY17-504" fmla="*/ 384560 h 1931349"/>
                <a:gd name="connsiteX18-505" fmla="*/ 1722778 w 2004789"/>
                <a:gd name="connsiteY18-506" fmla="*/ 0 h 1931349"/>
                <a:gd name="connsiteX19-507" fmla="*/ 137599 w 2004789"/>
                <a:gd name="connsiteY19-508" fmla="*/ 14288 h 1931349"/>
                <a:gd name="connsiteX0-509" fmla="*/ 137599 w 2004789"/>
                <a:gd name="connsiteY0-510" fmla="*/ 14288 h 1931349"/>
                <a:gd name="connsiteX1-511" fmla="*/ 0 w 2004789"/>
                <a:gd name="connsiteY1-512" fmla="*/ 266677 h 1931349"/>
                <a:gd name="connsiteX2-513" fmla="*/ 99076 w 2004789"/>
                <a:gd name="connsiteY2-514" fmla="*/ 463987 h 1931349"/>
                <a:gd name="connsiteX3-515" fmla="*/ 121911 w 2004789"/>
                <a:gd name="connsiteY3-516" fmla="*/ 1251468 h 1931349"/>
                <a:gd name="connsiteX4-517" fmla="*/ 184535 w 2004789"/>
                <a:gd name="connsiteY4-518" fmla="*/ 1589517 h 1931349"/>
                <a:gd name="connsiteX5-519" fmla="*/ 218718 w 2004789"/>
                <a:gd name="connsiteY5-520" fmla="*/ 1136590 h 1931349"/>
                <a:gd name="connsiteX6-521" fmla="*/ 355451 w 2004789"/>
                <a:gd name="connsiteY6-522" fmla="*/ 606751 h 1931349"/>
                <a:gd name="connsiteX7-523" fmla="*/ 534912 w 2004789"/>
                <a:gd name="connsiteY7-524" fmla="*/ 999857 h 1931349"/>
                <a:gd name="connsiteX8-525" fmla="*/ 697282 w 2004789"/>
                <a:gd name="connsiteY8-526" fmla="*/ 1290414 h 1931349"/>
                <a:gd name="connsiteX9-527" fmla="*/ 936565 w 2004789"/>
                <a:gd name="connsiteY9-528" fmla="*/ 828942 h 1931349"/>
                <a:gd name="connsiteX10-529" fmla="*/ 1210030 w 2004789"/>
                <a:gd name="connsiteY10-530" fmla="*/ 1093861 h 1931349"/>
                <a:gd name="connsiteX11-531" fmla="*/ 1466404 w 2004789"/>
                <a:gd name="connsiteY11-532" fmla="*/ 803304 h 1931349"/>
                <a:gd name="connsiteX12-533" fmla="*/ 1739869 w 2004789"/>
                <a:gd name="connsiteY12-534" fmla="*/ 1461330 h 1931349"/>
                <a:gd name="connsiteX13-535" fmla="*/ 1774053 w 2004789"/>
                <a:gd name="connsiteY13-536" fmla="*/ 1931349 h 1931349"/>
                <a:gd name="connsiteX14-537" fmla="*/ 1910785 w 2004789"/>
                <a:gd name="connsiteY14-538" fmla="*/ 863125 h 1931349"/>
                <a:gd name="connsiteX15-539" fmla="*/ 2004789 w 2004789"/>
                <a:gd name="connsiteY15-540" fmla="*/ 931491 h 1931349"/>
                <a:gd name="connsiteX16-541" fmla="*/ 1944968 w 2004789"/>
                <a:gd name="connsiteY16-542" fmla="*/ 615297 h 1931349"/>
                <a:gd name="connsiteX17-543" fmla="*/ 1808236 w 2004789"/>
                <a:gd name="connsiteY17-544" fmla="*/ 384560 h 1931349"/>
                <a:gd name="connsiteX18-545" fmla="*/ 1722778 w 2004789"/>
                <a:gd name="connsiteY18-546" fmla="*/ 0 h 1931349"/>
                <a:gd name="connsiteX19-547" fmla="*/ 137599 w 2004789"/>
                <a:gd name="connsiteY19-548" fmla="*/ 14288 h 1931349"/>
                <a:gd name="connsiteX0-549" fmla="*/ 137599 w 2004789"/>
                <a:gd name="connsiteY0-550" fmla="*/ 14288 h 1931349"/>
                <a:gd name="connsiteX1-551" fmla="*/ 0 w 2004789"/>
                <a:gd name="connsiteY1-552" fmla="*/ 266677 h 1931349"/>
                <a:gd name="connsiteX2-553" fmla="*/ 99076 w 2004789"/>
                <a:gd name="connsiteY2-554" fmla="*/ 463987 h 1931349"/>
                <a:gd name="connsiteX3-555" fmla="*/ 121911 w 2004789"/>
                <a:gd name="connsiteY3-556" fmla="*/ 1251468 h 1931349"/>
                <a:gd name="connsiteX4-557" fmla="*/ 184535 w 2004789"/>
                <a:gd name="connsiteY4-558" fmla="*/ 1589517 h 1931349"/>
                <a:gd name="connsiteX5-559" fmla="*/ 218718 w 2004789"/>
                <a:gd name="connsiteY5-560" fmla="*/ 1136590 h 1931349"/>
                <a:gd name="connsiteX6-561" fmla="*/ 355451 w 2004789"/>
                <a:gd name="connsiteY6-562" fmla="*/ 606751 h 1931349"/>
                <a:gd name="connsiteX7-563" fmla="*/ 534912 w 2004789"/>
                <a:gd name="connsiteY7-564" fmla="*/ 999857 h 1931349"/>
                <a:gd name="connsiteX8-565" fmla="*/ 697282 w 2004789"/>
                <a:gd name="connsiteY8-566" fmla="*/ 1290414 h 1931349"/>
                <a:gd name="connsiteX9-567" fmla="*/ 936565 w 2004789"/>
                <a:gd name="connsiteY9-568" fmla="*/ 828942 h 1931349"/>
                <a:gd name="connsiteX10-569" fmla="*/ 1210030 w 2004789"/>
                <a:gd name="connsiteY10-570" fmla="*/ 1093861 h 1931349"/>
                <a:gd name="connsiteX11-571" fmla="*/ 1466404 w 2004789"/>
                <a:gd name="connsiteY11-572" fmla="*/ 803304 h 1931349"/>
                <a:gd name="connsiteX12-573" fmla="*/ 1739869 w 2004789"/>
                <a:gd name="connsiteY12-574" fmla="*/ 1461330 h 1931349"/>
                <a:gd name="connsiteX13-575" fmla="*/ 1774053 w 2004789"/>
                <a:gd name="connsiteY13-576" fmla="*/ 1931349 h 1931349"/>
                <a:gd name="connsiteX14-577" fmla="*/ 1910785 w 2004789"/>
                <a:gd name="connsiteY14-578" fmla="*/ 863125 h 1931349"/>
                <a:gd name="connsiteX15-579" fmla="*/ 2004789 w 2004789"/>
                <a:gd name="connsiteY15-580" fmla="*/ 931491 h 1931349"/>
                <a:gd name="connsiteX16-581" fmla="*/ 1944968 w 2004789"/>
                <a:gd name="connsiteY16-582" fmla="*/ 615297 h 1931349"/>
                <a:gd name="connsiteX17-583" fmla="*/ 1808236 w 2004789"/>
                <a:gd name="connsiteY17-584" fmla="*/ 384560 h 1931349"/>
                <a:gd name="connsiteX18-585" fmla="*/ 1722778 w 2004789"/>
                <a:gd name="connsiteY18-586" fmla="*/ 0 h 1931349"/>
                <a:gd name="connsiteX19-587" fmla="*/ 137599 w 2004789"/>
                <a:gd name="connsiteY19-588" fmla="*/ 14288 h 1931349"/>
                <a:gd name="connsiteX0-589" fmla="*/ 137599 w 2004789"/>
                <a:gd name="connsiteY0-590" fmla="*/ 14288 h 1931349"/>
                <a:gd name="connsiteX1-591" fmla="*/ 0 w 2004789"/>
                <a:gd name="connsiteY1-592" fmla="*/ 266677 h 1931349"/>
                <a:gd name="connsiteX2-593" fmla="*/ 99076 w 2004789"/>
                <a:gd name="connsiteY2-594" fmla="*/ 463987 h 1931349"/>
                <a:gd name="connsiteX3-595" fmla="*/ 121911 w 2004789"/>
                <a:gd name="connsiteY3-596" fmla="*/ 1251468 h 1931349"/>
                <a:gd name="connsiteX4-597" fmla="*/ 184535 w 2004789"/>
                <a:gd name="connsiteY4-598" fmla="*/ 1587135 h 1931349"/>
                <a:gd name="connsiteX5-599" fmla="*/ 218718 w 2004789"/>
                <a:gd name="connsiteY5-600" fmla="*/ 1136590 h 1931349"/>
                <a:gd name="connsiteX6-601" fmla="*/ 355451 w 2004789"/>
                <a:gd name="connsiteY6-602" fmla="*/ 606751 h 1931349"/>
                <a:gd name="connsiteX7-603" fmla="*/ 534912 w 2004789"/>
                <a:gd name="connsiteY7-604" fmla="*/ 999857 h 1931349"/>
                <a:gd name="connsiteX8-605" fmla="*/ 697282 w 2004789"/>
                <a:gd name="connsiteY8-606" fmla="*/ 1290414 h 1931349"/>
                <a:gd name="connsiteX9-607" fmla="*/ 936565 w 2004789"/>
                <a:gd name="connsiteY9-608" fmla="*/ 828942 h 1931349"/>
                <a:gd name="connsiteX10-609" fmla="*/ 1210030 w 2004789"/>
                <a:gd name="connsiteY10-610" fmla="*/ 1093861 h 1931349"/>
                <a:gd name="connsiteX11-611" fmla="*/ 1466404 w 2004789"/>
                <a:gd name="connsiteY11-612" fmla="*/ 803304 h 1931349"/>
                <a:gd name="connsiteX12-613" fmla="*/ 1739869 w 2004789"/>
                <a:gd name="connsiteY12-614" fmla="*/ 1461330 h 1931349"/>
                <a:gd name="connsiteX13-615" fmla="*/ 1774053 w 2004789"/>
                <a:gd name="connsiteY13-616" fmla="*/ 1931349 h 1931349"/>
                <a:gd name="connsiteX14-617" fmla="*/ 1910785 w 2004789"/>
                <a:gd name="connsiteY14-618" fmla="*/ 863125 h 1931349"/>
                <a:gd name="connsiteX15-619" fmla="*/ 2004789 w 2004789"/>
                <a:gd name="connsiteY15-620" fmla="*/ 931491 h 1931349"/>
                <a:gd name="connsiteX16-621" fmla="*/ 1944968 w 2004789"/>
                <a:gd name="connsiteY16-622" fmla="*/ 615297 h 1931349"/>
                <a:gd name="connsiteX17-623" fmla="*/ 1808236 w 2004789"/>
                <a:gd name="connsiteY17-624" fmla="*/ 384560 h 1931349"/>
                <a:gd name="connsiteX18-625" fmla="*/ 1722778 w 2004789"/>
                <a:gd name="connsiteY18-626" fmla="*/ 0 h 1931349"/>
                <a:gd name="connsiteX19-627" fmla="*/ 137599 w 2004789"/>
                <a:gd name="connsiteY19-628" fmla="*/ 14288 h 1931349"/>
                <a:gd name="connsiteX0-629" fmla="*/ 137599 w 2004789"/>
                <a:gd name="connsiteY0-630" fmla="*/ 14288 h 1931349"/>
                <a:gd name="connsiteX1-631" fmla="*/ 0 w 2004789"/>
                <a:gd name="connsiteY1-632" fmla="*/ 266677 h 1931349"/>
                <a:gd name="connsiteX2-633" fmla="*/ 99076 w 2004789"/>
                <a:gd name="connsiteY2-634" fmla="*/ 463987 h 1931349"/>
                <a:gd name="connsiteX3-635" fmla="*/ 121911 w 2004789"/>
                <a:gd name="connsiteY3-636" fmla="*/ 1251468 h 1931349"/>
                <a:gd name="connsiteX4-637" fmla="*/ 184535 w 2004789"/>
                <a:gd name="connsiteY4-638" fmla="*/ 1587135 h 1931349"/>
                <a:gd name="connsiteX5-639" fmla="*/ 218718 w 2004789"/>
                <a:gd name="connsiteY5-640" fmla="*/ 1136590 h 1931349"/>
                <a:gd name="connsiteX6-641" fmla="*/ 355451 w 2004789"/>
                <a:gd name="connsiteY6-642" fmla="*/ 606751 h 1931349"/>
                <a:gd name="connsiteX7-643" fmla="*/ 534912 w 2004789"/>
                <a:gd name="connsiteY7-644" fmla="*/ 999857 h 1931349"/>
                <a:gd name="connsiteX8-645" fmla="*/ 697282 w 2004789"/>
                <a:gd name="connsiteY8-646" fmla="*/ 1290414 h 1931349"/>
                <a:gd name="connsiteX9-647" fmla="*/ 936565 w 2004789"/>
                <a:gd name="connsiteY9-648" fmla="*/ 828942 h 1931349"/>
                <a:gd name="connsiteX10-649" fmla="*/ 1210030 w 2004789"/>
                <a:gd name="connsiteY10-650" fmla="*/ 1093861 h 1931349"/>
                <a:gd name="connsiteX11-651" fmla="*/ 1466404 w 2004789"/>
                <a:gd name="connsiteY11-652" fmla="*/ 803304 h 1931349"/>
                <a:gd name="connsiteX12-653" fmla="*/ 1739869 w 2004789"/>
                <a:gd name="connsiteY12-654" fmla="*/ 1461330 h 1931349"/>
                <a:gd name="connsiteX13-655" fmla="*/ 1774053 w 2004789"/>
                <a:gd name="connsiteY13-656" fmla="*/ 1931349 h 1931349"/>
                <a:gd name="connsiteX14-657" fmla="*/ 1910785 w 2004789"/>
                <a:gd name="connsiteY14-658" fmla="*/ 863125 h 1931349"/>
                <a:gd name="connsiteX15-659" fmla="*/ 2004789 w 2004789"/>
                <a:gd name="connsiteY15-660" fmla="*/ 931491 h 1931349"/>
                <a:gd name="connsiteX16-661" fmla="*/ 1944968 w 2004789"/>
                <a:gd name="connsiteY16-662" fmla="*/ 615297 h 1931349"/>
                <a:gd name="connsiteX17-663" fmla="*/ 1808236 w 2004789"/>
                <a:gd name="connsiteY17-664" fmla="*/ 384560 h 1931349"/>
                <a:gd name="connsiteX18-665" fmla="*/ 1722778 w 2004789"/>
                <a:gd name="connsiteY18-666" fmla="*/ 0 h 1931349"/>
                <a:gd name="connsiteX19-667" fmla="*/ 137599 w 2004789"/>
                <a:gd name="connsiteY19-668" fmla="*/ 14288 h 1931349"/>
                <a:gd name="connsiteX0-669" fmla="*/ 137599 w 2004789"/>
                <a:gd name="connsiteY0-670" fmla="*/ 14288 h 1931349"/>
                <a:gd name="connsiteX1-671" fmla="*/ 0 w 2004789"/>
                <a:gd name="connsiteY1-672" fmla="*/ 266677 h 1931349"/>
                <a:gd name="connsiteX2-673" fmla="*/ 99076 w 2004789"/>
                <a:gd name="connsiteY2-674" fmla="*/ 463987 h 1931349"/>
                <a:gd name="connsiteX3-675" fmla="*/ 121911 w 2004789"/>
                <a:gd name="connsiteY3-676" fmla="*/ 1251468 h 1931349"/>
                <a:gd name="connsiteX4-677" fmla="*/ 184535 w 2004789"/>
                <a:gd name="connsiteY4-678" fmla="*/ 1587135 h 1931349"/>
                <a:gd name="connsiteX5-679" fmla="*/ 218718 w 2004789"/>
                <a:gd name="connsiteY5-680" fmla="*/ 1136590 h 1931349"/>
                <a:gd name="connsiteX6-681" fmla="*/ 355451 w 2004789"/>
                <a:gd name="connsiteY6-682" fmla="*/ 606751 h 1931349"/>
                <a:gd name="connsiteX7-683" fmla="*/ 534912 w 2004789"/>
                <a:gd name="connsiteY7-684" fmla="*/ 999857 h 1931349"/>
                <a:gd name="connsiteX8-685" fmla="*/ 697282 w 2004789"/>
                <a:gd name="connsiteY8-686" fmla="*/ 1290414 h 1931349"/>
                <a:gd name="connsiteX9-687" fmla="*/ 936565 w 2004789"/>
                <a:gd name="connsiteY9-688" fmla="*/ 828942 h 1931349"/>
                <a:gd name="connsiteX10-689" fmla="*/ 1210030 w 2004789"/>
                <a:gd name="connsiteY10-690" fmla="*/ 1093861 h 1931349"/>
                <a:gd name="connsiteX11-691" fmla="*/ 1466404 w 2004789"/>
                <a:gd name="connsiteY11-692" fmla="*/ 803304 h 1931349"/>
                <a:gd name="connsiteX12-693" fmla="*/ 1739869 w 2004789"/>
                <a:gd name="connsiteY12-694" fmla="*/ 1461330 h 1931349"/>
                <a:gd name="connsiteX13-695" fmla="*/ 1774053 w 2004789"/>
                <a:gd name="connsiteY13-696" fmla="*/ 1931349 h 1931349"/>
                <a:gd name="connsiteX14-697" fmla="*/ 1910785 w 2004789"/>
                <a:gd name="connsiteY14-698" fmla="*/ 863125 h 1931349"/>
                <a:gd name="connsiteX15-699" fmla="*/ 2004789 w 2004789"/>
                <a:gd name="connsiteY15-700" fmla="*/ 931491 h 1931349"/>
                <a:gd name="connsiteX16-701" fmla="*/ 1944968 w 2004789"/>
                <a:gd name="connsiteY16-702" fmla="*/ 615297 h 1931349"/>
                <a:gd name="connsiteX17-703" fmla="*/ 1808236 w 2004789"/>
                <a:gd name="connsiteY17-704" fmla="*/ 384560 h 1931349"/>
                <a:gd name="connsiteX18-705" fmla="*/ 1722778 w 2004789"/>
                <a:gd name="connsiteY18-706" fmla="*/ 0 h 1931349"/>
                <a:gd name="connsiteX19-707" fmla="*/ 137599 w 2004789"/>
                <a:gd name="connsiteY19-708" fmla="*/ 14288 h 1931349"/>
                <a:gd name="connsiteX0-709" fmla="*/ 137599 w 2004789"/>
                <a:gd name="connsiteY0-710" fmla="*/ 14288 h 1931349"/>
                <a:gd name="connsiteX1-711" fmla="*/ 0 w 2004789"/>
                <a:gd name="connsiteY1-712" fmla="*/ 266677 h 1931349"/>
                <a:gd name="connsiteX2-713" fmla="*/ 99076 w 2004789"/>
                <a:gd name="connsiteY2-714" fmla="*/ 463987 h 1931349"/>
                <a:gd name="connsiteX3-715" fmla="*/ 121911 w 2004789"/>
                <a:gd name="connsiteY3-716" fmla="*/ 1251468 h 1931349"/>
                <a:gd name="connsiteX4-717" fmla="*/ 184535 w 2004789"/>
                <a:gd name="connsiteY4-718" fmla="*/ 1587135 h 1931349"/>
                <a:gd name="connsiteX5-719" fmla="*/ 218718 w 2004789"/>
                <a:gd name="connsiteY5-720" fmla="*/ 1136590 h 1931349"/>
                <a:gd name="connsiteX6-721" fmla="*/ 355451 w 2004789"/>
                <a:gd name="connsiteY6-722" fmla="*/ 606751 h 1931349"/>
                <a:gd name="connsiteX7-723" fmla="*/ 534912 w 2004789"/>
                <a:gd name="connsiteY7-724" fmla="*/ 999857 h 1931349"/>
                <a:gd name="connsiteX8-725" fmla="*/ 697282 w 2004789"/>
                <a:gd name="connsiteY8-726" fmla="*/ 1290414 h 1931349"/>
                <a:gd name="connsiteX9-727" fmla="*/ 936565 w 2004789"/>
                <a:gd name="connsiteY9-728" fmla="*/ 828942 h 1931349"/>
                <a:gd name="connsiteX10-729" fmla="*/ 1210030 w 2004789"/>
                <a:gd name="connsiteY10-730" fmla="*/ 1093861 h 1931349"/>
                <a:gd name="connsiteX11-731" fmla="*/ 1466404 w 2004789"/>
                <a:gd name="connsiteY11-732" fmla="*/ 803304 h 1931349"/>
                <a:gd name="connsiteX12-733" fmla="*/ 1739869 w 2004789"/>
                <a:gd name="connsiteY12-734" fmla="*/ 1461330 h 1931349"/>
                <a:gd name="connsiteX13-735" fmla="*/ 1774053 w 2004789"/>
                <a:gd name="connsiteY13-736" fmla="*/ 1931349 h 1931349"/>
                <a:gd name="connsiteX14-737" fmla="*/ 1910785 w 2004789"/>
                <a:gd name="connsiteY14-738" fmla="*/ 863125 h 1931349"/>
                <a:gd name="connsiteX15-739" fmla="*/ 2004789 w 2004789"/>
                <a:gd name="connsiteY15-740" fmla="*/ 931491 h 1931349"/>
                <a:gd name="connsiteX16-741" fmla="*/ 1944968 w 2004789"/>
                <a:gd name="connsiteY16-742" fmla="*/ 615297 h 1931349"/>
                <a:gd name="connsiteX17-743" fmla="*/ 1808236 w 2004789"/>
                <a:gd name="connsiteY17-744" fmla="*/ 384560 h 1931349"/>
                <a:gd name="connsiteX18-745" fmla="*/ 1722778 w 2004789"/>
                <a:gd name="connsiteY18-746" fmla="*/ 0 h 1931349"/>
                <a:gd name="connsiteX19-747" fmla="*/ 137599 w 2004789"/>
                <a:gd name="connsiteY19-748" fmla="*/ 14288 h 1931349"/>
                <a:gd name="connsiteX0-749" fmla="*/ 137599 w 2004789"/>
                <a:gd name="connsiteY0-750" fmla="*/ 14288 h 1931349"/>
                <a:gd name="connsiteX1-751" fmla="*/ 0 w 2004789"/>
                <a:gd name="connsiteY1-752" fmla="*/ 266677 h 1931349"/>
                <a:gd name="connsiteX2-753" fmla="*/ 99076 w 2004789"/>
                <a:gd name="connsiteY2-754" fmla="*/ 463987 h 1931349"/>
                <a:gd name="connsiteX3-755" fmla="*/ 121911 w 2004789"/>
                <a:gd name="connsiteY3-756" fmla="*/ 1251468 h 1931349"/>
                <a:gd name="connsiteX4-757" fmla="*/ 184535 w 2004789"/>
                <a:gd name="connsiteY4-758" fmla="*/ 1587135 h 1931349"/>
                <a:gd name="connsiteX5-759" fmla="*/ 218718 w 2004789"/>
                <a:gd name="connsiteY5-760" fmla="*/ 1136590 h 1931349"/>
                <a:gd name="connsiteX6-761" fmla="*/ 355451 w 2004789"/>
                <a:gd name="connsiteY6-762" fmla="*/ 606751 h 1931349"/>
                <a:gd name="connsiteX7-763" fmla="*/ 534912 w 2004789"/>
                <a:gd name="connsiteY7-764" fmla="*/ 999857 h 1931349"/>
                <a:gd name="connsiteX8-765" fmla="*/ 697282 w 2004789"/>
                <a:gd name="connsiteY8-766" fmla="*/ 1290414 h 1931349"/>
                <a:gd name="connsiteX9-767" fmla="*/ 936565 w 2004789"/>
                <a:gd name="connsiteY9-768" fmla="*/ 828942 h 1931349"/>
                <a:gd name="connsiteX10-769" fmla="*/ 1210030 w 2004789"/>
                <a:gd name="connsiteY10-770" fmla="*/ 1093861 h 1931349"/>
                <a:gd name="connsiteX11-771" fmla="*/ 1466404 w 2004789"/>
                <a:gd name="connsiteY11-772" fmla="*/ 803304 h 1931349"/>
                <a:gd name="connsiteX12-773" fmla="*/ 1739869 w 2004789"/>
                <a:gd name="connsiteY12-774" fmla="*/ 1461330 h 1931349"/>
                <a:gd name="connsiteX13-775" fmla="*/ 1774053 w 2004789"/>
                <a:gd name="connsiteY13-776" fmla="*/ 1931349 h 1931349"/>
                <a:gd name="connsiteX14-777" fmla="*/ 1910785 w 2004789"/>
                <a:gd name="connsiteY14-778" fmla="*/ 863125 h 1931349"/>
                <a:gd name="connsiteX15-779" fmla="*/ 2004789 w 2004789"/>
                <a:gd name="connsiteY15-780" fmla="*/ 931491 h 1931349"/>
                <a:gd name="connsiteX16-781" fmla="*/ 1944968 w 2004789"/>
                <a:gd name="connsiteY16-782" fmla="*/ 615297 h 1931349"/>
                <a:gd name="connsiteX17-783" fmla="*/ 1808236 w 2004789"/>
                <a:gd name="connsiteY17-784" fmla="*/ 384560 h 1931349"/>
                <a:gd name="connsiteX18-785" fmla="*/ 1722778 w 2004789"/>
                <a:gd name="connsiteY18-786" fmla="*/ 0 h 1931349"/>
                <a:gd name="connsiteX19-787" fmla="*/ 137599 w 2004789"/>
                <a:gd name="connsiteY19-788" fmla="*/ 14288 h 1931349"/>
                <a:gd name="connsiteX0-789" fmla="*/ 137599 w 2004789"/>
                <a:gd name="connsiteY0-790" fmla="*/ 14288 h 1931349"/>
                <a:gd name="connsiteX1-791" fmla="*/ 0 w 2004789"/>
                <a:gd name="connsiteY1-792" fmla="*/ 266677 h 1931349"/>
                <a:gd name="connsiteX2-793" fmla="*/ 99076 w 2004789"/>
                <a:gd name="connsiteY2-794" fmla="*/ 463987 h 1931349"/>
                <a:gd name="connsiteX3-795" fmla="*/ 121911 w 2004789"/>
                <a:gd name="connsiteY3-796" fmla="*/ 1251468 h 1931349"/>
                <a:gd name="connsiteX4-797" fmla="*/ 184535 w 2004789"/>
                <a:gd name="connsiteY4-798" fmla="*/ 1587135 h 1931349"/>
                <a:gd name="connsiteX5-799" fmla="*/ 218718 w 2004789"/>
                <a:gd name="connsiteY5-800" fmla="*/ 1136590 h 1931349"/>
                <a:gd name="connsiteX6-801" fmla="*/ 355451 w 2004789"/>
                <a:gd name="connsiteY6-802" fmla="*/ 606751 h 1931349"/>
                <a:gd name="connsiteX7-803" fmla="*/ 534912 w 2004789"/>
                <a:gd name="connsiteY7-804" fmla="*/ 999857 h 1931349"/>
                <a:gd name="connsiteX8-805" fmla="*/ 697282 w 2004789"/>
                <a:gd name="connsiteY8-806" fmla="*/ 1290414 h 1931349"/>
                <a:gd name="connsiteX9-807" fmla="*/ 936565 w 2004789"/>
                <a:gd name="connsiteY9-808" fmla="*/ 828942 h 1931349"/>
                <a:gd name="connsiteX10-809" fmla="*/ 1210030 w 2004789"/>
                <a:gd name="connsiteY10-810" fmla="*/ 1093861 h 1931349"/>
                <a:gd name="connsiteX11-811" fmla="*/ 1466404 w 2004789"/>
                <a:gd name="connsiteY11-812" fmla="*/ 803304 h 1931349"/>
                <a:gd name="connsiteX12-813" fmla="*/ 1739869 w 2004789"/>
                <a:gd name="connsiteY12-814" fmla="*/ 1461330 h 1931349"/>
                <a:gd name="connsiteX13-815" fmla="*/ 1774053 w 2004789"/>
                <a:gd name="connsiteY13-816" fmla="*/ 1931349 h 1931349"/>
                <a:gd name="connsiteX14-817" fmla="*/ 1910785 w 2004789"/>
                <a:gd name="connsiteY14-818" fmla="*/ 863125 h 1931349"/>
                <a:gd name="connsiteX15-819" fmla="*/ 2004789 w 2004789"/>
                <a:gd name="connsiteY15-820" fmla="*/ 931491 h 1931349"/>
                <a:gd name="connsiteX16-821" fmla="*/ 1944968 w 2004789"/>
                <a:gd name="connsiteY16-822" fmla="*/ 615297 h 1931349"/>
                <a:gd name="connsiteX17-823" fmla="*/ 1808236 w 2004789"/>
                <a:gd name="connsiteY17-824" fmla="*/ 384560 h 1931349"/>
                <a:gd name="connsiteX18-825" fmla="*/ 1722778 w 2004789"/>
                <a:gd name="connsiteY18-826" fmla="*/ 0 h 1931349"/>
                <a:gd name="connsiteX19-827" fmla="*/ 137599 w 2004789"/>
                <a:gd name="connsiteY19-828" fmla="*/ 14288 h 1931349"/>
                <a:gd name="connsiteX0-829" fmla="*/ 137599 w 2004789"/>
                <a:gd name="connsiteY0-830" fmla="*/ 14288 h 1931349"/>
                <a:gd name="connsiteX1-831" fmla="*/ 0 w 2004789"/>
                <a:gd name="connsiteY1-832" fmla="*/ 266677 h 1931349"/>
                <a:gd name="connsiteX2-833" fmla="*/ 99076 w 2004789"/>
                <a:gd name="connsiteY2-834" fmla="*/ 463987 h 1931349"/>
                <a:gd name="connsiteX3-835" fmla="*/ 121911 w 2004789"/>
                <a:gd name="connsiteY3-836" fmla="*/ 1251468 h 1931349"/>
                <a:gd name="connsiteX4-837" fmla="*/ 184535 w 2004789"/>
                <a:gd name="connsiteY4-838" fmla="*/ 1587135 h 1931349"/>
                <a:gd name="connsiteX5-839" fmla="*/ 218718 w 2004789"/>
                <a:gd name="connsiteY5-840" fmla="*/ 1136590 h 1931349"/>
                <a:gd name="connsiteX6-841" fmla="*/ 355451 w 2004789"/>
                <a:gd name="connsiteY6-842" fmla="*/ 606751 h 1931349"/>
                <a:gd name="connsiteX7-843" fmla="*/ 534912 w 2004789"/>
                <a:gd name="connsiteY7-844" fmla="*/ 999857 h 1931349"/>
                <a:gd name="connsiteX8-845" fmla="*/ 697282 w 2004789"/>
                <a:gd name="connsiteY8-846" fmla="*/ 1290414 h 1931349"/>
                <a:gd name="connsiteX9-847" fmla="*/ 936565 w 2004789"/>
                <a:gd name="connsiteY9-848" fmla="*/ 828942 h 1931349"/>
                <a:gd name="connsiteX10-849" fmla="*/ 1210030 w 2004789"/>
                <a:gd name="connsiteY10-850" fmla="*/ 1093861 h 1931349"/>
                <a:gd name="connsiteX11-851" fmla="*/ 1466404 w 2004789"/>
                <a:gd name="connsiteY11-852" fmla="*/ 803304 h 1931349"/>
                <a:gd name="connsiteX12-853" fmla="*/ 1739869 w 2004789"/>
                <a:gd name="connsiteY12-854" fmla="*/ 1461330 h 1931349"/>
                <a:gd name="connsiteX13-855" fmla="*/ 1774053 w 2004789"/>
                <a:gd name="connsiteY13-856" fmla="*/ 1931349 h 1931349"/>
                <a:gd name="connsiteX14-857" fmla="*/ 1910785 w 2004789"/>
                <a:gd name="connsiteY14-858" fmla="*/ 863125 h 1931349"/>
                <a:gd name="connsiteX15-859" fmla="*/ 2004789 w 2004789"/>
                <a:gd name="connsiteY15-860" fmla="*/ 931491 h 1931349"/>
                <a:gd name="connsiteX16-861" fmla="*/ 1944968 w 2004789"/>
                <a:gd name="connsiteY16-862" fmla="*/ 615297 h 1931349"/>
                <a:gd name="connsiteX17-863" fmla="*/ 1808236 w 2004789"/>
                <a:gd name="connsiteY17-864" fmla="*/ 384560 h 1931349"/>
                <a:gd name="connsiteX18-865" fmla="*/ 1722778 w 2004789"/>
                <a:gd name="connsiteY18-866" fmla="*/ 0 h 1931349"/>
                <a:gd name="connsiteX19-867" fmla="*/ 137599 w 2004789"/>
                <a:gd name="connsiteY19-868" fmla="*/ 14288 h 1931349"/>
                <a:gd name="connsiteX0-869" fmla="*/ 137599 w 2004789"/>
                <a:gd name="connsiteY0-870" fmla="*/ 14288 h 1931349"/>
                <a:gd name="connsiteX1-871" fmla="*/ 0 w 2004789"/>
                <a:gd name="connsiteY1-872" fmla="*/ 266677 h 1931349"/>
                <a:gd name="connsiteX2-873" fmla="*/ 99076 w 2004789"/>
                <a:gd name="connsiteY2-874" fmla="*/ 463987 h 1931349"/>
                <a:gd name="connsiteX3-875" fmla="*/ 121911 w 2004789"/>
                <a:gd name="connsiteY3-876" fmla="*/ 1251468 h 1931349"/>
                <a:gd name="connsiteX4-877" fmla="*/ 184535 w 2004789"/>
                <a:gd name="connsiteY4-878" fmla="*/ 1587135 h 1931349"/>
                <a:gd name="connsiteX5-879" fmla="*/ 218718 w 2004789"/>
                <a:gd name="connsiteY5-880" fmla="*/ 1136590 h 1931349"/>
                <a:gd name="connsiteX6-881" fmla="*/ 355451 w 2004789"/>
                <a:gd name="connsiteY6-882" fmla="*/ 606751 h 1931349"/>
                <a:gd name="connsiteX7-883" fmla="*/ 534912 w 2004789"/>
                <a:gd name="connsiteY7-884" fmla="*/ 999857 h 1931349"/>
                <a:gd name="connsiteX8-885" fmla="*/ 697282 w 2004789"/>
                <a:gd name="connsiteY8-886" fmla="*/ 1290414 h 1931349"/>
                <a:gd name="connsiteX9-887" fmla="*/ 936565 w 2004789"/>
                <a:gd name="connsiteY9-888" fmla="*/ 828942 h 1931349"/>
                <a:gd name="connsiteX10-889" fmla="*/ 1210030 w 2004789"/>
                <a:gd name="connsiteY10-890" fmla="*/ 1093861 h 1931349"/>
                <a:gd name="connsiteX11-891" fmla="*/ 1466404 w 2004789"/>
                <a:gd name="connsiteY11-892" fmla="*/ 803304 h 1931349"/>
                <a:gd name="connsiteX12-893" fmla="*/ 1739869 w 2004789"/>
                <a:gd name="connsiteY12-894" fmla="*/ 1461330 h 1931349"/>
                <a:gd name="connsiteX13-895" fmla="*/ 1774053 w 2004789"/>
                <a:gd name="connsiteY13-896" fmla="*/ 1931349 h 1931349"/>
                <a:gd name="connsiteX14-897" fmla="*/ 1910785 w 2004789"/>
                <a:gd name="connsiteY14-898" fmla="*/ 863125 h 1931349"/>
                <a:gd name="connsiteX15-899" fmla="*/ 2004789 w 2004789"/>
                <a:gd name="connsiteY15-900" fmla="*/ 931491 h 1931349"/>
                <a:gd name="connsiteX16-901" fmla="*/ 1944968 w 2004789"/>
                <a:gd name="connsiteY16-902" fmla="*/ 615297 h 1931349"/>
                <a:gd name="connsiteX17-903" fmla="*/ 1808236 w 2004789"/>
                <a:gd name="connsiteY17-904" fmla="*/ 384560 h 1931349"/>
                <a:gd name="connsiteX18-905" fmla="*/ 1722778 w 2004789"/>
                <a:gd name="connsiteY18-906" fmla="*/ 0 h 1931349"/>
                <a:gd name="connsiteX19-907" fmla="*/ 137599 w 2004789"/>
                <a:gd name="connsiteY19-908" fmla="*/ 14288 h 1931349"/>
                <a:gd name="connsiteX0-909" fmla="*/ 137599 w 2004789"/>
                <a:gd name="connsiteY0-910" fmla="*/ 14288 h 1931349"/>
                <a:gd name="connsiteX1-911" fmla="*/ 0 w 2004789"/>
                <a:gd name="connsiteY1-912" fmla="*/ 266677 h 1931349"/>
                <a:gd name="connsiteX2-913" fmla="*/ 99076 w 2004789"/>
                <a:gd name="connsiteY2-914" fmla="*/ 463987 h 1931349"/>
                <a:gd name="connsiteX3-915" fmla="*/ 121911 w 2004789"/>
                <a:gd name="connsiteY3-916" fmla="*/ 1251468 h 1931349"/>
                <a:gd name="connsiteX4-917" fmla="*/ 184535 w 2004789"/>
                <a:gd name="connsiteY4-918" fmla="*/ 1587135 h 1931349"/>
                <a:gd name="connsiteX5-919" fmla="*/ 218718 w 2004789"/>
                <a:gd name="connsiteY5-920" fmla="*/ 1136590 h 1931349"/>
                <a:gd name="connsiteX6-921" fmla="*/ 355451 w 2004789"/>
                <a:gd name="connsiteY6-922" fmla="*/ 606751 h 1931349"/>
                <a:gd name="connsiteX7-923" fmla="*/ 534912 w 2004789"/>
                <a:gd name="connsiteY7-924" fmla="*/ 999857 h 1931349"/>
                <a:gd name="connsiteX8-925" fmla="*/ 697282 w 2004789"/>
                <a:gd name="connsiteY8-926" fmla="*/ 1290414 h 1931349"/>
                <a:gd name="connsiteX9-927" fmla="*/ 936565 w 2004789"/>
                <a:gd name="connsiteY9-928" fmla="*/ 828942 h 1931349"/>
                <a:gd name="connsiteX10-929" fmla="*/ 1210030 w 2004789"/>
                <a:gd name="connsiteY10-930" fmla="*/ 1093861 h 1931349"/>
                <a:gd name="connsiteX11-931" fmla="*/ 1466404 w 2004789"/>
                <a:gd name="connsiteY11-932" fmla="*/ 803304 h 1931349"/>
                <a:gd name="connsiteX12-933" fmla="*/ 1739869 w 2004789"/>
                <a:gd name="connsiteY12-934" fmla="*/ 1461330 h 1931349"/>
                <a:gd name="connsiteX13-935" fmla="*/ 1774053 w 2004789"/>
                <a:gd name="connsiteY13-936" fmla="*/ 1931349 h 1931349"/>
                <a:gd name="connsiteX14-937" fmla="*/ 1910785 w 2004789"/>
                <a:gd name="connsiteY14-938" fmla="*/ 863125 h 1931349"/>
                <a:gd name="connsiteX15-939" fmla="*/ 2004789 w 2004789"/>
                <a:gd name="connsiteY15-940" fmla="*/ 931491 h 1931349"/>
                <a:gd name="connsiteX16-941" fmla="*/ 1944968 w 2004789"/>
                <a:gd name="connsiteY16-942" fmla="*/ 615297 h 1931349"/>
                <a:gd name="connsiteX17-943" fmla="*/ 1808236 w 2004789"/>
                <a:gd name="connsiteY17-944" fmla="*/ 384560 h 1931349"/>
                <a:gd name="connsiteX18-945" fmla="*/ 1722778 w 2004789"/>
                <a:gd name="connsiteY18-946" fmla="*/ 0 h 1931349"/>
                <a:gd name="connsiteX19-947" fmla="*/ 137599 w 2004789"/>
                <a:gd name="connsiteY19-948" fmla="*/ 14288 h 1931349"/>
                <a:gd name="connsiteX0-949" fmla="*/ 137599 w 2004789"/>
                <a:gd name="connsiteY0-950" fmla="*/ 14288 h 1931349"/>
                <a:gd name="connsiteX1-951" fmla="*/ 0 w 2004789"/>
                <a:gd name="connsiteY1-952" fmla="*/ 266677 h 1931349"/>
                <a:gd name="connsiteX2-953" fmla="*/ 99076 w 2004789"/>
                <a:gd name="connsiteY2-954" fmla="*/ 463987 h 1931349"/>
                <a:gd name="connsiteX3-955" fmla="*/ 121911 w 2004789"/>
                <a:gd name="connsiteY3-956" fmla="*/ 1251468 h 1931349"/>
                <a:gd name="connsiteX4-957" fmla="*/ 175010 w 2004789"/>
                <a:gd name="connsiteY4-958" fmla="*/ 1584754 h 1931349"/>
                <a:gd name="connsiteX5-959" fmla="*/ 218718 w 2004789"/>
                <a:gd name="connsiteY5-960" fmla="*/ 1136590 h 1931349"/>
                <a:gd name="connsiteX6-961" fmla="*/ 355451 w 2004789"/>
                <a:gd name="connsiteY6-962" fmla="*/ 606751 h 1931349"/>
                <a:gd name="connsiteX7-963" fmla="*/ 534912 w 2004789"/>
                <a:gd name="connsiteY7-964" fmla="*/ 999857 h 1931349"/>
                <a:gd name="connsiteX8-965" fmla="*/ 697282 w 2004789"/>
                <a:gd name="connsiteY8-966" fmla="*/ 1290414 h 1931349"/>
                <a:gd name="connsiteX9-967" fmla="*/ 936565 w 2004789"/>
                <a:gd name="connsiteY9-968" fmla="*/ 828942 h 1931349"/>
                <a:gd name="connsiteX10-969" fmla="*/ 1210030 w 2004789"/>
                <a:gd name="connsiteY10-970" fmla="*/ 1093861 h 1931349"/>
                <a:gd name="connsiteX11-971" fmla="*/ 1466404 w 2004789"/>
                <a:gd name="connsiteY11-972" fmla="*/ 803304 h 1931349"/>
                <a:gd name="connsiteX12-973" fmla="*/ 1739869 w 2004789"/>
                <a:gd name="connsiteY12-974" fmla="*/ 1461330 h 1931349"/>
                <a:gd name="connsiteX13-975" fmla="*/ 1774053 w 2004789"/>
                <a:gd name="connsiteY13-976" fmla="*/ 1931349 h 1931349"/>
                <a:gd name="connsiteX14-977" fmla="*/ 1910785 w 2004789"/>
                <a:gd name="connsiteY14-978" fmla="*/ 863125 h 1931349"/>
                <a:gd name="connsiteX15-979" fmla="*/ 2004789 w 2004789"/>
                <a:gd name="connsiteY15-980" fmla="*/ 931491 h 1931349"/>
                <a:gd name="connsiteX16-981" fmla="*/ 1944968 w 2004789"/>
                <a:gd name="connsiteY16-982" fmla="*/ 615297 h 1931349"/>
                <a:gd name="connsiteX17-983" fmla="*/ 1808236 w 2004789"/>
                <a:gd name="connsiteY17-984" fmla="*/ 384560 h 1931349"/>
                <a:gd name="connsiteX18-985" fmla="*/ 1722778 w 2004789"/>
                <a:gd name="connsiteY18-986" fmla="*/ 0 h 1931349"/>
                <a:gd name="connsiteX19-987" fmla="*/ 137599 w 2004789"/>
                <a:gd name="connsiteY19-988" fmla="*/ 14288 h 1931349"/>
                <a:gd name="connsiteX0-989" fmla="*/ 137599 w 2004789"/>
                <a:gd name="connsiteY0-990" fmla="*/ 14288 h 1931349"/>
                <a:gd name="connsiteX1-991" fmla="*/ 0 w 2004789"/>
                <a:gd name="connsiteY1-992" fmla="*/ 266677 h 1931349"/>
                <a:gd name="connsiteX2-993" fmla="*/ 99076 w 2004789"/>
                <a:gd name="connsiteY2-994" fmla="*/ 463987 h 1931349"/>
                <a:gd name="connsiteX3-995" fmla="*/ 121911 w 2004789"/>
                <a:gd name="connsiteY3-996" fmla="*/ 1251468 h 1931349"/>
                <a:gd name="connsiteX4-997" fmla="*/ 175010 w 2004789"/>
                <a:gd name="connsiteY4-998" fmla="*/ 1584754 h 1931349"/>
                <a:gd name="connsiteX5-999" fmla="*/ 218718 w 2004789"/>
                <a:gd name="connsiteY5-1000" fmla="*/ 1136590 h 1931349"/>
                <a:gd name="connsiteX6-1001" fmla="*/ 355451 w 2004789"/>
                <a:gd name="connsiteY6-1002" fmla="*/ 606751 h 1931349"/>
                <a:gd name="connsiteX7-1003" fmla="*/ 534912 w 2004789"/>
                <a:gd name="connsiteY7-1004" fmla="*/ 999857 h 1931349"/>
                <a:gd name="connsiteX8-1005" fmla="*/ 697282 w 2004789"/>
                <a:gd name="connsiteY8-1006" fmla="*/ 1290414 h 1931349"/>
                <a:gd name="connsiteX9-1007" fmla="*/ 936565 w 2004789"/>
                <a:gd name="connsiteY9-1008" fmla="*/ 828942 h 1931349"/>
                <a:gd name="connsiteX10-1009" fmla="*/ 1210030 w 2004789"/>
                <a:gd name="connsiteY10-1010" fmla="*/ 1093861 h 1931349"/>
                <a:gd name="connsiteX11-1011" fmla="*/ 1466404 w 2004789"/>
                <a:gd name="connsiteY11-1012" fmla="*/ 803304 h 1931349"/>
                <a:gd name="connsiteX12-1013" fmla="*/ 1739869 w 2004789"/>
                <a:gd name="connsiteY12-1014" fmla="*/ 1461330 h 1931349"/>
                <a:gd name="connsiteX13-1015" fmla="*/ 1774053 w 2004789"/>
                <a:gd name="connsiteY13-1016" fmla="*/ 1931349 h 1931349"/>
                <a:gd name="connsiteX14-1017" fmla="*/ 1910785 w 2004789"/>
                <a:gd name="connsiteY14-1018" fmla="*/ 863125 h 1931349"/>
                <a:gd name="connsiteX15-1019" fmla="*/ 2004789 w 2004789"/>
                <a:gd name="connsiteY15-1020" fmla="*/ 931491 h 1931349"/>
                <a:gd name="connsiteX16-1021" fmla="*/ 1944968 w 2004789"/>
                <a:gd name="connsiteY16-1022" fmla="*/ 615297 h 1931349"/>
                <a:gd name="connsiteX17-1023" fmla="*/ 1808236 w 2004789"/>
                <a:gd name="connsiteY17-1024" fmla="*/ 384560 h 1931349"/>
                <a:gd name="connsiteX18-1025" fmla="*/ 1722778 w 2004789"/>
                <a:gd name="connsiteY18-1026" fmla="*/ 0 h 1931349"/>
                <a:gd name="connsiteX19-1027" fmla="*/ 137599 w 2004789"/>
                <a:gd name="connsiteY19-1028" fmla="*/ 14288 h 1931349"/>
                <a:gd name="connsiteX0-1029" fmla="*/ 137599 w 2004789"/>
                <a:gd name="connsiteY0-1030" fmla="*/ 14288 h 1931349"/>
                <a:gd name="connsiteX1-1031" fmla="*/ 0 w 2004789"/>
                <a:gd name="connsiteY1-1032" fmla="*/ 266677 h 1931349"/>
                <a:gd name="connsiteX2-1033" fmla="*/ 99076 w 2004789"/>
                <a:gd name="connsiteY2-1034" fmla="*/ 463987 h 1931349"/>
                <a:gd name="connsiteX3-1035" fmla="*/ 121911 w 2004789"/>
                <a:gd name="connsiteY3-1036" fmla="*/ 1251468 h 1931349"/>
                <a:gd name="connsiteX4-1037" fmla="*/ 175010 w 2004789"/>
                <a:gd name="connsiteY4-1038" fmla="*/ 1584754 h 1931349"/>
                <a:gd name="connsiteX5-1039" fmla="*/ 218718 w 2004789"/>
                <a:gd name="connsiteY5-1040" fmla="*/ 1136590 h 1931349"/>
                <a:gd name="connsiteX6-1041" fmla="*/ 355451 w 2004789"/>
                <a:gd name="connsiteY6-1042" fmla="*/ 606751 h 1931349"/>
                <a:gd name="connsiteX7-1043" fmla="*/ 534912 w 2004789"/>
                <a:gd name="connsiteY7-1044" fmla="*/ 999857 h 1931349"/>
                <a:gd name="connsiteX8-1045" fmla="*/ 697282 w 2004789"/>
                <a:gd name="connsiteY8-1046" fmla="*/ 1290414 h 1931349"/>
                <a:gd name="connsiteX9-1047" fmla="*/ 936565 w 2004789"/>
                <a:gd name="connsiteY9-1048" fmla="*/ 828942 h 1931349"/>
                <a:gd name="connsiteX10-1049" fmla="*/ 1210030 w 2004789"/>
                <a:gd name="connsiteY10-1050" fmla="*/ 1093861 h 1931349"/>
                <a:gd name="connsiteX11-1051" fmla="*/ 1466404 w 2004789"/>
                <a:gd name="connsiteY11-1052" fmla="*/ 803304 h 1931349"/>
                <a:gd name="connsiteX12-1053" fmla="*/ 1739869 w 2004789"/>
                <a:gd name="connsiteY12-1054" fmla="*/ 1461330 h 1931349"/>
                <a:gd name="connsiteX13-1055" fmla="*/ 1774053 w 2004789"/>
                <a:gd name="connsiteY13-1056" fmla="*/ 1931349 h 1931349"/>
                <a:gd name="connsiteX14-1057" fmla="*/ 1910785 w 2004789"/>
                <a:gd name="connsiteY14-1058" fmla="*/ 863125 h 1931349"/>
                <a:gd name="connsiteX15-1059" fmla="*/ 2004789 w 2004789"/>
                <a:gd name="connsiteY15-1060" fmla="*/ 931491 h 1931349"/>
                <a:gd name="connsiteX16-1061" fmla="*/ 1944968 w 2004789"/>
                <a:gd name="connsiteY16-1062" fmla="*/ 615297 h 1931349"/>
                <a:gd name="connsiteX17-1063" fmla="*/ 1808236 w 2004789"/>
                <a:gd name="connsiteY17-1064" fmla="*/ 384560 h 1931349"/>
                <a:gd name="connsiteX18-1065" fmla="*/ 1722778 w 2004789"/>
                <a:gd name="connsiteY18-1066" fmla="*/ 0 h 1931349"/>
                <a:gd name="connsiteX19-1067" fmla="*/ 137599 w 2004789"/>
                <a:gd name="connsiteY19-1068" fmla="*/ 14288 h 1931349"/>
                <a:gd name="connsiteX0-1069" fmla="*/ 137599 w 2004789"/>
                <a:gd name="connsiteY0-1070" fmla="*/ 14288 h 1931349"/>
                <a:gd name="connsiteX1-1071" fmla="*/ 0 w 2004789"/>
                <a:gd name="connsiteY1-1072" fmla="*/ 266677 h 1931349"/>
                <a:gd name="connsiteX2-1073" fmla="*/ 99076 w 2004789"/>
                <a:gd name="connsiteY2-1074" fmla="*/ 463987 h 1931349"/>
                <a:gd name="connsiteX3-1075" fmla="*/ 121911 w 2004789"/>
                <a:gd name="connsiteY3-1076" fmla="*/ 1251468 h 1931349"/>
                <a:gd name="connsiteX4-1077" fmla="*/ 175010 w 2004789"/>
                <a:gd name="connsiteY4-1078" fmla="*/ 1584754 h 1931349"/>
                <a:gd name="connsiteX5-1079" fmla="*/ 218718 w 2004789"/>
                <a:gd name="connsiteY5-1080" fmla="*/ 1136590 h 1931349"/>
                <a:gd name="connsiteX6-1081" fmla="*/ 355451 w 2004789"/>
                <a:gd name="connsiteY6-1082" fmla="*/ 606751 h 1931349"/>
                <a:gd name="connsiteX7-1083" fmla="*/ 534912 w 2004789"/>
                <a:gd name="connsiteY7-1084" fmla="*/ 999857 h 1931349"/>
                <a:gd name="connsiteX8-1085" fmla="*/ 697282 w 2004789"/>
                <a:gd name="connsiteY8-1086" fmla="*/ 1290414 h 1931349"/>
                <a:gd name="connsiteX9-1087" fmla="*/ 936565 w 2004789"/>
                <a:gd name="connsiteY9-1088" fmla="*/ 828942 h 1931349"/>
                <a:gd name="connsiteX10-1089" fmla="*/ 1210030 w 2004789"/>
                <a:gd name="connsiteY10-1090" fmla="*/ 1093861 h 1931349"/>
                <a:gd name="connsiteX11-1091" fmla="*/ 1466404 w 2004789"/>
                <a:gd name="connsiteY11-1092" fmla="*/ 803304 h 1931349"/>
                <a:gd name="connsiteX12-1093" fmla="*/ 1739869 w 2004789"/>
                <a:gd name="connsiteY12-1094" fmla="*/ 1461330 h 1931349"/>
                <a:gd name="connsiteX13-1095" fmla="*/ 1774053 w 2004789"/>
                <a:gd name="connsiteY13-1096" fmla="*/ 1931349 h 1931349"/>
                <a:gd name="connsiteX14-1097" fmla="*/ 1910785 w 2004789"/>
                <a:gd name="connsiteY14-1098" fmla="*/ 863125 h 1931349"/>
                <a:gd name="connsiteX15-1099" fmla="*/ 2004789 w 2004789"/>
                <a:gd name="connsiteY15-1100" fmla="*/ 931491 h 1931349"/>
                <a:gd name="connsiteX16-1101" fmla="*/ 1944968 w 2004789"/>
                <a:gd name="connsiteY16-1102" fmla="*/ 615297 h 1931349"/>
                <a:gd name="connsiteX17-1103" fmla="*/ 1808236 w 2004789"/>
                <a:gd name="connsiteY17-1104" fmla="*/ 384560 h 1931349"/>
                <a:gd name="connsiteX18-1105" fmla="*/ 1722778 w 2004789"/>
                <a:gd name="connsiteY18-1106" fmla="*/ 0 h 1931349"/>
                <a:gd name="connsiteX19-1107" fmla="*/ 137599 w 2004789"/>
                <a:gd name="connsiteY19-1108" fmla="*/ 14288 h 1931349"/>
                <a:gd name="connsiteX0-1109" fmla="*/ 137599 w 2004789"/>
                <a:gd name="connsiteY0-1110" fmla="*/ 14288 h 1931349"/>
                <a:gd name="connsiteX1-1111" fmla="*/ 0 w 2004789"/>
                <a:gd name="connsiteY1-1112" fmla="*/ 266677 h 1931349"/>
                <a:gd name="connsiteX2-1113" fmla="*/ 99076 w 2004789"/>
                <a:gd name="connsiteY2-1114" fmla="*/ 463987 h 1931349"/>
                <a:gd name="connsiteX3-1115" fmla="*/ 121911 w 2004789"/>
                <a:gd name="connsiteY3-1116" fmla="*/ 1251468 h 1931349"/>
                <a:gd name="connsiteX4-1117" fmla="*/ 175010 w 2004789"/>
                <a:gd name="connsiteY4-1118" fmla="*/ 1584754 h 1931349"/>
                <a:gd name="connsiteX5-1119" fmla="*/ 218718 w 2004789"/>
                <a:gd name="connsiteY5-1120" fmla="*/ 1136590 h 1931349"/>
                <a:gd name="connsiteX6-1121" fmla="*/ 355451 w 2004789"/>
                <a:gd name="connsiteY6-1122" fmla="*/ 606751 h 1931349"/>
                <a:gd name="connsiteX7-1123" fmla="*/ 534912 w 2004789"/>
                <a:gd name="connsiteY7-1124" fmla="*/ 999857 h 1931349"/>
                <a:gd name="connsiteX8-1125" fmla="*/ 697282 w 2004789"/>
                <a:gd name="connsiteY8-1126" fmla="*/ 1290414 h 1931349"/>
                <a:gd name="connsiteX9-1127" fmla="*/ 936565 w 2004789"/>
                <a:gd name="connsiteY9-1128" fmla="*/ 828942 h 1931349"/>
                <a:gd name="connsiteX10-1129" fmla="*/ 1210030 w 2004789"/>
                <a:gd name="connsiteY10-1130" fmla="*/ 1093861 h 1931349"/>
                <a:gd name="connsiteX11-1131" fmla="*/ 1466404 w 2004789"/>
                <a:gd name="connsiteY11-1132" fmla="*/ 803304 h 1931349"/>
                <a:gd name="connsiteX12-1133" fmla="*/ 1739869 w 2004789"/>
                <a:gd name="connsiteY12-1134" fmla="*/ 1461330 h 1931349"/>
                <a:gd name="connsiteX13-1135" fmla="*/ 1774053 w 2004789"/>
                <a:gd name="connsiteY13-1136" fmla="*/ 1931349 h 1931349"/>
                <a:gd name="connsiteX14-1137" fmla="*/ 1910785 w 2004789"/>
                <a:gd name="connsiteY14-1138" fmla="*/ 863125 h 1931349"/>
                <a:gd name="connsiteX15-1139" fmla="*/ 2004789 w 2004789"/>
                <a:gd name="connsiteY15-1140" fmla="*/ 931491 h 1931349"/>
                <a:gd name="connsiteX16-1141" fmla="*/ 1944968 w 2004789"/>
                <a:gd name="connsiteY16-1142" fmla="*/ 615297 h 1931349"/>
                <a:gd name="connsiteX17-1143" fmla="*/ 1808236 w 2004789"/>
                <a:gd name="connsiteY17-1144" fmla="*/ 384560 h 1931349"/>
                <a:gd name="connsiteX18-1145" fmla="*/ 1722778 w 2004789"/>
                <a:gd name="connsiteY18-1146" fmla="*/ 0 h 1931349"/>
                <a:gd name="connsiteX19-1147" fmla="*/ 137599 w 2004789"/>
                <a:gd name="connsiteY19-1148" fmla="*/ 14288 h 1931349"/>
                <a:gd name="connsiteX0-1149" fmla="*/ 137599 w 2004789"/>
                <a:gd name="connsiteY0-1150" fmla="*/ 14288 h 1931349"/>
                <a:gd name="connsiteX1-1151" fmla="*/ 0 w 2004789"/>
                <a:gd name="connsiteY1-1152" fmla="*/ 266677 h 1931349"/>
                <a:gd name="connsiteX2-1153" fmla="*/ 99076 w 2004789"/>
                <a:gd name="connsiteY2-1154" fmla="*/ 463987 h 1931349"/>
                <a:gd name="connsiteX3-1155" fmla="*/ 121911 w 2004789"/>
                <a:gd name="connsiteY3-1156" fmla="*/ 1251468 h 1931349"/>
                <a:gd name="connsiteX4-1157" fmla="*/ 175010 w 2004789"/>
                <a:gd name="connsiteY4-1158" fmla="*/ 1584754 h 1931349"/>
                <a:gd name="connsiteX5-1159" fmla="*/ 218718 w 2004789"/>
                <a:gd name="connsiteY5-1160" fmla="*/ 1136590 h 1931349"/>
                <a:gd name="connsiteX6-1161" fmla="*/ 355451 w 2004789"/>
                <a:gd name="connsiteY6-1162" fmla="*/ 606751 h 1931349"/>
                <a:gd name="connsiteX7-1163" fmla="*/ 534912 w 2004789"/>
                <a:gd name="connsiteY7-1164" fmla="*/ 999857 h 1931349"/>
                <a:gd name="connsiteX8-1165" fmla="*/ 697282 w 2004789"/>
                <a:gd name="connsiteY8-1166" fmla="*/ 1290414 h 1931349"/>
                <a:gd name="connsiteX9-1167" fmla="*/ 936565 w 2004789"/>
                <a:gd name="connsiteY9-1168" fmla="*/ 828942 h 1931349"/>
                <a:gd name="connsiteX10-1169" fmla="*/ 1210030 w 2004789"/>
                <a:gd name="connsiteY10-1170" fmla="*/ 1093861 h 1931349"/>
                <a:gd name="connsiteX11-1171" fmla="*/ 1466404 w 2004789"/>
                <a:gd name="connsiteY11-1172" fmla="*/ 803304 h 1931349"/>
                <a:gd name="connsiteX12-1173" fmla="*/ 1739869 w 2004789"/>
                <a:gd name="connsiteY12-1174" fmla="*/ 1461330 h 1931349"/>
                <a:gd name="connsiteX13-1175" fmla="*/ 1774053 w 2004789"/>
                <a:gd name="connsiteY13-1176" fmla="*/ 1931349 h 1931349"/>
                <a:gd name="connsiteX14-1177" fmla="*/ 1910785 w 2004789"/>
                <a:gd name="connsiteY14-1178" fmla="*/ 863125 h 1931349"/>
                <a:gd name="connsiteX15-1179" fmla="*/ 2004789 w 2004789"/>
                <a:gd name="connsiteY15-1180" fmla="*/ 931491 h 1931349"/>
                <a:gd name="connsiteX16-1181" fmla="*/ 1944968 w 2004789"/>
                <a:gd name="connsiteY16-1182" fmla="*/ 615297 h 1931349"/>
                <a:gd name="connsiteX17-1183" fmla="*/ 1808236 w 2004789"/>
                <a:gd name="connsiteY17-1184" fmla="*/ 384560 h 1931349"/>
                <a:gd name="connsiteX18-1185" fmla="*/ 1722778 w 2004789"/>
                <a:gd name="connsiteY18-1186" fmla="*/ 0 h 1931349"/>
                <a:gd name="connsiteX19-1187" fmla="*/ 137599 w 2004789"/>
                <a:gd name="connsiteY19-1188" fmla="*/ 14288 h 1931349"/>
                <a:gd name="connsiteX0-1189" fmla="*/ 137599 w 2004789"/>
                <a:gd name="connsiteY0-1190" fmla="*/ 14288 h 1931349"/>
                <a:gd name="connsiteX1-1191" fmla="*/ 0 w 2004789"/>
                <a:gd name="connsiteY1-1192" fmla="*/ 266677 h 1931349"/>
                <a:gd name="connsiteX2-1193" fmla="*/ 99076 w 2004789"/>
                <a:gd name="connsiteY2-1194" fmla="*/ 463987 h 1931349"/>
                <a:gd name="connsiteX3-1195" fmla="*/ 121911 w 2004789"/>
                <a:gd name="connsiteY3-1196" fmla="*/ 1251468 h 1931349"/>
                <a:gd name="connsiteX4-1197" fmla="*/ 175010 w 2004789"/>
                <a:gd name="connsiteY4-1198" fmla="*/ 1584754 h 1931349"/>
                <a:gd name="connsiteX5-1199" fmla="*/ 218718 w 2004789"/>
                <a:gd name="connsiteY5-1200" fmla="*/ 1136590 h 1931349"/>
                <a:gd name="connsiteX6-1201" fmla="*/ 355451 w 2004789"/>
                <a:gd name="connsiteY6-1202" fmla="*/ 606751 h 1931349"/>
                <a:gd name="connsiteX7-1203" fmla="*/ 534912 w 2004789"/>
                <a:gd name="connsiteY7-1204" fmla="*/ 999857 h 1931349"/>
                <a:gd name="connsiteX8-1205" fmla="*/ 697282 w 2004789"/>
                <a:gd name="connsiteY8-1206" fmla="*/ 1290414 h 1931349"/>
                <a:gd name="connsiteX9-1207" fmla="*/ 936565 w 2004789"/>
                <a:gd name="connsiteY9-1208" fmla="*/ 828942 h 1931349"/>
                <a:gd name="connsiteX10-1209" fmla="*/ 1210030 w 2004789"/>
                <a:gd name="connsiteY10-1210" fmla="*/ 1093861 h 1931349"/>
                <a:gd name="connsiteX11-1211" fmla="*/ 1466404 w 2004789"/>
                <a:gd name="connsiteY11-1212" fmla="*/ 803304 h 1931349"/>
                <a:gd name="connsiteX12-1213" fmla="*/ 1739869 w 2004789"/>
                <a:gd name="connsiteY12-1214" fmla="*/ 1461330 h 1931349"/>
                <a:gd name="connsiteX13-1215" fmla="*/ 1774053 w 2004789"/>
                <a:gd name="connsiteY13-1216" fmla="*/ 1931349 h 1931349"/>
                <a:gd name="connsiteX14-1217" fmla="*/ 1910785 w 2004789"/>
                <a:gd name="connsiteY14-1218" fmla="*/ 863125 h 1931349"/>
                <a:gd name="connsiteX15-1219" fmla="*/ 2004789 w 2004789"/>
                <a:gd name="connsiteY15-1220" fmla="*/ 931491 h 1931349"/>
                <a:gd name="connsiteX16-1221" fmla="*/ 1944968 w 2004789"/>
                <a:gd name="connsiteY16-1222" fmla="*/ 615297 h 1931349"/>
                <a:gd name="connsiteX17-1223" fmla="*/ 1808236 w 2004789"/>
                <a:gd name="connsiteY17-1224" fmla="*/ 384560 h 1931349"/>
                <a:gd name="connsiteX18-1225" fmla="*/ 1722778 w 2004789"/>
                <a:gd name="connsiteY18-1226" fmla="*/ 0 h 1931349"/>
                <a:gd name="connsiteX19-1227" fmla="*/ 137599 w 2004789"/>
                <a:gd name="connsiteY19-1228" fmla="*/ 14288 h 1931349"/>
                <a:gd name="connsiteX0-1229" fmla="*/ 137599 w 2004789"/>
                <a:gd name="connsiteY0-1230" fmla="*/ 14288 h 1931349"/>
                <a:gd name="connsiteX1-1231" fmla="*/ 0 w 2004789"/>
                <a:gd name="connsiteY1-1232" fmla="*/ 266677 h 1931349"/>
                <a:gd name="connsiteX2-1233" fmla="*/ 99076 w 2004789"/>
                <a:gd name="connsiteY2-1234" fmla="*/ 463987 h 1931349"/>
                <a:gd name="connsiteX3-1235" fmla="*/ 121911 w 2004789"/>
                <a:gd name="connsiteY3-1236" fmla="*/ 1251468 h 1931349"/>
                <a:gd name="connsiteX4-1237" fmla="*/ 175010 w 2004789"/>
                <a:gd name="connsiteY4-1238" fmla="*/ 1584754 h 1931349"/>
                <a:gd name="connsiteX5-1239" fmla="*/ 218718 w 2004789"/>
                <a:gd name="connsiteY5-1240" fmla="*/ 1136590 h 1931349"/>
                <a:gd name="connsiteX6-1241" fmla="*/ 355451 w 2004789"/>
                <a:gd name="connsiteY6-1242" fmla="*/ 606751 h 1931349"/>
                <a:gd name="connsiteX7-1243" fmla="*/ 534912 w 2004789"/>
                <a:gd name="connsiteY7-1244" fmla="*/ 999857 h 1931349"/>
                <a:gd name="connsiteX8-1245" fmla="*/ 697282 w 2004789"/>
                <a:gd name="connsiteY8-1246" fmla="*/ 1290414 h 1931349"/>
                <a:gd name="connsiteX9-1247" fmla="*/ 936565 w 2004789"/>
                <a:gd name="connsiteY9-1248" fmla="*/ 828942 h 1931349"/>
                <a:gd name="connsiteX10-1249" fmla="*/ 1210030 w 2004789"/>
                <a:gd name="connsiteY10-1250" fmla="*/ 1093861 h 1931349"/>
                <a:gd name="connsiteX11-1251" fmla="*/ 1466404 w 2004789"/>
                <a:gd name="connsiteY11-1252" fmla="*/ 803304 h 1931349"/>
                <a:gd name="connsiteX12-1253" fmla="*/ 1739869 w 2004789"/>
                <a:gd name="connsiteY12-1254" fmla="*/ 1461330 h 1931349"/>
                <a:gd name="connsiteX13-1255" fmla="*/ 1774053 w 2004789"/>
                <a:gd name="connsiteY13-1256" fmla="*/ 1931349 h 1931349"/>
                <a:gd name="connsiteX14-1257" fmla="*/ 1910785 w 2004789"/>
                <a:gd name="connsiteY14-1258" fmla="*/ 863125 h 1931349"/>
                <a:gd name="connsiteX15-1259" fmla="*/ 2004789 w 2004789"/>
                <a:gd name="connsiteY15-1260" fmla="*/ 931491 h 1931349"/>
                <a:gd name="connsiteX16-1261" fmla="*/ 1944968 w 2004789"/>
                <a:gd name="connsiteY16-1262" fmla="*/ 615297 h 1931349"/>
                <a:gd name="connsiteX17-1263" fmla="*/ 1808236 w 2004789"/>
                <a:gd name="connsiteY17-1264" fmla="*/ 384560 h 1931349"/>
                <a:gd name="connsiteX18-1265" fmla="*/ 1722778 w 2004789"/>
                <a:gd name="connsiteY18-1266" fmla="*/ 0 h 1931349"/>
                <a:gd name="connsiteX19-1267" fmla="*/ 137599 w 2004789"/>
                <a:gd name="connsiteY19-1268" fmla="*/ 14288 h 1931349"/>
                <a:gd name="connsiteX0-1269" fmla="*/ 137599 w 2004789"/>
                <a:gd name="connsiteY0-1270" fmla="*/ 14288 h 1931349"/>
                <a:gd name="connsiteX1-1271" fmla="*/ 0 w 2004789"/>
                <a:gd name="connsiteY1-1272" fmla="*/ 266677 h 1931349"/>
                <a:gd name="connsiteX2-1273" fmla="*/ 99076 w 2004789"/>
                <a:gd name="connsiteY2-1274" fmla="*/ 463987 h 1931349"/>
                <a:gd name="connsiteX3-1275" fmla="*/ 121911 w 2004789"/>
                <a:gd name="connsiteY3-1276" fmla="*/ 1251468 h 1931349"/>
                <a:gd name="connsiteX4-1277" fmla="*/ 175010 w 2004789"/>
                <a:gd name="connsiteY4-1278" fmla="*/ 1584754 h 1931349"/>
                <a:gd name="connsiteX5-1279" fmla="*/ 218718 w 2004789"/>
                <a:gd name="connsiteY5-1280" fmla="*/ 1136590 h 1931349"/>
                <a:gd name="connsiteX6-1281" fmla="*/ 355451 w 2004789"/>
                <a:gd name="connsiteY6-1282" fmla="*/ 606751 h 1931349"/>
                <a:gd name="connsiteX7-1283" fmla="*/ 534912 w 2004789"/>
                <a:gd name="connsiteY7-1284" fmla="*/ 999857 h 1931349"/>
                <a:gd name="connsiteX8-1285" fmla="*/ 685376 w 2004789"/>
                <a:gd name="connsiteY8-1286" fmla="*/ 1278508 h 1931349"/>
                <a:gd name="connsiteX9-1287" fmla="*/ 936565 w 2004789"/>
                <a:gd name="connsiteY9-1288" fmla="*/ 828942 h 1931349"/>
                <a:gd name="connsiteX10-1289" fmla="*/ 1210030 w 2004789"/>
                <a:gd name="connsiteY10-1290" fmla="*/ 1093861 h 1931349"/>
                <a:gd name="connsiteX11-1291" fmla="*/ 1466404 w 2004789"/>
                <a:gd name="connsiteY11-1292" fmla="*/ 803304 h 1931349"/>
                <a:gd name="connsiteX12-1293" fmla="*/ 1739869 w 2004789"/>
                <a:gd name="connsiteY12-1294" fmla="*/ 1461330 h 1931349"/>
                <a:gd name="connsiteX13-1295" fmla="*/ 1774053 w 2004789"/>
                <a:gd name="connsiteY13-1296" fmla="*/ 1931349 h 1931349"/>
                <a:gd name="connsiteX14-1297" fmla="*/ 1910785 w 2004789"/>
                <a:gd name="connsiteY14-1298" fmla="*/ 863125 h 1931349"/>
                <a:gd name="connsiteX15-1299" fmla="*/ 2004789 w 2004789"/>
                <a:gd name="connsiteY15-1300" fmla="*/ 931491 h 1931349"/>
                <a:gd name="connsiteX16-1301" fmla="*/ 1944968 w 2004789"/>
                <a:gd name="connsiteY16-1302" fmla="*/ 615297 h 1931349"/>
                <a:gd name="connsiteX17-1303" fmla="*/ 1808236 w 2004789"/>
                <a:gd name="connsiteY17-1304" fmla="*/ 384560 h 1931349"/>
                <a:gd name="connsiteX18-1305" fmla="*/ 1722778 w 2004789"/>
                <a:gd name="connsiteY18-1306" fmla="*/ 0 h 1931349"/>
                <a:gd name="connsiteX19-1307" fmla="*/ 137599 w 2004789"/>
                <a:gd name="connsiteY19-1308" fmla="*/ 14288 h 1931349"/>
                <a:gd name="connsiteX0-1309" fmla="*/ 137599 w 2004789"/>
                <a:gd name="connsiteY0-1310" fmla="*/ 14288 h 1931349"/>
                <a:gd name="connsiteX1-1311" fmla="*/ 0 w 2004789"/>
                <a:gd name="connsiteY1-1312" fmla="*/ 266677 h 1931349"/>
                <a:gd name="connsiteX2-1313" fmla="*/ 99076 w 2004789"/>
                <a:gd name="connsiteY2-1314" fmla="*/ 463987 h 1931349"/>
                <a:gd name="connsiteX3-1315" fmla="*/ 121911 w 2004789"/>
                <a:gd name="connsiteY3-1316" fmla="*/ 1251468 h 1931349"/>
                <a:gd name="connsiteX4-1317" fmla="*/ 175010 w 2004789"/>
                <a:gd name="connsiteY4-1318" fmla="*/ 1584754 h 1931349"/>
                <a:gd name="connsiteX5-1319" fmla="*/ 218718 w 2004789"/>
                <a:gd name="connsiteY5-1320" fmla="*/ 1136590 h 1931349"/>
                <a:gd name="connsiteX6-1321" fmla="*/ 355451 w 2004789"/>
                <a:gd name="connsiteY6-1322" fmla="*/ 606751 h 1931349"/>
                <a:gd name="connsiteX7-1323" fmla="*/ 534912 w 2004789"/>
                <a:gd name="connsiteY7-1324" fmla="*/ 999857 h 1931349"/>
                <a:gd name="connsiteX8-1325" fmla="*/ 685376 w 2004789"/>
                <a:gd name="connsiteY8-1326" fmla="*/ 1278508 h 1931349"/>
                <a:gd name="connsiteX9-1327" fmla="*/ 936565 w 2004789"/>
                <a:gd name="connsiteY9-1328" fmla="*/ 828942 h 1931349"/>
                <a:gd name="connsiteX10-1329" fmla="*/ 1210030 w 2004789"/>
                <a:gd name="connsiteY10-1330" fmla="*/ 1093861 h 1931349"/>
                <a:gd name="connsiteX11-1331" fmla="*/ 1466404 w 2004789"/>
                <a:gd name="connsiteY11-1332" fmla="*/ 803304 h 1931349"/>
                <a:gd name="connsiteX12-1333" fmla="*/ 1739869 w 2004789"/>
                <a:gd name="connsiteY12-1334" fmla="*/ 1461330 h 1931349"/>
                <a:gd name="connsiteX13-1335" fmla="*/ 1774053 w 2004789"/>
                <a:gd name="connsiteY13-1336" fmla="*/ 1931349 h 1931349"/>
                <a:gd name="connsiteX14-1337" fmla="*/ 1910785 w 2004789"/>
                <a:gd name="connsiteY14-1338" fmla="*/ 863125 h 1931349"/>
                <a:gd name="connsiteX15-1339" fmla="*/ 2004789 w 2004789"/>
                <a:gd name="connsiteY15-1340" fmla="*/ 931491 h 1931349"/>
                <a:gd name="connsiteX16-1341" fmla="*/ 1944968 w 2004789"/>
                <a:gd name="connsiteY16-1342" fmla="*/ 615297 h 1931349"/>
                <a:gd name="connsiteX17-1343" fmla="*/ 1808236 w 2004789"/>
                <a:gd name="connsiteY17-1344" fmla="*/ 384560 h 1931349"/>
                <a:gd name="connsiteX18-1345" fmla="*/ 1722778 w 2004789"/>
                <a:gd name="connsiteY18-1346" fmla="*/ 0 h 1931349"/>
                <a:gd name="connsiteX19-1347" fmla="*/ 137599 w 2004789"/>
                <a:gd name="connsiteY19-1348" fmla="*/ 14288 h 1931349"/>
                <a:gd name="connsiteX0-1349" fmla="*/ 137599 w 2004789"/>
                <a:gd name="connsiteY0-1350" fmla="*/ 14288 h 1931349"/>
                <a:gd name="connsiteX1-1351" fmla="*/ 0 w 2004789"/>
                <a:gd name="connsiteY1-1352" fmla="*/ 266677 h 1931349"/>
                <a:gd name="connsiteX2-1353" fmla="*/ 99076 w 2004789"/>
                <a:gd name="connsiteY2-1354" fmla="*/ 463987 h 1931349"/>
                <a:gd name="connsiteX3-1355" fmla="*/ 121911 w 2004789"/>
                <a:gd name="connsiteY3-1356" fmla="*/ 1251468 h 1931349"/>
                <a:gd name="connsiteX4-1357" fmla="*/ 175010 w 2004789"/>
                <a:gd name="connsiteY4-1358" fmla="*/ 1584754 h 1931349"/>
                <a:gd name="connsiteX5-1359" fmla="*/ 218718 w 2004789"/>
                <a:gd name="connsiteY5-1360" fmla="*/ 1136590 h 1931349"/>
                <a:gd name="connsiteX6-1361" fmla="*/ 355451 w 2004789"/>
                <a:gd name="connsiteY6-1362" fmla="*/ 606751 h 1931349"/>
                <a:gd name="connsiteX7-1363" fmla="*/ 534912 w 2004789"/>
                <a:gd name="connsiteY7-1364" fmla="*/ 999857 h 1931349"/>
                <a:gd name="connsiteX8-1365" fmla="*/ 685376 w 2004789"/>
                <a:gd name="connsiteY8-1366" fmla="*/ 1278508 h 1931349"/>
                <a:gd name="connsiteX9-1367" fmla="*/ 936565 w 2004789"/>
                <a:gd name="connsiteY9-1368" fmla="*/ 828942 h 1931349"/>
                <a:gd name="connsiteX10-1369" fmla="*/ 1210030 w 2004789"/>
                <a:gd name="connsiteY10-1370" fmla="*/ 1093861 h 1931349"/>
                <a:gd name="connsiteX11-1371" fmla="*/ 1466404 w 2004789"/>
                <a:gd name="connsiteY11-1372" fmla="*/ 803304 h 1931349"/>
                <a:gd name="connsiteX12-1373" fmla="*/ 1739869 w 2004789"/>
                <a:gd name="connsiteY12-1374" fmla="*/ 1461330 h 1931349"/>
                <a:gd name="connsiteX13-1375" fmla="*/ 1774053 w 2004789"/>
                <a:gd name="connsiteY13-1376" fmla="*/ 1931349 h 1931349"/>
                <a:gd name="connsiteX14-1377" fmla="*/ 1910785 w 2004789"/>
                <a:gd name="connsiteY14-1378" fmla="*/ 863125 h 1931349"/>
                <a:gd name="connsiteX15-1379" fmla="*/ 2004789 w 2004789"/>
                <a:gd name="connsiteY15-1380" fmla="*/ 931491 h 1931349"/>
                <a:gd name="connsiteX16-1381" fmla="*/ 1944968 w 2004789"/>
                <a:gd name="connsiteY16-1382" fmla="*/ 615297 h 1931349"/>
                <a:gd name="connsiteX17-1383" fmla="*/ 1808236 w 2004789"/>
                <a:gd name="connsiteY17-1384" fmla="*/ 384560 h 1931349"/>
                <a:gd name="connsiteX18-1385" fmla="*/ 1722778 w 2004789"/>
                <a:gd name="connsiteY18-1386" fmla="*/ 0 h 1931349"/>
                <a:gd name="connsiteX19-1387" fmla="*/ 137599 w 2004789"/>
                <a:gd name="connsiteY19-1388" fmla="*/ 14288 h 1931349"/>
                <a:gd name="connsiteX0-1389" fmla="*/ 137599 w 2004789"/>
                <a:gd name="connsiteY0-1390" fmla="*/ 14288 h 1931349"/>
                <a:gd name="connsiteX1-1391" fmla="*/ 0 w 2004789"/>
                <a:gd name="connsiteY1-1392" fmla="*/ 266677 h 1931349"/>
                <a:gd name="connsiteX2-1393" fmla="*/ 99076 w 2004789"/>
                <a:gd name="connsiteY2-1394" fmla="*/ 463987 h 1931349"/>
                <a:gd name="connsiteX3-1395" fmla="*/ 121911 w 2004789"/>
                <a:gd name="connsiteY3-1396" fmla="*/ 1251468 h 1931349"/>
                <a:gd name="connsiteX4-1397" fmla="*/ 175010 w 2004789"/>
                <a:gd name="connsiteY4-1398" fmla="*/ 1584754 h 1931349"/>
                <a:gd name="connsiteX5-1399" fmla="*/ 218718 w 2004789"/>
                <a:gd name="connsiteY5-1400" fmla="*/ 1136590 h 1931349"/>
                <a:gd name="connsiteX6-1401" fmla="*/ 355451 w 2004789"/>
                <a:gd name="connsiteY6-1402" fmla="*/ 606751 h 1931349"/>
                <a:gd name="connsiteX7-1403" fmla="*/ 539675 w 2004789"/>
                <a:gd name="connsiteY7-1404" fmla="*/ 995095 h 1931349"/>
                <a:gd name="connsiteX8-1405" fmla="*/ 685376 w 2004789"/>
                <a:gd name="connsiteY8-1406" fmla="*/ 1278508 h 1931349"/>
                <a:gd name="connsiteX9-1407" fmla="*/ 936565 w 2004789"/>
                <a:gd name="connsiteY9-1408" fmla="*/ 828942 h 1931349"/>
                <a:gd name="connsiteX10-1409" fmla="*/ 1210030 w 2004789"/>
                <a:gd name="connsiteY10-1410" fmla="*/ 1093861 h 1931349"/>
                <a:gd name="connsiteX11-1411" fmla="*/ 1466404 w 2004789"/>
                <a:gd name="connsiteY11-1412" fmla="*/ 803304 h 1931349"/>
                <a:gd name="connsiteX12-1413" fmla="*/ 1739869 w 2004789"/>
                <a:gd name="connsiteY12-1414" fmla="*/ 1461330 h 1931349"/>
                <a:gd name="connsiteX13-1415" fmla="*/ 1774053 w 2004789"/>
                <a:gd name="connsiteY13-1416" fmla="*/ 1931349 h 1931349"/>
                <a:gd name="connsiteX14-1417" fmla="*/ 1910785 w 2004789"/>
                <a:gd name="connsiteY14-1418" fmla="*/ 863125 h 1931349"/>
                <a:gd name="connsiteX15-1419" fmla="*/ 2004789 w 2004789"/>
                <a:gd name="connsiteY15-1420" fmla="*/ 931491 h 1931349"/>
                <a:gd name="connsiteX16-1421" fmla="*/ 1944968 w 2004789"/>
                <a:gd name="connsiteY16-1422" fmla="*/ 615297 h 1931349"/>
                <a:gd name="connsiteX17-1423" fmla="*/ 1808236 w 2004789"/>
                <a:gd name="connsiteY17-1424" fmla="*/ 384560 h 1931349"/>
                <a:gd name="connsiteX18-1425" fmla="*/ 1722778 w 2004789"/>
                <a:gd name="connsiteY18-1426" fmla="*/ 0 h 1931349"/>
                <a:gd name="connsiteX19-1427" fmla="*/ 137599 w 2004789"/>
                <a:gd name="connsiteY19-1428" fmla="*/ 14288 h 1931349"/>
                <a:gd name="connsiteX0-1429" fmla="*/ 137599 w 2004789"/>
                <a:gd name="connsiteY0-1430" fmla="*/ 14288 h 1931349"/>
                <a:gd name="connsiteX1-1431" fmla="*/ 0 w 2004789"/>
                <a:gd name="connsiteY1-1432" fmla="*/ 266677 h 1931349"/>
                <a:gd name="connsiteX2-1433" fmla="*/ 99076 w 2004789"/>
                <a:gd name="connsiteY2-1434" fmla="*/ 463987 h 1931349"/>
                <a:gd name="connsiteX3-1435" fmla="*/ 121911 w 2004789"/>
                <a:gd name="connsiteY3-1436" fmla="*/ 1251468 h 1931349"/>
                <a:gd name="connsiteX4-1437" fmla="*/ 175010 w 2004789"/>
                <a:gd name="connsiteY4-1438" fmla="*/ 1584754 h 1931349"/>
                <a:gd name="connsiteX5-1439" fmla="*/ 218718 w 2004789"/>
                <a:gd name="connsiteY5-1440" fmla="*/ 1136590 h 1931349"/>
                <a:gd name="connsiteX6-1441" fmla="*/ 355451 w 2004789"/>
                <a:gd name="connsiteY6-1442" fmla="*/ 606751 h 1931349"/>
                <a:gd name="connsiteX7-1443" fmla="*/ 539675 w 2004789"/>
                <a:gd name="connsiteY7-1444" fmla="*/ 995095 h 1931349"/>
                <a:gd name="connsiteX8-1445" fmla="*/ 685376 w 2004789"/>
                <a:gd name="connsiteY8-1446" fmla="*/ 1278508 h 1931349"/>
                <a:gd name="connsiteX9-1447" fmla="*/ 936565 w 2004789"/>
                <a:gd name="connsiteY9-1448" fmla="*/ 828942 h 1931349"/>
                <a:gd name="connsiteX10-1449" fmla="*/ 1210030 w 2004789"/>
                <a:gd name="connsiteY10-1450" fmla="*/ 1093861 h 1931349"/>
                <a:gd name="connsiteX11-1451" fmla="*/ 1466404 w 2004789"/>
                <a:gd name="connsiteY11-1452" fmla="*/ 803304 h 1931349"/>
                <a:gd name="connsiteX12-1453" fmla="*/ 1739869 w 2004789"/>
                <a:gd name="connsiteY12-1454" fmla="*/ 1461330 h 1931349"/>
                <a:gd name="connsiteX13-1455" fmla="*/ 1774053 w 2004789"/>
                <a:gd name="connsiteY13-1456" fmla="*/ 1931349 h 1931349"/>
                <a:gd name="connsiteX14-1457" fmla="*/ 1910785 w 2004789"/>
                <a:gd name="connsiteY14-1458" fmla="*/ 863125 h 1931349"/>
                <a:gd name="connsiteX15-1459" fmla="*/ 2004789 w 2004789"/>
                <a:gd name="connsiteY15-1460" fmla="*/ 931491 h 1931349"/>
                <a:gd name="connsiteX16-1461" fmla="*/ 1944968 w 2004789"/>
                <a:gd name="connsiteY16-1462" fmla="*/ 615297 h 1931349"/>
                <a:gd name="connsiteX17-1463" fmla="*/ 1808236 w 2004789"/>
                <a:gd name="connsiteY17-1464" fmla="*/ 384560 h 1931349"/>
                <a:gd name="connsiteX18-1465" fmla="*/ 1722778 w 2004789"/>
                <a:gd name="connsiteY18-1466" fmla="*/ 0 h 1931349"/>
                <a:gd name="connsiteX19-1467" fmla="*/ 137599 w 2004789"/>
                <a:gd name="connsiteY19-1468" fmla="*/ 14288 h 1931349"/>
                <a:gd name="connsiteX0-1469" fmla="*/ 137599 w 2004789"/>
                <a:gd name="connsiteY0-1470" fmla="*/ 14288 h 1931349"/>
                <a:gd name="connsiteX1-1471" fmla="*/ 0 w 2004789"/>
                <a:gd name="connsiteY1-1472" fmla="*/ 266677 h 1931349"/>
                <a:gd name="connsiteX2-1473" fmla="*/ 99076 w 2004789"/>
                <a:gd name="connsiteY2-1474" fmla="*/ 463987 h 1931349"/>
                <a:gd name="connsiteX3-1475" fmla="*/ 121911 w 2004789"/>
                <a:gd name="connsiteY3-1476" fmla="*/ 1251468 h 1931349"/>
                <a:gd name="connsiteX4-1477" fmla="*/ 175010 w 2004789"/>
                <a:gd name="connsiteY4-1478" fmla="*/ 1584754 h 1931349"/>
                <a:gd name="connsiteX5-1479" fmla="*/ 218718 w 2004789"/>
                <a:gd name="connsiteY5-1480" fmla="*/ 1136590 h 1931349"/>
                <a:gd name="connsiteX6-1481" fmla="*/ 355451 w 2004789"/>
                <a:gd name="connsiteY6-1482" fmla="*/ 606751 h 1931349"/>
                <a:gd name="connsiteX7-1483" fmla="*/ 539675 w 2004789"/>
                <a:gd name="connsiteY7-1484" fmla="*/ 995095 h 1931349"/>
                <a:gd name="connsiteX8-1485" fmla="*/ 685376 w 2004789"/>
                <a:gd name="connsiteY8-1486" fmla="*/ 1278508 h 1931349"/>
                <a:gd name="connsiteX9-1487" fmla="*/ 936565 w 2004789"/>
                <a:gd name="connsiteY9-1488" fmla="*/ 828942 h 1931349"/>
                <a:gd name="connsiteX10-1489" fmla="*/ 1210030 w 2004789"/>
                <a:gd name="connsiteY10-1490" fmla="*/ 1093861 h 1931349"/>
                <a:gd name="connsiteX11-1491" fmla="*/ 1466404 w 2004789"/>
                <a:gd name="connsiteY11-1492" fmla="*/ 803304 h 1931349"/>
                <a:gd name="connsiteX12-1493" fmla="*/ 1739869 w 2004789"/>
                <a:gd name="connsiteY12-1494" fmla="*/ 1461330 h 1931349"/>
                <a:gd name="connsiteX13-1495" fmla="*/ 1774053 w 2004789"/>
                <a:gd name="connsiteY13-1496" fmla="*/ 1931349 h 1931349"/>
                <a:gd name="connsiteX14-1497" fmla="*/ 1910785 w 2004789"/>
                <a:gd name="connsiteY14-1498" fmla="*/ 863125 h 1931349"/>
                <a:gd name="connsiteX15-1499" fmla="*/ 2004789 w 2004789"/>
                <a:gd name="connsiteY15-1500" fmla="*/ 931491 h 1931349"/>
                <a:gd name="connsiteX16-1501" fmla="*/ 1944968 w 2004789"/>
                <a:gd name="connsiteY16-1502" fmla="*/ 615297 h 1931349"/>
                <a:gd name="connsiteX17-1503" fmla="*/ 1808236 w 2004789"/>
                <a:gd name="connsiteY17-1504" fmla="*/ 384560 h 1931349"/>
                <a:gd name="connsiteX18-1505" fmla="*/ 1722778 w 2004789"/>
                <a:gd name="connsiteY18-1506" fmla="*/ 0 h 1931349"/>
                <a:gd name="connsiteX19-1507" fmla="*/ 137599 w 2004789"/>
                <a:gd name="connsiteY19-1508" fmla="*/ 14288 h 1931349"/>
                <a:gd name="connsiteX0-1509" fmla="*/ 137599 w 2004789"/>
                <a:gd name="connsiteY0-1510" fmla="*/ 14288 h 1931349"/>
                <a:gd name="connsiteX1-1511" fmla="*/ 0 w 2004789"/>
                <a:gd name="connsiteY1-1512" fmla="*/ 266677 h 1931349"/>
                <a:gd name="connsiteX2-1513" fmla="*/ 99076 w 2004789"/>
                <a:gd name="connsiteY2-1514" fmla="*/ 463987 h 1931349"/>
                <a:gd name="connsiteX3-1515" fmla="*/ 121911 w 2004789"/>
                <a:gd name="connsiteY3-1516" fmla="*/ 1251468 h 1931349"/>
                <a:gd name="connsiteX4-1517" fmla="*/ 175010 w 2004789"/>
                <a:gd name="connsiteY4-1518" fmla="*/ 1584754 h 1931349"/>
                <a:gd name="connsiteX5-1519" fmla="*/ 218718 w 2004789"/>
                <a:gd name="connsiteY5-1520" fmla="*/ 1136590 h 1931349"/>
                <a:gd name="connsiteX6-1521" fmla="*/ 355451 w 2004789"/>
                <a:gd name="connsiteY6-1522" fmla="*/ 606751 h 1931349"/>
                <a:gd name="connsiteX7-1523" fmla="*/ 539675 w 2004789"/>
                <a:gd name="connsiteY7-1524" fmla="*/ 995095 h 1931349"/>
                <a:gd name="connsiteX8-1525" fmla="*/ 685376 w 2004789"/>
                <a:gd name="connsiteY8-1526" fmla="*/ 1278508 h 1931349"/>
                <a:gd name="connsiteX9-1527" fmla="*/ 936565 w 2004789"/>
                <a:gd name="connsiteY9-1528" fmla="*/ 828942 h 1931349"/>
                <a:gd name="connsiteX10-1529" fmla="*/ 1210030 w 2004789"/>
                <a:gd name="connsiteY10-1530" fmla="*/ 1093861 h 1931349"/>
                <a:gd name="connsiteX11-1531" fmla="*/ 1466404 w 2004789"/>
                <a:gd name="connsiteY11-1532" fmla="*/ 803304 h 1931349"/>
                <a:gd name="connsiteX12-1533" fmla="*/ 1739869 w 2004789"/>
                <a:gd name="connsiteY12-1534" fmla="*/ 1461330 h 1931349"/>
                <a:gd name="connsiteX13-1535" fmla="*/ 1774053 w 2004789"/>
                <a:gd name="connsiteY13-1536" fmla="*/ 1931349 h 1931349"/>
                <a:gd name="connsiteX14-1537" fmla="*/ 1910785 w 2004789"/>
                <a:gd name="connsiteY14-1538" fmla="*/ 863125 h 1931349"/>
                <a:gd name="connsiteX15-1539" fmla="*/ 2004789 w 2004789"/>
                <a:gd name="connsiteY15-1540" fmla="*/ 931491 h 1931349"/>
                <a:gd name="connsiteX16-1541" fmla="*/ 1944968 w 2004789"/>
                <a:gd name="connsiteY16-1542" fmla="*/ 615297 h 1931349"/>
                <a:gd name="connsiteX17-1543" fmla="*/ 1808236 w 2004789"/>
                <a:gd name="connsiteY17-1544" fmla="*/ 384560 h 1931349"/>
                <a:gd name="connsiteX18-1545" fmla="*/ 1722778 w 2004789"/>
                <a:gd name="connsiteY18-1546" fmla="*/ 0 h 1931349"/>
                <a:gd name="connsiteX19-1547" fmla="*/ 137599 w 2004789"/>
                <a:gd name="connsiteY19-1548" fmla="*/ 14288 h 1931349"/>
                <a:gd name="connsiteX0-1549" fmla="*/ 137599 w 2004789"/>
                <a:gd name="connsiteY0-1550" fmla="*/ 14288 h 1931349"/>
                <a:gd name="connsiteX1-1551" fmla="*/ 0 w 2004789"/>
                <a:gd name="connsiteY1-1552" fmla="*/ 266677 h 1931349"/>
                <a:gd name="connsiteX2-1553" fmla="*/ 99076 w 2004789"/>
                <a:gd name="connsiteY2-1554" fmla="*/ 463987 h 1931349"/>
                <a:gd name="connsiteX3-1555" fmla="*/ 121911 w 2004789"/>
                <a:gd name="connsiteY3-1556" fmla="*/ 1251468 h 1931349"/>
                <a:gd name="connsiteX4-1557" fmla="*/ 175010 w 2004789"/>
                <a:gd name="connsiteY4-1558" fmla="*/ 1584754 h 1931349"/>
                <a:gd name="connsiteX5-1559" fmla="*/ 218718 w 2004789"/>
                <a:gd name="connsiteY5-1560" fmla="*/ 1136590 h 1931349"/>
                <a:gd name="connsiteX6-1561" fmla="*/ 355451 w 2004789"/>
                <a:gd name="connsiteY6-1562" fmla="*/ 606751 h 1931349"/>
                <a:gd name="connsiteX7-1563" fmla="*/ 539675 w 2004789"/>
                <a:gd name="connsiteY7-1564" fmla="*/ 995095 h 1931349"/>
                <a:gd name="connsiteX8-1565" fmla="*/ 685376 w 2004789"/>
                <a:gd name="connsiteY8-1566" fmla="*/ 1278508 h 1931349"/>
                <a:gd name="connsiteX9-1567" fmla="*/ 771525 w 2004789"/>
                <a:gd name="connsiteY9-1568" fmla="*/ 1040584 h 1931349"/>
                <a:gd name="connsiteX10-1569" fmla="*/ 936565 w 2004789"/>
                <a:gd name="connsiteY10-1570" fmla="*/ 828942 h 1931349"/>
                <a:gd name="connsiteX11-1571" fmla="*/ 1210030 w 2004789"/>
                <a:gd name="connsiteY11-1572" fmla="*/ 1093861 h 1931349"/>
                <a:gd name="connsiteX12-1573" fmla="*/ 1466404 w 2004789"/>
                <a:gd name="connsiteY12-1574" fmla="*/ 803304 h 1931349"/>
                <a:gd name="connsiteX13-1575" fmla="*/ 1739869 w 2004789"/>
                <a:gd name="connsiteY13-1576" fmla="*/ 1461330 h 1931349"/>
                <a:gd name="connsiteX14-1577" fmla="*/ 1774053 w 2004789"/>
                <a:gd name="connsiteY14-1578" fmla="*/ 1931349 h 1931349"/>
                <a:gd name="connsiteX15-1579" fmla="*/ 1910785 w 2004789"/>
                <a:gd name="connsiteY15-1580" fmla="*/ 863125 h 1931349"/>
                <a:gd name="connsiteX16-1581" fmla="*/ 2004789 w 2004789"/>
                <a:gd name="connsiteY16-1582" fmla="*/ 931491 h 1931349"/>
                <a:gd name="connsiteX17-1583" fmla="*/ 1944968 w 2004789"/>
                <a:gd name="connsiteY17-1584" fmla="*/ 615297 h 1931349"/>
                <a:gd name="connsiteX18-1585" fmla="*/ 1808236 w 2004789"/>
                <a:gd name="connsiteY18-1586" fmla="*/ 384560 h 1931349"/>
                <a:gd name="connsiteX19-1587" fmla="*/ 1722778 w 2004789"/>
                <a:gd name="connsiteY19-1588" fmla="*/ 0 h 1931349"/>
                <a:gd name="connsiteX20" fmla="*/ 137599 w 2004789"/>
                <a:gd name="connsiteY20" fmla="*/ 14288 h 1931349"/>
                <a:gd name="connsiteX0-1589" fmla="*/ 137599 w 2004789"/>
                <a:gd name="connsiteY0-1590" fmla="*/ 14288 h 1931349"/>
                <a:gd name="connsiteX1-1591" fmla="*/ 0 w 2004789"/>
                <a:gd name="connsiteY1-1592" fmla="*/ 266677 h 1931349"/>
                <a:gd name="connsiteX2-1593" fmla="*/ 99076 w 2004789"/>
                <a:gd name="connsiteY2-1594" fmla="*/ 463987 h 1931349"/>
                <a:gd name="connsiteX3-1595" fmla="*/ 121911 w 2004789"/>
                <a:gd name="connsiteY3-1596" fmla="*/ 1251468 h 1931349"/>
                <a:gd name="connsiteX4-1597" fmla="*/ 175010 w 2004789"/>
                <a:gd name="connsiteY4-1598" fmla="*/ 1584754 h 1931349"/>
                <a:gd name="connsiteX5-1599" fmla="*/ 218718 w 2004789"/>
                <a:gd name="connsiteY5-1600" fmla="*/ 1136590 h 1931349"/>
                <a:gd name="connsiteX6-1601" fmla="*/ 355451 w 2004789"/>
                <a:gd name="connsiteY6-1602" fmla="*/ 606751 h 1931349"/>
                <a:gd name="connsiteX7-1603" fmla="*/ 539675 w 2004789"/>
                <a:gd name="connsiteY7-1604" fmla="*/ 995095 h 1931349"/>
                <a:gd name="connsiteX8-1605" fmla="*/ 685376 w 2004789"/>
                <a:gd name="connsiteY8-1606" fmla="*/ 1278508 h 1931349"/>
                <a:gd name="connsiteX9-1607" fmla="*/ 771525 w 2004789"/>
                <a:gd name="connsiteY9-1608" fmla="*/ 1040584 h 1931349"/>
                <a:gd name="connsiteX10-1609" fmla="*/ 936565 w 2004789"/>
                <a:gd name="connsiteY10-1610" fmla="*/ 828942 h 1931349"/>
                <a:gd name="connsiteX11-1611" fmla="*/ 1210030 w 2004789"/>
                <a:gd name="connsiteY11-1612" fmla="*/ 1093861 h 1931349"/>
                <a:gd name="connsiteX12-1613" fmla="*/ 1466404 w 2004789"/>
                <a:gd name="connsiteY12-1614" fmla="*/ 803304 h 1931349"/>
                <a:gd name="connsiteX13-1615" fmla="*/ 1739869 w 2004789"/>
                <a:gd name="connsiteY13-1616" fmla="*/ 1461330 h 1931349"/>
                <a:gd name="connsiteX14-1617" fmla="*/ 1774053 w 2004789"/>
                <a:gd name="connsiteY14-1618" fmla="*/ 1931349 h 1931349"/>
                <a:gd name="connsiteX15-1619" fmla="*/ 1910785 w 2004789"/>
                <a:gd name="connsiteY15-1620" fmla="*/ 863125 h 1931349"/>
                <a:gd name="connsiteX16-1621" fmla="*/ 2004789 w 2004789"/>
                <a:gd name="connsiteY16-1622" fmla="*/ 931491 h 1931349"/>
                <a:gd name="connsiteX17-1623" fmla="*/ 1944968 w 2004789"/>
                <a:gd name="connsiteY17-1624" fmla="*/ 615297 h 1931349"/>
                <a:gd name="connsiteX18-1625" fmla="*/ 1808236 w 2004789"/>
                <a:gd name="connsiteY18-1626" fmla="*/ 384560 h 1931349"/>
                <a:gd name="connsiteX19-1627" fmla="*/ 1722778 w 2004789"/>
                <a:gd name="connsiteY19-1628" fmla="*/ 0 h 1931349"/>
                <a:gd name="connsiteX20-1629" fmla="*/ 137599 w 2004789"/>
                <a:gd name="connsiteY20-1630" fmla="*/ 14288 h 1931349"/>
                <a:gd name="connsiteX0-1631" fmla="*/ 137599 w 2004789"/>
                <a:gd name="connsiteY0-1632" fmla="*/ 14288 h 1931349"/>
                <a:gd name="connsiteX1-1633" fmla="*/ 0 w 2004789"/>
                <a:gd name="connsiteY1-1634" fmla="*/ 266677 h 1931349"/>
                <a:gd name="connsiteX2-1635" fmla="*/ 99076 w 2004789"/>
                <a:gd name="connsiteY2-1636" fmla="*/ 463987 h 1931349"/>
                <a:gd name="connsiteX3-1637" fmla="*/ 121911 w 2004789"/>
                <a:gd name="connsiteY3-1638" fmla="*/ 1251468 h 1931349"/>
                <a:gd name="connsiteX4-1639" fmla="*/ 175010 w 2004789"/>
                <a:gd name="connsiteY4-1640" fmla="*/ 1584754 h 1931349"/>
                <a:gd name="connsiteX5-1641" fmla="*/ 218718 w 2004789"/>
                <a:gd name="connsiteY5-1642" fmla="*/ 1136590 h 1931349"/>
                <a:gd name="connsiteX6-1643" fmla="*/ 355451 w 2004789"/>
                <a:gd name="connsiteY6-1644" fmla="*/ 606751 h 1931349"/>
                <a:gd name="connsiteX7-1645" fmla="*/ 539675 w 2004789"/>
                <a:gd name="connsiteY7-1646" fmla="*/ 995095 h 1931349"/>
                <a:gd name="connsiteX8-1647" fmla="*/ 685376 w 2004789"/>
                <a:gd name="connsiteY8-1648" fmla="*/ 1278508 h 1931349"/>
                <a:gd name="connsiteX9-1649" fmla="*/ 771525 w 2004789"/>
                <a:gd name="connsiteY9-1650" fmla="*/ 1040584 h 1931349"/>
                <a:gd name="connsiteX10-1651" fmla="*/ 936565 w 2004789"/>
                <a:gd name="connsiteY10-1652" fmla="*/ 828942 h 1931349"/>
                <a:gd name="connsiteX11-1653" fmla="*/ 1210030 w 2004789"/>
                <a:gd name="connsiteY11-1654" fmla="*/ 1093861 h 1931349"/>
                <a:gd name="connsiteX12-1655" fmla="*/ 1466404 w 2004789"/>
                <a:gd name="connsiteY12-1656" fmla="*/ 803304 h 1931349"/>
                <a:gd name="connsiteX13-1657" fmla="*/ 1739869 w 2004789"/>
                <a:gd name="connsiteY13-1658" fmla="*/ 1461330 h 1931349"/>
                <a:gd name="connsiteX14-1659" fmla="*/ 1774053 w 2004789"/>
                <a:gd name="connsiteY14-1660" fmla="*/ 1931349 h 1931349"/>
                <a:gd name="connsiteX15-1661" fmla="*/ 1910785 w 2004789"/>
                <a:gd name="connsiteY15-1662" fmla="*/ 863125 h 1931349"/>
                <a:gd name="connsiteX16-1663" fmla="*/ 2004789 w 2004789"/>
                <a:gd name="connsiteY16-1664" fmla="*/ 931491 h 1931349"/>
                <a:gd name="connsiteX17-1665" fmla="*/ 1944968 w 2004789"/>
                <a:gd name="connsiteY17-1666" fmla="*/ 615297 h 1931349"/>
                <a:gd name="connsiteX18-1667" fmla="*/ 1808236 w 2004789"/>
                <a:gd name="connsiteY18-1668" fmla="*/ 384560 h 1931349"/>
                <a:gd name="connsiteX19-1669" fmla="*/ 1722778 w 2004789"/>
                <a:gd name="connsiteY19-1670" fmla="*/ 0 h 1931349"/>
                <a:gd name="connsiteX20-1671" fmla="*/ 137599 w 2004789"/>
                <a:gd name="connsiteY20-1672" fmla="*/ 14288 h 1931349"/>
                <a:gd name="connsiteX0-1673" fmla="*/ 137599 w 2004789"/>
                <a:gd name="connsiteY0-1674" fmla="*/ 14288 h 1931349"/>
                <a:gd name="connsiteX1-1675" fmla="*/ 0 w 2004789"/>
                <a:gd name="connsiteY1-1676" fmla="*/ 266677 h 1931349"/>
                <a:gd name="connsiteX2-1677" fmla="*/ 99076 w 2004789"/>
                <a:gd name="connsiteY2-1678" fmla="*/ 463987 h 1931349"/>
                <a:gd name="connsiteX3-1679" fmla="*/ 121911 w 2004789"/>
                <a:gd name="connsiteY3-1680" fmla="*/ 1251468 h 1931349"/>
                <a:gd name="connsiteX4-1681" fmla="*/ 175010 w 2004789"/>
                <a:gd name="connsiteY4-1682" fmla="*/ 1584754 h 1931349"/>
                <a:gd name="connsiteX5-1683" fmla="*/ 218718 w 2004789"/>
                <a:gd name="connsiteY5-1684" fmla="*/ 1136590 h 1931349"/>
                <a:gd name="connsiteX6-1685" fmla="*/ 355451 w 2004789"/>
                <a:gd name="connsiteY6-1686" fmla="*/ 606751 h 1931349"/>
                <a:gd name="connsiteX7-1687" fmla="*/ 539675 w 2004789"/>
                <a:gd name="connsiteY7-1688" fmla="*/ 995095 h 1931349"/>
                <a:gd name="connsiteX8-1689" fmla="*/ 685376 w 2004789"/>
                <a:gd name="connsiteY8-1690" fmla="*/ 1278508 h 1931349"/>
                <a:gd name="connsiteX9-1691" fmla="*/ 771525 w 2004789"/>
                <a:gd name="connsiteY9-1692" fmla="*/ 1040584 h 1931349"/>
                <a:gd name="connsiteX10-1693" fmla="*/ 936565 w 2004789"/>
                <a:gd name="connsiteY10-1694" fmla="*/ 828942 h 1931349"/>
                <a:gd name="connsiteX11-1695" fmla="*/ 1210030 w 2004789"/>
                <a:gd name="connsiteY11-1696" fmla="*/ 1093861 h 1931349"/>
                <a:gd name="connsiteX12-1697" fmla="*/ 1466404 w 2004789"/>
                <a:gd name="connsiteY12-1698" fmla="*/ 803304 h 1931349"/>
                <a:gd name="connsiteX13-1699" fmla="*/ 1739869 w 2004789"/>
                <a:gd name="connsiteY13-1700" fmla="*/ 1461330 h 1931349"/>
                <a:gd name="connsiteX14-1701" fmla="*/ 1774053 w 2004789"/>
                <a:gd name="connsiteY14-1702" fmla="*/ 1931349 h 1931349"/>
                <a:gd name="connsiteX15-1703" fmla="*/ 1910785 w 2004789"/>
                <a:gd name="connsiteY15-1704" fmla="*/ 863125 h 1931349"/>
                <a:gd name="connsiteX16-1705" fmla="*/ 2004789 w 2004789"/>
                <a:gd name="connsiteY16-1706" fmla="*/ 931491 h 1931349"/>
                <a:gd name="connsiteX17-1707" fmla="*/ 1944968 w 2004789"/>
                <a:gd name="connsiteY17-1708" fmla="*/ 615297 h 1931349"/>
                <a:gd name="connsiteX18-1709" fmla="*/ 1808236 w 2004789"/>
                <a:gd name="connsiteY18-1710" fmla="*/ 384560 h 1931349"/>
                <a:gd name="connsiteX19-1711" fmla="*/ 1722778 w 2004789"/>
                <a:gd name="connsiteY19-1712" fmla="*/ 0 h 1931349"/>
                <a:gd name="connsiteX20-1713" fmla="*/ 137599 w 2004789"/>
                <a:gd name="connsiteY20-1714" fmla="*/ 14288 h 1931349"/>
                <a:gd name="connsiteX0-1715" fmla="*/ 137599 w 2004789"/>
                <a:gd name="connsiteY0-1716" fmla="*/ 14288 h 1931349"/>
                <a:gd name="connsiteX1-1717" fmla="*/ 0 w 2004789"/>
                <a:gd name="connsiteY1-1718" fmla="*/ 266677 h 1931349"/>
                <a:gd name="connsiteX2-1719" fmla="*/ 99076 w 2004789"/>
                <a:gd name="connsiteY2-1720" fmla="*/ 463987 h 1931349"/>
                <a:gd name="connsiteX3-1721" fmla="*/ 121911 w 2004789"/>
                <a:gd name="connsiteY3-1722" fmla="*/ 1251468 h 1931349"/>
                <a:gd name="connsiteX4-1723" fmla="*/ 175010 w 2004789"/>
                <a:gd name="connsiteY4-1724" fmla="*/ 1584754 h 1931349"/>
                <a:gd name="connsiteX5-1725" fmla="*/ 218718 w 2004789"/>
                <a:gd name="connsiteY5-1726" fmla="*/ 1136590 h 1931349"/>
                <a:gd name="connsiteX6-1727" fmla="*/ 355451 w 2004789"/>
                <a:gd name="connsiteY6-1728" fmla="*/ 606751 h 1931349"/>
                <a:gd name="connsiteX7-1729" fmla="*/ 539675 w 2004789"/>
                <a:gd name="connsiteY7-1730" fmla="*/ 995095 h 1931349"/>
                <a:gd name="connsiteX8-1731" fmla="*/ 685376 w 2004789"/>
                <a:gd name="connsiteY8-1732" fmla="*/ 1278508 h 1931349"/>
                <a:gd name="connsiteX9-1733" fmla="*/ 771525 w 2004789"/>
                <a:gd name="connsiteY9-1734" fmla="*/ 1040584 h 1931349"/>
                <a:gd name="connsiteX10-1735" fmla="*/ 936565 w 2004789"/>
                <a:gd name="connsiteY10-1736" fmla="*/ 828942 h 1931349"/>
                <a:gd name="connsiteX11-1737" fmla="*/ 1210030 w 2004789"/>
                <a:gd name="connsiteY11-1738" fmla="*/ 1093861 h 1931349"/>
                <a:gd name="connsiteX12-1739" fmla="*/ 1466404 w 2004789"/>
                <a:gd name="connsiteY12-1740" fmla="*/ 803304 h 1931349"/>
                <a:gd name="connsiteX13-1741" fmla="*/ 1739869 w 2004789"/>
                <a:gd name="connsiteY13-1742" fmla="*/ 1461330 h 1931349"/>
                <a:gd name="connsiteX14-1743" fmla="*/ 1774053 w 2004789"/>
                <a:gd name="connsiteY14-1744" fmla="*/ 1931349 h 1931349"/>
                <a:gd name="connsiteX15-1745" fmla="*/ 1910785 w 2004789"/>
                <a:gd name="connsiteY15-1746" fmla="*/ 863125 h 1931349"/>
                <a:gd name="connsiteX16-1747" fmla="*/ 2004789 w 2004789"/>
                <a:gd name="connsiteY16-1748" fmla="*/ 931491 h 1931349"/>
                <a:gd name="connsiteX17-1749" fmla="*/ 1944968 w 2004789"/>
                <a:gd name="connsiteY17-1750" fmla="*/ 615297 h 1931349"/>
                <a:gd name="connsiteX18-1751" fmla="*/ 1808236 w 2004789"/>
                <a:gd name="connsiteY18-1752" fmla="*/ 384560 h 1931349"/>
                <a:gd name="connsiteX19-1753" fmla="*/ 1722778 w 2004789"/>
                <a:gd name="connsiteY19-1754" fmla="*/ 0 h 1931349"/>
                <a:gd name="connsiteX20-1755" fmla="*/ 137599 w 2004789"/>
                <a:gd name="connsiteY20-1756" fmla="*/ 14288 h 1931349"/>
                <a:gd name="connsiteX0-1757" fmla="*/ 137599 w 2004789"/>
                <a:gd name="connsiteY0-1758" fmla="*/ 14288 h 1931349"/>
                <a:gd name="connsiteX1-1759" fmla="*/ 0 w 2004789"/>
                <a:gd name="connsiteY1-1760" fmla="*/ 266677 h 1931349"/>
                <a:gd name="connsiteX2-1761" fmla="*/ 99076 w 2004789"/>
                <a:gd name="connsiteY2-1762" fmla="*/ 463987 h 1931349"/>
                <a:gd name="connsiteX3-1763" fmla="*/ 121911 w 2004789"/>
                <a:gd name="connsiteY3-1764" fmla="*/ 1251468 h 1931349"/>
                <a:gd name="connsiteX4-1765" fmla="*/ 175010 w 2004789"/>
                <a:gd name="connsiteY4-1766" fmla="*/ 1584754 h 1931349"/>
                <a:gd name="connsiteX5-1767" fmla="*/ 218718 w 2004789"/>
                <a:gd name="connsiteY5-1768" fmla="*/ 1136590 h 1931349"/>
                <a:gd name="connsiteX6-1769" fmla="*/ 355451 w 2004789"/>
                <a:gd name="connsiteY6-1770" fmla="*/ 606751 h 1931349"/>
                <a:gd name="connsiteX7-1771" fmla="*/ 539675 w 2004789"/>
                <a:gd name="connsiteY7-1772" fmla="*/ 995095 h 1931349"/>
                <a:gd name="connsiteX8-1773" fmla="*/ 685376 w 2004789"/>
                <a:gd name="connsiteY8-1774" fmla="*/ 1278508 h 1931349"/>
                <a:gd name="connsiteX9-1775" fmla="*/ 771525 w 2004789"/>
                <a:gd name="connsiteY9-1776" fmla="*/ 1040584 h 1931349"/>
                <a:gd name="connsiteX10-1777" fmla="*/ 936565 w 2004789"/>
                <a:gd name="connsiteY10-1778" fmla="*/ 828942 h 1931349"/>
                <a:gd name="connsiteX11-1779" fmla="*/ 1210030 w 2004789"/>
                <a:gd name="connsiteY11-1780" fmla="*/ 1093861 h 1931349"/>
                <a:gd name="connsiteX12-1781" fmla="*/ 1466404 w 2004789"/>
                <a:gd name="connsiteY12-1782" fmla="*/ 803304 h 1931349"/>
                <a:gd name="connsiteX13-1783" fmla="*/ 1739869 w 2004789"/>
                <a:gd name="connsiteY13-1784" fmla="*/ 1461330 h 1931349"/>
                <a:gd name="connsiteX14-1785" fmla="*/ 1774053 w 2004789"/>
                <a:gd name="connsiteY14-1786" fmla="*/ 1931349 h 1931349"/>
                <a:gd name="connsiteX15-1787" fmla="*/ 1910785 w 2004789"/>
                <a:gd name="connsiteY15-1788" fmla="*/ 863125 h 1931349"/>
                <a:gd name="connsiteX16-1789" fmla="*/ 2004789 w 2004789"/>
                <a:gd name="connsiteY16-1790" fmla="*/ 931491 h 1931349"/>
                <a:gd name="connsiteX17-1791" fmla="*/ 1944968 w 2004789"/>
                <a:gd name="connsiteY17-1792" fmla="*/ 615297 h 1931349"/>
                <a:gd name="connsiteX18-1793" fmla="*/ 1808236 w 2004789"/>
                <a:gd name="connsiteY18-1794" fmla="*/ 384560 h 1931349"/>
                <a:gd name="connsiteX19-1795" fmla="*/ 1722778 w 2004789"/>
                <a:gd name="connsiteY19-1796" fmla="*/ 0 h 1931349"/>
                <a:gd name="connsiteX20-1797" fmla="*/ 137599 w 2004789"/>
                <a:gd name="connsiteY20-1798" fmla="*/ 14288 h 1931349"/>
                <a:gd name="connsiteX0-1799" fmla="*/ 137599 w 2004789"/>
                <a:gd name="connsiteY0-1800" fmla="*/ 14288 h 1931349"/>
                <a:gd name="connsiteX1-1801" fmla="*/ 0 w 2004789"/>
                <a:gd name="connsiteY1-1802" fmla="*/ 266677 h 1931349"/>
                <a:gd name="connsiteX2-1803" fmla="*/ 99076 w 2004789"/>
                <a:gd name="connsiteY2-1804" fmla="*/ 463987 h 1931349"/>
                <a:gd name="connsiteX3-1805" fmla="*/ 121911 w 2004789"/>
                <a:gd name="connsiteY3-1806" fmla="*/ 1251468 h 1931349"/>
                <a:gd name="connsiteX4-1807" fmla="*/ 175010 w 2004789"/>
                <a:gd name="connsiteY4-1808" fmla="*/ 1584754 h 1931349"/>
                <a:gd name="connsiteX5-1809" fmla="*/ 218718 w 2004789"/>
                <a:gd name="connsiteY5-1810" fmla="*/ 1136590 h 1931349"/>
                <a:gd name="connsiteX6-1811" fmla="*/ 355451 w 2004789"/>
                <a:gd name="connsiteY6-1812" fmla="*/ 606751 h 1931349"/>
                <a:gd name="connsiteX7-1813" fmla="*/ 539675 w 2004789"/>
                <a:gd name="connsiteY7-1814" fmla="*/ 995095 h 1931349"/>
                <a:gd name="connsiteX8-1815" fmla="*/ 685376 w 2004789"/>
                <a:gd name="connsiteY8-1816" fmla="*/ 1278508 h 1931349"/>
                <a:gd name="connsiteX9-1817" fmla="*/ 771525 w 2004789"/>
                <a:gd name="connsiteY9-1818" fmla="*/ 1040584 h 1931349"/>
                <a:gd name="connsiteX10-1819" fmla="*/ 936565 w 2004789"/>
                <a:gd name="connsiteY10-1820" fmla="*/ 828942 h 1931349"/>
                <a:gd name="connsiteX11-1821" fmla="*/ 1210030 w 2004789"/>
                <a:gd name="connsiteY11-1822" fmla="*/ 1093861 h 1931349"/>
                <a:gd name="connsiteX12-1823" fmla="*/ 1466404 w 2004789"/>
                <a:gd name="connsiteY12-1824" fmla="*/ 803304 h 1931349"/>
                <a:gd name="connsiteX13-1825" fmla="*/ 1739869 w 2004789"/>
                <a:gd name="connsiteY13-1826" fmla="*/ 1461330 h 1931349"/>
                <a:gd name="connsiteX14-1827" fmla="*/ 1774053 w 2004789"/>
                <a:gd name="connsiteY14-1828" fmla="*/ 1931349 h 1931349"/>
                <a:gd name="connsiteX15-1829" fmla="*/ 1910785 w 2004789"/>
                <a:gd name="connsiteY15-1830" fmla="*/ 863125 h 1931349"/>
                <a:gd name="connsiteX16-1831" fmla="*/ 2004789 w 2004789"/>
                <a:gd name="connsiteY16-1832" fmla="*/ 931491 h 1931349"/>
                <a:gd name="connsiteX17-1833" fmla="*/ 1944968 w 2004789"/>
                <a:gd name="connsiteY17-1834" fmla="*/ 615297 h 1931349"/>
                <a:gd name="connsiteX18-1835" fmla="*/ 1808236 w 2004789"/>
                <a:gd name="connsiteY18-1836" fmla="*/ 384560 h 1931349"/>
                <a:gd name="connsiteX19-1837" fmla="*/ 1722778 w 2004789"/>
                <a:gd name="connsiteY19-1838" fmla="*/ 0 h 1931349"/>
                <a:gd name="connsiteX20-1839" fmla="*/ 137599 w 2004789"/>
                <a:gd name="connsiteY20-1840" fmla="*/ 14288 h 1931349"/>
                <a:gd name="connsiteX0-1841" fmla="*/ 137599 w 2004789"/>
                <a:gd name="connsiteY0-1842" fmla="*/ 14288 h 1931349"/>
                <a:gd name="connsiteX1-1843" fmla="*/ 0 w 2004789"/>
                <a:gd name="connsiteY1-1844" fmla="*/ 266677 h 1931349"/>
                <a:gd name="connsiteX2-1845" fmla="*/ 99076 w 2004789"/>
                <a:gd name="connsiteY2-1846" fmla="*/ 463987 h 1931349"/>
                <a:gd name="connsiteX3-1847" fmla="*/ 121911 w 2004789"/>
                <a:gd name="connsiteY3-1848" fmla="*/ 1251468 h 1931349"/>
                <a:gd name="connsiteX4-1849" fmla="*/ 175010 w 2004789"/>
                <a:gd name="connsiteY4-1850" fmla="*/ 1584754 h 1931349"/>
                <a:gd name="connsiteX5-1851" fmla="*/ 218718 w 2004789"/>
                <a:gd name="connsiteY5-1852" fmla="*/ 1136590 h 1931349"/>
                <a:gd name="connsiteX6-1853" fmla="*/ 355451 w 2004789"/>
                <a:gd name="connsiteY6-1854" fmla="*/ 606751 h 1931349"/>
                <a:gd name="connsiteX7-1855" fmla="*/ 539675 w 2004789"/>
                <a:gd name="connsiteY7-1856" fmla="*/ 995095 h 1931349"/>
                <a:gd name="connsiteX8-1857" fmla="*/ 685376 w 2004789"/>
                <a:gd name="connsiteY8-1858" fmla="*/ 1278508 h 1931349"/>
                <a:gd name="connsiteX9-1859" fmla="*/ 771525 w 2004789"/>
                <a:gd name="connsiteY9-1860" fmla="*/ 1040584 h 1931349"/>
                <a:gd name="connsiteX10-1861" fmla="*/ 936565 w 2004789"/>
                <a:gd name="connsiteY10-1862" fmla="*/ 828942 h 1931349"/>
                <a:gd name="connsiteX11-1863" fmla="*/ 1210030 w 2004789"/>
                <a:gd name="connsiteY11-1864" fmla="*/ 1093861 h 1931349"/>
                <a:gd name="connsiteX12-1865" fmla="*/ 1466404 w 2004789"/>
                <a:gd name="connsiteY12-1866" fmla="*/ 803304 h 1931349"/>
                <a:gd name="connsiteX13-1867" fmla="*/ 1739869 w 2004789"/>
                <a:gd name="connsiteY13-1868" fmla="*/ 1461330 h 1931349"/>
                <a:gd name="connsiteX14-1869" fmla="*/ 1774053 w 2004789"/>
                <a:gd name="connsiteY14-1870" fmla="*/ 1931349 h 1931349"/>
                <a:gd name="connsiteX15-1871" fmla="*/ 1910785 w 2004789"/>
                <a:gd name="connsiteY15-1872" fmla="*/ 863125 h 1931349"/>
                <a:gd name="connsiteX16-1873" fmla="*/ 2004789 w 2004789"/>
                <a:gd name="connsiteY16-1874" fmla="*/ 931491 h 1931349"/>
                <a:gd name="connsiteX17-1875" fmla="*/ 1944968 w 2004789"/>
                <a:gd name="connsiteY17-1876" fmla="*/ 615297 h 1931349"/>
                <a:gd name="connsiteX18-1877" fmla="*/ 1808236 w 2004789"/>
                <a:gd name="connsiteY18-1878" fmla="*/ 384560 h 1931349"/>
                <a:gd name="connsiteX19-1879" fmla="*/ 1722778 w 2004789"/>
                <a:gd name="connsiteY19-1880" fmla="*/ 0 h 1931349"/>
                <a:gd name="connsiteX20-1881" fmla="*/ 137599 w 2004789"/>
                <a:gd name="connsiteY20-1882" fmla="*/ 14288 h 1931349"/>
                <a:gd name="connsiteX0-1883" fmla="*/ 137599 w 2004789"/>
                <a:gd name="connsiteY0-1884" fmla="*/ 14288 h 1931349"/>
                <a:gd name="connsiteX1-1885" fmla="*/ 0 w 2004789"/>
                <a:gd name="connsiteY1-1886" fmla="*/ 266677 h 1931349"/>
                <a:gd name="connsiteX2-1887" fmla="*/ 99076 w 2004789"/>
                <a:gd name="connsiteY2-1888" fmla="*/ 463987 h 1931349"/>
                <a:gd name="connsiteX3-1889" fmla="*/ 121911 w 2004789"/>
                <a:gd name="connsiteY3-1890" fmla="*/ 1251468 h 1931349"/>
                <a:gd name="connsiteX4-1891" fmla="*/ 175010 w 2004789"/>
                <a:gd name="connsiteY4-1892" fmla="*/ 1584754 h 1931349"/>
                <a:gd name="connsiteX5-1893" fmla="*/ 218718 w 2004789"/>
                <a:gd name="connsiteY5-1894" fmla="*/ 1136590 h 1931349"/>
                <a:gd name="connsiteX6-1895" fmla="*/ 355451 w 2004789"/>
                <a:gd name="connsiteY6-1896" fmla="*/ 606751 h 1931349"/>
                <a:gd name="connsiteX7-1897" fmla="*/ 539675 w 2004789"/>
                <a:gd name="connsiteY7-1898" fmla="*/ 995095 h 1931349"/>
                <a:gd name="connsiteX8-1899" fmla="*/ 685376 w 2004789"/>
                <a:gd name="connsiteY8-1900" fmla="*/ 1278508 h 1931349"/>
                <a:gd name="connsiteX9-1901" fmla="*/ 771525 w 2004789"/>
                <a:gd name="connsiteY9-1902" fmla="*/ 1040584 h 1931349"/>
                <a:gd name="connsiteX10-1903" fmla="*/ 936565 w 2004789"/>
                <a:gd name="connsiteY10-1904" fmla="*/ 828942 h 1931349"/>
                <a:gd name="connsiteX11-1905" fmla="*/ 1210030 w 2004789"/>
                <a:gd name="connsiteY11-1906" fmla="*/ 1093861 h 1931349"/>
                <a:gd name="connsiteX12-1907" fmla="*/ 1466404 w 2004789"/>
                <a:gd name="connsiteY12-1908" fmla="*/ 803304 h 1931349"/>
                <a:gd name="connsiteX13-1909" fmla="*/ 1739869 w 2004789"/>
                <a:gd name="connsiteY13-1910" fmla="*/ 1461330 h 1931349"/>
                <a:gd name="connsiteX14-1911" fmla="*/ 1774053 w 2004789"/>
                <a:gd name="connsiteY14-1912" fmla="*/ 1931349 h 1931349"/>
                <a:gd name="connsiteX15-1913" fmla="*/ 1910785 w 2004789"/>
                <a:gd name="connsiteY15-1914" fmla="*/ 863125 h 1931349"/>
                <a:gd name="connsiteX16-1915" fmla="*/ 2004789 w 2004789"/>
                <a:gd name="connsiteY16-1916" fmla="*/ 931491 h 1931349"/>
                <a:gd name="connsiteX17-1917" fmla="*/ 1944968 w 2004789"/>
                <a:gd name="connsiteY17-1918" fmla="*/ 615297 h 1931349"/>
                <a:gd name="connsiteX18-1919" fmla="*/ 1808236 w 2004789"/>
                <a:gd name="connsiteY18-1920" fmla="*/ 384560 h 1931349"/>
                <a:gd name="connsiteX19-1921" fmla="*/ 1722778 w 2004789"/>
                <a:gd name="connsiteY19-1922" fmla="*/ 0 h 1931349"/>
                <a:gd name="connsiteX20-1923" fmla="*/ 137599 w 2004789"/>
                <a:gd name="connsiteY20-1924" fmla="*/ 14288 h 1931349"/>
                <a:gd name="connsiteX0-1925" fmla="*/ 137599 w 2004789"/>
                <a:gd name="connsiteY0-1926" fmla="*/ 14288 h 1931349"/>
                <a:gd name="connsiteX1-1927" fmla="*/ 0 w 2004789"/>
                <a:gd name="connsiteY1-1928" fmla="*/ 266677 h 1931349"/>
                <a:gd name="connsiteX2-1929" fmla="*/ 99076 w 2004789"/>
                <a:gd name="connsiteY2-1930" fmla="*/ 463987 h 1931349"/>
                <a:gd name="connsiteX3-1931" fmla="*/ 121911 w 2004789"/>
                <a:gd name="connsiteY3-1932" fmla="*/ 1251468 h 1931349"/>
                <a:gd name="connsiteX4-1933" fmla="*/ 175010 w 2004789"/>
                <a:gd name="connsiteY4-1934" fmla="*/ 1584754 h 1931349"/>
                <a:gd name="connsiteX5-1935" fmla="*/ 218718 w 2004789"/>
                <a:gd name="connsiteY5-1936" fmla="*/ 1136590 h 1931349"/>
                <a:gd name="connsiteX6-1937" fmla="*/ 355451 w 2004789"/>
                <a:gd name="connsiteY6-1938" fmla="*/ 606751 h 1931349"/>
                <a:gd name="connsiteX7-1939" fmla="*/ 539675 w 2004789"/>
                <a:gd name="connsiteY7-1940" fmla="*/ 995095 h 1931349"/>
                <a:gd name="connsiteX8-1941" fmla="*/ 685376 w 2004789"/>
                <a:gd name="connsiteY8-1942" fmla="*/ 1278508 h 1931349"/>
                <a:gd name="connsiteX9-1943" fmla="*/ 771525 w 2004789"/>
                <a:gd name="connsiteY9-1944" fmla="*/ 1040584 h 1931349"/>
                <a:gd name="connsiteX10-1945" fmla="*/ 936565 w 2004789"/>
                <a:gd name="connsiteY10-1946" fmla="*/ 828942 h 1931349"/>
                <a:gd name="connsiteX11-1947" fmla="*/ 1210030 w 2004789"/>
                <a:gd name="connsiteY11-1948" fmla="*/ 1093861 h 1931349"/>
                <a:gd name="connsiteX12-1949" fmla="*/ 1466404 w 2004789"/>
                <a:gd name="connsiteY12-1950" fmla="*/ 803304 h 1931349"/>
                <a:gd name="connsiteX13-1951" fmla="*/ 1739869 w 2004789"/>
                <a:gd name="connsiteY13-1952" fmla="*/ 1461330 h 1931349"/>
                <a:gd name="connsiteX14-1953" fmla="*/ 1774053 w 2004789"/>
                <a:gd name="connsiteY14-1954" fmla="*/ 1931349 h 1931349"/>
                <a:gd name="connsiteX15-1955" fmla="*/ 1910785 w 2004789"/>
                <a:gd name="connsiteY15-1956" fmla="*/ 863125 h 1931349"/>
                <a:gd name="connsiteX16-1957" fmla="*/ 2004789 w 2004789"/>
                <a:gd name="connsiteY16-1958" fmla="*/ 931491 h 1931349"/>
                <a:gd name="connsiteX17-1959" fmla="*/ 1944968 w 2004789"/>
                <a:gd name="connsiteY17-1960" fmla="*/ 615297 h 1931349"/>
                <a:gd name="connsiteX18-1961" fmla="*/ 1808236 w 2004789"/>
                <a:gd name="connsiteY18-1962" fmla="*/ 384560 h 1931349"/>
                <a:gd name="connsiteX19-1963" fmla="*/ 1722778 w 2004789"/>
                <a:gd name="connsiteY19-1964" fmla="*/ 0 h 1931349"/>
                <a:gd name="connsiteX20-1965" fmla="*/ 137599 w 2004789"/>
                <a:gd name="connsiteY20-1966" fmla="*/ 14288 h 1931349"/>
                <a:gd name="connsiteX0-1967" fmla="*/ 137599 w 2004789"/>
                <a:gd name="connsiteY0-1968" fmla="*/ 14288 h 1931349"/>
                <a:gd name="connsiteX1-1969" fmla="*/ 0 w 2004789"/>
                <a:gd name="connsiteY1-1970" fmla="*/ 266677 h 1931349"/>
                <a:gd name="connsiteX2-1971" fmla="*/ 99076 w 2004789"/>
                <a:gd name="connsiteY2-1972" fmla="*/ 463987 h 1931349"/>
                <a:gd name="connsiteX3-1973" fmla="*/ 121911 w 2004789"/>
                <a:gd name="connsiteY3-1974" fmla="*/ 1251468 h 1931349"/>
                <a:gd name="connsiteX4-1975" fmla="*/ 175010 w 2004789"/>
                <a:gd name="connsiteY4-1976" fmla="*/ 1584754 h 1931349"/>
                <a:gd name="connsiteX5-1977" fmla="*/ 218718 w 2004789"/>
                <a:gd name="connsiteY5-1978" fmla="*/ 1136590 h 1931349"/>
                <a:gd name="connsiteX6-1979" fmla="*/ 355451 w 2004789"/>
                <a:gd name="connsiteY6-1980" fmla="*/ 606751 h 1931349"/>
                <a:gd name="connsiteX7-1981" fmla="*/ 539675 w 2004789"/>
                <a:gd name="connsiteY7-1982" fmla="*/ 995095 h 1931349"/>
                <a:gd name="connsiteX8-1983" fmla="*/ 685376 w 2004789"/>
                <a:gd name="connsiteY8-1984" fmla="*/ 1278508 h 1931349"/>
                <a:gd name="connsiteX9-1985" fmla="*/ 771525 w 2004789"/>
                <a:gd name="connsiteY9-1986" fmla="*/ 1040584 h 1931349"/>
                <a:gd name="connsiteX10-1987" fmla="*/ 936565 w 2004789"/>
                <a:gd name="connsiteY10-1988" fmla="*/ 828942 h 1931349"/>
                <a:gd name="connsiteX11-1989" fmla="*/ 1210030 w 2004789"/>
                <a:gd name="connsiteY11-1990" fmla="*/ 1093861 h 1931349"/>
                <a:gd name="connsiteX12-1991" fmla="*/ 1466404 w 2004789"/>
                <a:gd name="connsiteY12-1992" fmla="*/ 803304 h 1931349"/>
                <a:gd name="connsiteX13-1993" fmla="*/ 1739869 w 2004789"/>
                <a:gd name="connsiteY13-1994" fmla="*/ 1461330 h 1931349"/>
                <a:gd name="connsiteX14-1995" fmla="*/ 1774053 w 2004789"/>
                <a:gd name="connsiteY14-1996" fmla="*/ 1931349 h 1931349"/>
                <a:gd name="connsiteX15-1997" fmla="*/ 1910785 w 2004789"/>
                <a:gd name="connsiteY15-1998" fmla="*/ 863125 h 1931349"/>
                <a:gd name="connsiteX16-1999" fmla="*/ 2004789 w 2004789"/>
                <a:gd name="connsiteY16-2000" fmla="*/ 931491 h 1931349"/>
                <a:gd name="connsiteX17-2001" fmla="*/ 1944968 w 2004789"/>
                <a:gd name="connsiteY17-2002" fmla="*/ 615297 h 1931349"/>
                <a:gd name="connsiteX18-2003" fmla="*/ 1808236 w 2004789"/>
                <a:gd name="connsiteY18-2004" fmla="*/ 384560 h 1931349"/>
                <a:gd name="connsiteX19-2005" fmla="*/ 1722778 w 2004789"/>
                <a:gd name="connsiteY19-2006" fmla="*/ 0 h 1931349"/>
                <a:gd name="connsiteX20-2007" fmla="*/ 137599 w 2004789"/>
                <a:gd name="connsiteY20-2008" fmla="*/ 14288 h 1931349"/>
                <a:gd name="connsiteX0-2009" fmla="*/ 137599 w 2004789"/>
                <a:gd name="connsiteY0-2010" fmla="*/ 14288 h 1931349"/>
                <a:gd name="connsiteX1-2011" fmla="*/ 0 w 2004789"/>
                <a:gd name="connsiteY1-2012" fmla="*/ 266677 h 1931349"/>
                <a:gd name="connsiteX2-2013" fmla="*/ 99076 w 2004789"/>
                <a:gd name="connsiteY2-2014" fmla="*/ 463987 h 1931349"/>
                <a:gd name="connsiteX3-2015" fmla="*/ 121911 w 2004789"/>
                <a:gd name="connsiteY3-2016" fmla="*/ 1251468 h 1931349"/>
                <a:gd name="connsiteX4-2017" fmla="*/ 175010 w 2004789"/>
                <a:gd name="connsiteY4-2018" fmla="*/ 1584754 h 1931349"/>
                <a:gd name="connsiteX5-2019" fmla="*/ 218718 w 2004789"/>
                <a:gd name="connsiteY5-2020" fmla="*/ 1136590 h 1931349"/>
                <a:gd name="connsiteX6-2021" fmla="*/ 355451 w 2004789"/>
                <a:gd name="connsiteY6-2022" fmla="*/ 606751 h 1931349"/>
                <a:gd name="connsiteX7-2023" fmla="*/ 539675 w 2004789"/>
                <a:gd name="connsiteY7-2024" fmla="*/ 995095 h 1931349"/>
                <a:gd name="connsiteX8-2025" fmla="*/ 685376 w 2004789"/>
                <a:gd name="connsiteY8-2026" fmla="*/ 1278508 h 1931349"/>
                <a:gd name="connsiteX9-2027" fmla="*/ 771525 w 2004789"/>
                <a:gd name="connsiteY9-2028" fmla="*/ 1040584 h 1931349"/>
                <a:gd name="connsiteX10-2029" fmla="*/ 936565 w 2004789"/>
                <a:gd name="connsiteY10-2030" fmla="*/ 828942 h 1931349"/>
                <a:gd name="connsiteX11-2031" fmla="*/ 1210030 w 2004789"/>
                <a:gd name="connsiteY11-2032" fmla="*/ 1093861 h 1931349"/>
                <a:gd name="connsiteX12-2033" fmla="*/ 1466404 w 2004789"/>
                <a:gd name="connsiteY12-2034" fmla="*/ 803304 h 1931349"/>
                <a:gd name="connsiteX13-2035" fmla="*/ 1739869 w 2004789"/>
                <a:gd name="connsiteY13-2036" fmla="*/ 1461330 h 1931349"/>
                <a:gd name="connsiteX14-2037" fmla="*/ 1774053 w 2004789"/>
                <a:gd name="connsiteY14-2038" fmla="*/ 1931349 h 1931349"/>
                <a:gd name="connsiteX15-2039" fmla="*/ 1910785 w 2004789"/>
                <a:gd name="connsiteY15-2040" fmla="*/ 863125 h 1931349"/>
                <a:gd name="connsiteX16-2041" fmla="*/ 2004789 w 2004789"/>
                <a:gd name="connsiteY16-2042" fmla="*/ 931491 h 1931349"/>
                <a:gd name="connsiteX17-2043" fmla="*/ 1944968 w 2004789"/>
                <a:gd name="connsiteY17-2044" fmla="*/ 615297 h 1931349"/>
                <a:gd name="connsiteX18-2045" fmla="*/ 1808236 w 2004789"/>
                <a:gd name="connsiteY18-2046" fmla="*/ 384560 h 1931349"/>
                <a:gd name="connsiteX19-2047" fmla="*/ 1722778 w 2004789"/>
                <a:gd name="connsiteY19-2048" fmla="*/ 0 h 1931349"/>
                <a:gd name="connsiteX20-2049" fmla="*/ 137599 w 2004789"/>
                <a:gd name="connsiteY20-2050" fmla="*/ 14288 h 1931349"/>
                <a:gd name="connsiteX0-2051" fmla="*/ 137599 w 2004789"/>
                <a:gd name="connsiteY0-2052" fmla="*/ 14288 h 1931349"/>
                <a:gd name="connsiteX1-2053" fmla="*/ 0 w 2004789"/>
                <a:gd name="connsiteY1-2054" fmla="*/ 266677 h 1931349"/>
                <a:gd name="connsiteX2-2055" fmla="*/ 99076 w 2004789"/>
                <a:gd name="connsiteY2-2056" fmla="*/ 463987 h 1931349"/>
                <a:gd name="connsiteX3-2057" fmla="*/ 121911 w 2004789"/>
                <a:gd name="connsiteY3-2058" fmla="*/ 1251468 h 1931349"/>
                <a:gd name="connsiteX4-2059" fmla="*/ 175010 w 2004789"/>
                <a:gd name="connsiteY4-2060" fmla="*/ 1584754 h 1931349"/>
                <a:gd name="connsiteX5-2061" fmla="*/ 218718 w 2004789"/>
                <a:gd name="connsiteY5-2062" fmla="*/ 1136590 h 1931349"/>
                <a:gd name="connsiteX6-2063" fmla="*/ 355451 w 2004789"/>
                <a:gd name="connsiteY6-2064" fmla="*/ 606751 h 1931349"/>
                <a:gd name="connsiteX7-2065" fmla="*/ 539675 w 2004789"/>
                <a:gd name="connsiteY7-2066" fmla="*/ 995095 h 1931349"/>
                <a:gd name="connsiteX8-2067" fmla="*/ 685376 w 2004789"/>
                <a:gd name="connsiteY8-2068" fmla="*/ 1278508 h 1931349"/>
                <a:gd name="connsiteX9-2069" fmla="*/ 771525 w 2004789"/>
                <a:gd name="connsiteY9-2070" fmla="*/ 1040584 h 1931349"/>
                <a:gd name="connsiteX10-2071" fmla="*/ 936565 w 2004789"/>
                <a:gd name="connsiteY10-2072" fmla="*/ 828942 h 1931349"/>
                <a:gd name="connsiteX11-2073" fmla="*/ 1210030 w 2004789"/>
                <a:gd name="connsiteY11-2074" fmla="*/ 1093861 h 1931349"/>
                <a:gd name="connsiteX12-2075" fmla="*/ 1466404 w 2004789"/>
                <a:gd name="connsiteY12-2076" fmla="*/ 803304 h 1931349"/>
                <a:gd name="connsiteX13-2077" fmla="*/ 1739869 w 2004789"/>
                <a:gd name="connsiteY13-2078" fmla="*/ 1461330 h 1931349"/>
                <a:gd name="connsiteX14-2079" fmla="*/ 1774053 w 2004789"/>
                <a:gd name="connsiteY14-2080" fmla="*/ 1931349 h 1931349"/>
                <a:gd name="connsiteX15-2081" fmla="*/ 1910785 w 2004789"/>
                <a:gd name="connsiteY15-2082" fmla="*/ 863125 h 1931349"/>
                <a:gd name="connsiteX16-2083" fmla="*/ 2004789 w 2004789"/>
                <a:gd name="connsiteY16-2084" fmla="*/ 931491 h 1931349"/>
                <a:gd name="connsiteX17-2085" fmla="*/ 1944968 w 2004789"/>
                <a:gd name="connsiteY17-2086" fmla="*/ 615297 h 1931349"/>
                <a:gd name="connsiteX18-2087" fmla="*/ 1808236 w 2004789"/>
                <a:gd name="connsiteY18-2088" fmla="*/ 384560 h 1931349"/>
                <a:gd name="connsiteX19-2089" fmla="*/ 1722778 w 2004789"/>
                <a:gd name="connsiteY19-2090" fmla="*/ 0 h 1931349"/>
                <a:gd name="connsiteX20-2091" fmla="*/ 137599 w 2004789"/>
                <a:gd name="connsiteY20-2092" fmla="*/ 14288 h 1931349"/>
                <a:gd name="connsiteX0-2093" fmla="*/ 137599 w 2004789"/>
                <a:gd name="connsiteY0-2094" fmla="*/ 14288 h 1931349"/>
                <a:gd name="connsiteX1-2095" fmla="*/ 0 w 2004789"/>
                <a:gd name="connsiteY1-2096" fmla="*/ 266677 h 1931349"/>
                <a:gd name="connsiteX2-2097" fmla="*/ 99076 w 2004789"/>
                <a:gd name="connsiteY2-2098" fmla="*/ 463987 h 1931349"/>
                <a:gd name="connsiteX3-2099" fmla="*/ 121911 w 2004789"/>
                <a:gd name="connsiteY3-2100" fmla="*/ 1251468 h 1931349"/>
                <a:gd name="connsiteX4-2101" fmla="*/ 175010 w 2004789"/>
                <a:gd name="connsiteY4-2102" fmla="*/ 1584754 h 1931349"/>
                <a:gd name="connsiteX5-2103" fmla="*/ 218718 w 2004789"/>
                <a:gd name="connsiteY5-2104" fmla="*/ 1136590 h 1931349"/>
                <a:gd name="connsiteX6-2105" fmla="*/ 355451 w 2004789"/>
                <a:gd name="connsiteY6-2106" fmla="*/ 606751 h 1931349"/>
                <a:gd name="connsiteX7-2107" fmla="*/ 539675 w 2004789"/>
                <a:gd name="connsiteY7-2108" fmla="*/ 995095 h 1931349"/>
                <a:gd name="connsiteX8-2109" fmla="*/ 685376 w 2004789"/>
                <a:gd name="connsiteY8-2110" fmla="*/ 1278508 h 1931349"/>
                <a:gd name="connsiteX9-2111" fmla="*/ 771525 w 2004789"/>
                <a:gd name="connsiteY9-2112" fmla="*/ 1040584 h 1931349"/>
                <a:gd name="connsiteX10-2113" fmla="*/ 936565 w 2004789"/>
                <a:gd name="connsiteY10-2114" fmla="*/ 828942 h 1931349"/>
                <a:gd name="connsiteX11-2115" fmla="*/ 1193362 w 2004789"/>
                <a:gd name="connsiteY11-2116" fmla="*/ 1093861 h 1931349"/>
                <a:gd name="connsiteX12-2117" fmla="*/ 1466404 w 2004789"/>
                <a:gd name="connsiteY12-2118" fmla="*/ 803304 h 1931349"/>
                <a:gd name="connsiteX13-2119" fmla="*/ 1739869 w 2004789"/>
                <a:gd name="connsiteY13-2120" fmla="*/ 1461330 h 1931349"/>
                <a:gd name="connsiteX14-2121" fmla="*/ 1774053 w 2004789"/>
                <a:gd name="connsiteY14-2122" fmla="*/ 1931349 h 1931349"/>
                <a:gd name="connsiteX15-2123" fmla="*/ 1910785 w 2004789"/>
                <a:gd name="connsiteY15-2124" fmla="*/ 863125 h 1931349"/>
                <a:gd name="connsiteX16-2125" fmla="*/ 2004789 w 2004789"/>
                <a:gd name="connsiteY16-2126" fmla="*/ 931491 h 1931349"/>
                <a:gd name="connsiteX17-2127" fmla="*/ 1944968 w 2004789"/>
                <a:gd name="connsiteY17-2128" fmla="*/ 615297 h 1931349"/>
                <a:gd name="connsiteX18-2129" fmla="*/ 1808236 w 2004789"/>
                <a:gd name="connsiteY18-2130" fmla="*/ 384560 h 1931349"/>
                <a:gd name="connsiteX19-2131" fmla="*/ 1722778 w 2004789"/>
                <a:gd name="connsiteY19-2132" fmla="*/ 0 h 1931349"/>
                <a:gd name="connsiteX20-2133" fmla="*/ 137599 w 2004789"/>
                <a:gd name="connsiteY20-2134" fmla="*/ 14288 h 1931349"/>
                <a:gd name="connsiteX0-2135" fmla="*/ 137599 w 2004789"/>
                <a:gd name="connsiteY0-2136" fmla="*/ 14288 h 1931349"/>
                <a:gd name="connsiteX1-2137" fmla="*/ 0 w 2004789"/>
                <a:gd name="connsiteY1-2138" fmla="*/ 266677 h 1931349"/>
                <a:gd name="connsiteX2-2139" fmla="*/ 99076 w 2004789"/>
                <a:gd name="connsiteY2-2140" fmla="*/ 463987 h 1931349"/>
                <a:gd name="connsiteX3-2141" fmla="*/ 121911 w 2004789"/>
                <a:gd name="connsiteY3-2142" fmla="*/ 1251468 h 1931349"/>
                <a:gd name="connsiteX4-2143" fmla="*/ 175010 w 2004789"/>
                <a:gd name="connsiteY4-2144" fmla="*/ 1584754 h 1931349"/>
                <a:gd name="connsiteX5-2145" fmla="*/ 218718 w 2004789"/>
                <a:gd name="connsiteY5-2146" fmla="*/ 1136590 h 1931349"/>
                <a:gd name="connsiteX6-2147" fmla="*/ 355451 w 2004789"/>
                <a:gd name="connsiteY6-2148" fmla="*/ 606751 h 1931349"/>
                <a:gd name="connsiteX7-2149" fmla="*/ 539675 w 2004789"/>
                <a:gd name="connsiteY7-2150" fmla="*/ 995095 h 1931349"/>
                <a:gd name="connsiteX8-2151" fmla="*/ 685376 w 2004789"/>
                <a:gd name="connsiteY8-2152" fmla="*/ 1278508 h 1931349"/>
                <a:gd name="connsiteX9-2153" fmla="*/ 771525 w 2004789"/>
                <a:gd name="connsiteY9-2154" fmla="*/ 1040584 h 1931349"/>
                <a:gd name="connsiteX10-2155" fmla="*/ 936565 w 2004789"/>
                <a:gd name="connsiteY10-2156" fmla="*/ 828942 h 1931349"/>
                <a:gd name="connsiteX11-2157" fmla="*/ 1193362 w 2004789"/>
                <a:gd name="connsiteY11-2158" fmla="*/ 1093861 h 1931349"/>
                <a:gd name="connsiteX12-2159" fmla="*/ 1466404 w 2004789"/>
                <a:gd name="connsiteY12-2160" fmla="*/ 803304 h 1931349"/>
                <a:gd name="connsiteX13-2161" fmla="*/ 1739869 w 2004789"/>
                <a:gd name="connsiteY13-2162" fmla="*/ 1461330 h 1931349"/>
                <a:gd name="connsiteX14-2163" fmla="*/ 1774053 w 2004789"/>
                <a:gd name="connsiteY14-2164" fmla="*/ 1931349 h 1931349"/>
                <a:gd name="connsiteX15-2165" fmla="*/ 1910785 w 2004789"/>
                <a:gd name="connsiteY15-2166" fmla="*/ 863125 h 1931349"/>
                <a:gd name="connsiteX16-2167" fmla="*/ 2004789 w 2004789"/>
                <a:gd name="connsiteY16-2168" fmla="*/ 931491 h 1931349"/>
                <a:gd name="connsiteX17-2169" fmla="*/ 1944968 w 2004789"/>
                <a:gd name="connsiteY17-2170" fmla="*/ 615297 h 1931349"/>
                <a:gd name="connsiteX18-2171" fmla="*/ 1808236 w 2004789"/>
                <a:gd name="connsiteY18-2172" fmla="*/ 384560 h 1931349"/>
                <a:gd name="connsiteX19-2173" fmla="*/ 1722778 w 2004789"/>
                <a:gd name="connsiteY19-2174" fmla="*/ 0 h 1931349"/>
                <a:gd name="connsiteX20-2175" fmla="*/ 137599 w 2004789"/>
                <a:gd name="connsiteY20-2176" fmla="*/ 14288 h 1931349"/>
                <a:gd name="connsiteX0-2177" fmla="*/ 137599 w 2004789"/>
                <a:gd name="connsiteY0-2178" fmla="*/ 14288 h 1931349"/>
                <a:gd name="connsiteX1-2179" fmla="*/ 0 w 2004789"/>
                <a:gd name="connsiteY1-2180" fmla="*/ 266677 h 1931349"/>
                <a:gd name="connsiteX2-2181" fmla="*/ 99076 w 2004789"/>
                <a:gd name="connsiteY2-2182" fmla="*/ 463987 h 1931349"/>
                <a:gd name="connsiteX3-2183" fmla="*/ 121911 w 2004789"/>
                <a:gd name="connsiteY3-2184" fmla="*/ 1251468 h 1931349"/>
                <a:gd name="connsiteX4-2185" fmla="*/ 175010 w 2004789"/>
                <a:gd name="connsiteY4-2186" fmla="*/ 1584754 h 1931349"/>
                <a:gd name="connsiteX5-2187" fmla="*/ 218718 w 2004789"/>
                <a:gd name="connsiteY5-2188" fmla="*/ 1136590 h 1931349"/>
                <a:gd name="connsiteX6-2189" fmla="*/ 355451 w 2004789"/>
                <a:gd name="connsiteY6-2190" fmla="*/ 606751 h 1931349"/>
                <a:gd name="connsiteX7-2191" fmla="*/ 539675 w 2004789"/>
                <a:gd name="connsiteY7-2192" fmla="*/ 995095 h 1931349"/>
                <a:gd name="connsiteX8-2193" fmla="*/ 685376 w 2004789"/>
                <a:gd name="connsiteY8-2194" fmla="*/ 1278508 h 1931349"/>
                <a:gd name="connsiteX9-2195" fmla="*/ 771525 w 2004789"/>
                <a:gd name="connsiteY9-2196" fmla="*/ 1040584 h 1931349"/>
                <a:gd name="connsiteX10-2197" fmla="*/ 936565 w 2004789"/>
                <a:gd name="connsiteY10-2198" fmla="*/ 828942 h 1931349"/>
                <a:gd name="connsiteX11-2199" fmla="*/ 1193362 w 2004789"/>
                <a:gd name="connsiteY11-2200" fmla="*/ 1093861 h 1931349"/>
                <a:gd name="connsiteX12-2201" fmla="*/ 1466404 w 2004789"/>
                <a:gd name="connsiteY12-2202" fmla="*/ 803304 h 1931349"/>
                <a:gd name="connsiteX13-2203" fmla="*/ 1739869 w 2004789"/>
                <a:gd name="connsiteY13-2204" fmla="*/ 1461330 h 1931349"/>
                <a:gd name="connsiteX14-2205" fmla="*/ 1774053 w 2004789"/>
                <a:gd name="connsiteY14-2206" fmla="*/ 1931349 h 1931349"/>
                <a:gd name="connsiteX15-2207" fmla="*/ 1910785 w 2004789"/>
                <a:gd name="connsiteY15-2208" fmla="*/ 863125 h 1931349"/>
                <a:gd name="connsiteX16-2209" fmla="*/ 2004789 w 2004789"/>
                <a:gd name="connsiteY16-2210" fmla="*/ 931491 h 1931349"/>
                <a:gd name="connsiteX17-2211" fmla="*/ 1944968 w 2004789"/>
                <a:gd name="connsiteY17-2212" fmla="*/ 615297 h 1931349"/>
                <a:gd name="connsiteX18-2213" fmla="*/ 1808236 w 2004789"/>
                <a:gd name="connsiteY18-2214" fmla="*/ 384560 h 1931349"/>
                <a:gd name="connsiteX19-2215" fmla="*/ 1722778 w 2004789"/>
                <a:gd name="connsiteY19-2216" fmla="*/ 0 h 1931349"/>
                <a:gd name="connsiteX20-2217" fmla="*/ 137599 w 2004789"/>
                <a:gd name="connsiteY20-2218" fmla="*/ 14288 h 1931349"/>
                <a:gd name="connsiteX0-2219" fmla="*/ 137599 w 2004789"/>
                <a:gd name="connsiteY0-2220" fmla="*/ 14288 h 1931349"/>
                <a:gd name="connsiteX1-2221" fmla="*/ 0 w 2004789"/>
                <a:gd name="connsiteY1-2222" fmla="*/ 266677 h 1931349"/>
                <a:gd name="connsiteX2-2223" fmla="*/ 99076 w 2004789"/>
                <a:gd name="connsiteY2-2224" fmla="*/ 463987 h 1931349"/>
                <a:gd name="connsiteX3-2225" fmla="*/ 121911 w 2004789"/>
                <a:gd name="connsiteY3-2226" fmla="*/ 1251468 h 1931349"/>
                <a:gd name="connsiteX4-2227" fmla="*/ 175010 w 2004789"/>
                <a:gd name="connsiteY4-2228" fmla="*/ 1584754 h 1931349"/>
                <a:gd name="connsiteX5-2229" fmla="*/ 218718 w 2004789"/>
                <a:gd name="connsiteY5-2230" fmla="*/ 1136590 h 1931349"/>
                <a:gd name="connsiteX6-2231" fmla="*/ 355451 w 2004789"/>
                <a:gd name="connsiteY6-2232" fmla="*/ 606751 h 1931349"/>
                <a:gd name="connsiteX7-2233" fmla="*/ 539675 w 2004789"/>
                <a:gd name="connsiteY7-2234" fmla="*/ 995095 h 1931349"/>
                <a:gd name="connsiteX8-2235" fmla="*/ 685376 w 2004789"/>
                <a:gd name="connsiteY8-2236" fmla="*/ 1278508 h 1931349"/>
                <a:gd name="connsiteX9-2237" fmla="*/ 771525 w 2004789"/>
                <a:gd name="connsiteY9-2238" fmla="*/ 1040584 h 1931349"/>
                <a:gd name="connsiteX10-2239" fmla="*/ 936565 w 2004789"/>
                <a:gd name="connsiteY10-2240" fmla="*/ 828942 h 1931349"/>
                <a:gd name="connsiteX11-2241" fmla="*/ 1193362 w 2004789"/>
                <a:gd name="connsiteY11-2242" fmla="*/ 1093861 h 1931349"/>
                <a:gd name="connsiteX12-2243" fmla="*/ 1466404 w 2004789"/>
                <a:gd name="connsiteY12-2244" fmla="*/ 803304 h 1931349"/>
                <a:gd name="connsiteX13-2245" fmla="*/ 1739869 w 2004789"/>
                <a:gd name="connsiteY13-2246" fmla="*/ 1461330 h 1931349"/>
                <a:gd name="connsiteX14-2247" fmla="*/ 1774053 w 2004789"/>
                <a:gd name="connsiteY14-2248" fmla="*/ 1931349 h 1931349"/>
                <a:gd name="connsiteX15-2249" fmla="*/ 1910785 w 2004789"/>
                <a:gd name="connsiteY15-2250" fmla="*/ 863125 h 1931349"/>
                <a:gd name="connsiteX16-2251" fmla="*/ 2004789 w 2004789"/>
                <a:gd name="connsiteY16-2252" fmla="*/ 931491 h 1931349"/>
                <a:gd name="connsiteX17-2253" fmla="*/ 1944968 w 2004789"/>
                <a:gd name="connsiteY17-2254" fmla="*/ 615297 h 1931349"/>
                <a:gd name="connsiteX18-2255" fmla="*/ 1808236 w 2004789"/>
                <a:gd name="connsiteY18-2256" fmla="*/ 384560 h 1931349"/>
                <a:gd name="connsiteX19-2257" fmla="*/ 1722778 w 2004789"/>
                <a:gd name="connsiteY19-2258" fmla="*/ 0 h 1931349"/>
                <a:gd name="connsiteX20-2259" fmla="*/ 137599 w 2004789"/>
                <a:gd name="connsiteY20-2260" fmla="*/ 14288 h 1931349"/>
                <a:gd name="connsiteX0-2261" fmla="*/ 137599 w 2004789"/>
                <a:gd name="connsiteY0-2262" fmla="*/ 14288 h 1931349"/>
                <a:gd name="connsiteX1-2263" fmla="*/ 0 w 2004789"/>
                <a:gd name="connsiteY1-2264" fmla="*/ 266677 h 1931349"/>
                <a:gd name="connsiteX2-2265" fmla="*/ 99076 w 2004789"/>
                <a:gd name="connsiteY2-2266" fmla="*/ 463987 h 1931349"/>
                <a:gd name="connsiteX3-2267" fmla="*/ 121911 w 2004789"/>
                <a:gd name="connsiteY3-2268" fmla="*/ 1251468 h 1931349"/>
                <a:gd name="connsiteX4-2269" fmla="*/ 175010 w 2004789"/>
                <a:gd name="connsiteY4-2270" fmla="*/ 1584754 h 1931349"/>
                <a:gd name="connsiteX5-2271" fmla="*/ 218718 w 2004789"/>
                <a:gd name="connsiteY5-2272" fmla="*/ 1136590 h 1931349"/>
                <a:gd name="connsiteX6-2273" fmla="*/ 355451 w 2004789"/>
                <a:gd name="connsiteY6-2274" fmla="*/ 606751 h 1931349"/>
                <a:gd name="connsiteX7-2275" fmla="*/ 539675 w 2004789"/>
                <a:gd name="connsiteY7-2276" fmla="*/ 995095 h 1931349"/>
                <a:gd name="connsiteX8-2277" fmla="*/ 685376 w 2004789"/>
                <a:gd name="connsiteY8-2278" fmla="*/ 1278508 h 1931349"/>
                <a:gd name="connsiteX9-2279" fmla="*/ 771525 w 2004789"/>
                <a:gd name="connsiteY9-2280" fmla="*/ 1040584 h 1931349"/>
                <a:gd name="connsiteX10-2281" fmla="*/ 936565 w 2004789"/>
                <a:gd name="connsiteY10-2282" fmla="*/ 828942 h 1931349"/>
                <a:gd name="connsiteX11-2283" fmla="*/ 1193362 w 2004789"/>
                <a:gd name="connsiteY11-2284" fmla="*/ 1093861 h 1931349"/>
                <a:gd name="connsiteX12-2285" fmla="*/ 1466404 w 2004789"/>
                <a:gd name="connsiteY12-2286" fmla="*/ 803304 h 1931349"/>
                <a:gd name="connsiteX13-2287" fmla="*/ 1739869 w 2004789"/>
                <a:gd name="connsiteY13-2288" fmla="*/ 1461330 h 1931349"/>
                <a:gd name="connsiteX14-2289" fmla="*/ 1774053 w 2004789"/>
                <a:gd name="connsiteY14-2290" fmla="*/ 1931349 h 1931349"/>
                <a:gd name="connsiteX15-2291" fmla="*/ 1910785 w 2004789"/>
                <a:gd name="connsiteY15-2292" fmla="*/ 863125 h 1931349"/>
                <a:gd name="connsiteX16-2293" fmla="*/ 2004789 w 2004789"/>
                <a:gd name="connsiteY16-2294" fmla="*/ 931491 h 1931349"/>
                <a:gd name="connsiteX17-2295" fmla="*/ 1944968 w 2004789"/>
                <a:gd name="connsiteY17-2296" fmla="*/ 615297 h 1931349"/>
                <a:gd name="connsiteX18-2297" fmla="*/ 1808236 w 2004789"/>
                <a:gd name="connsiteY18-2298" fmla="*/ 384560 h 1931349"/>
                <a:gd name="connsiteX19-2299" fmla="*/ 1722778 w 2004789"/>
                <a:gd name="connsiteY19-2300" fmla="*/ 0 h 1931349"/>
                <a:gd name="connsiteX20-2301" fmla="*/ 137599 w 2004789"/>
                <a:gd name="connsiteY20-2302" fmla="*/ 14288 h 1931349"/>
                <a:gd name="connsiteX0-2303" fmla="*/ 137599 w 2004789"/>
                <a:gd name="connsiteY0-2304" fmla="*/ 14288 h 1931349"/>
                <a:gd name="connsiteX1-2305" fmla="*/ 0 w 2004789"/>
                <a:gd name="connsiteY1-2306" fmla="*/ 266677 h 1931349"/>
                <a:gd name="connsiteX2-2307" fmla="*/ 99076 w 2004789"/>
                <a:gd name="connsiteY2-2308" fmla="*/ 463987 h 1931349"/>
                <a:gd name="connsiteX3-2309" fmla="*/ 121911 w 2004789"/>
                <a:gd name="connsiteY3-2310" fmla="*/ 1251468 h 1931349"/>
                <a:gd name="connsiteX4-2311" fmla="*/ 175010 w 2004789"/>
                <a:gd name="connsiteY4-2312" fmla="*/ 1584754 h 1931349"/>
                <a:gd name="connsiteX5-2313" fmla="*/ 218718 w 2004789"/>
                <a:gd name="connsiteY5-2314" fmla="*/ 1136590 h 1931349"/>
                <a:gd name="connsiteX6-2315" fmla="*/ 355451 w 2004789"/>
                <a:gd name="connsiteY6-2316" fmla="*/ 606751 h 1931349"/>
                <a:gd name="connsiteX7-2317" fmla="*/ 539675 w 2004789"/>
                <a:gd name="connsiteY7-2318" fmla="*/ 995095 h 1931349"/>
                <a:gd name="connsiteX8-2319" fmla="*/ 685376 w 2004789"/>
                <a:gd name="connsiteY8-2320" fmla="*/ 1278508 h 1931349"/>
                <a:gd name="connsiteX9-2321" fmla="*/ 771525 w 2004789"/>
                <a:gd name="connsiteY9-2322" fmla="*/ 1040584 h 1931349"/>
                <a:gd name="connsiteX10-2323" fmla="*/ 936565 w 2004789"/>
                <a:gd name="connsiteY10-2324" fmla="*/ 828942 h 1931349"/>
                <a:gd name="connsiteX11-2325" fmla="*/ 1193362 w 2004789"/>
                <a:gd name="connsiteY11-2326" fmla="*/ 1093861 h 1931349"/>
                <a:gd name="connsiteX12-2327" fmla="*/ 1466404 w 2004789"/>
                <a:gd name="connsiteY12-2328" fmla="*/ 803304 h 1931349"/>
                <a:gd name="connsiteX13-2329" fmla="*/ 1739869 w 2004789"/>
                <a:gd name="connsiteY13-2330" fmla="*/ 1461330 h 1931349"/>
                <a:gd name="connsiteX14-2331" fmla="*/ 1774053 w 2004789"/>
                <a:gd name="connsiteY14-2332" fmla="*/ 1931349 h 1931349"/>
                <a:gd name="connsiteX15-2333" fmla="*/ 1910785 w 2004789"/>
                <a:gd name="connsiteY15-2334" fmla="*/ 863125 h 1931349"/>
                <a:gd name="connsiteX16-2335" fmla="*/ 2004789 w 2004789"/>
                <a:gd name="connsiteY16-2336" fmla="*/ 931491 h 1931349"/>
                <a:gd name="connsiteX17-2337" fmla="*/ 1944968 w 2004789"/>
                <a:gd name="connsiteY17-2338" fmla="*/ 615297 h 1931349"/>
                <a:gd name="connsiteX18-2339" fmla="*/ 1808236 w 2004789"/>
                <a:gd name="connsiteY18-2340" fmla="*/ 384560 h 1931349"/>
                <a:gd name="connsiteX19-2341" fmla="*/ 1722778 w 2004789"/>
                <a:gd name="connsiteY19-2342" fmla="*/ 0 h 1931349"/>
                <a:gd name="connsiteX20-2343" fmla="*/ 137599 w 2004789"/>
                <a:gd name="connsiteY20-2344" fmla="*/ 14288 h 1931349"/>
                <a:gd name="connsiteX0-2345" fmla="*/ 137599 w 2004789"/>
                <a:gd name="connsiteY0-2346" fmla="*/ 14288 h 1931349"/>
                <a:gd name="connsiteX1-2347" fmla="*/ 0 w 2004789"/>
                <a:gd name="connsiteY1-2348" fmla="*/ 266677 h 1931349"/>
                <a:gd name="connsiteX2-2349" fmla="*/ 99076 w 2004789"/>
                <a:gd name="connsiteY2-2350" fmla="*/ 463987 h 1931349"/>
                <a:gd name="connsiteX3-2351" fmla="*/ 121911 w 2004789"/>
                <a:gd name="connsiteY3-2352" fmla="*/ 1251468 h 1931349"/>
                <a:gd name="connsiteX4-2353" fmla="*/ 175010 w 2004789"/>
                <a:gd name="connsiteY4-2354" fmla="*/ 1584754 h 1931349"/>
                <a:gd name="connsiteX5-2355" fmla="*/ 218718 w 2004789"/>
                <a:gd name="connsiteY5-2356" fmla="*/ 1136590 h 1931349"/>
                <a:gd name="connsiteX6-2357" fmla="*/ 355451 w 2004789"/>
                <a:gd name="connsiteY6-2358" fmla="*/ 606751 h 1931349"/>
                <a:gd name="connsiteX7-2359" fmla="*/ 539675 w 2004789"/>
                <a:gd name="connsiteY7-2360" fmla="*/ 995095 h 1931349"/>
                <a:gd name="connsiteX8-2361" fmla="*/ 685376 w 2004789"/>
                <a:gd name="connsiteY8-2362" fmla="*/ 1278508 h 1931349"/>
                <a:gd name="connsiteX9-2363" fmla="*/ 771525 w 2004789"/>
                <a:gd name="connsiteY9-2364" fmla="*/ 1040584 h 1931349"/>
                <a:gd name="connsiteX10-2365" fmla="*/ 936565 w 2004789"/>
                <a:gd name="connsiteY10-2366" fmla="*/ 828942 h 1931349"/>
                <a:gd name="connsiteX11-2367" fmla="*/ 1193362 w 2004789"/>
                <a:gd name="connsiteY11-2368" fmla="*/ 1093861 h 1931349"/>
                <a:gd name="connsiteX12-2369" fmla="*/ 1466404 w 2004789"/>
                <a:gd name="connsiteY12-2370" fmla="*/ 803304 h 1931349"/>
                <a:gd name="connsiteX13-2371" fmla="*/ 1739869 w 2004789"/>
                <a:gd name="connsiteY13-2372" fmla="*/ 1461330 h 1931349"/>
                <a:gd name="connsiteX14-2373" fmla="*/ 1774053 w 2004789"/>
                <a:gd name="connsiteY14-2374" fmla="*/ 1931349 h 1931349"/>
                <a:gd name="connsiteX15-2375" fmla="*/ 1910785 w 2004789"/>
                <a:gd name="connsiteY15-2376" fmla="*/ 863125 h 1931349"/>
                <a:gd name="connsiteX16-2377" fmla="*/ 2004789 w 2004789"/>
                <a:gd name="connsiteY16-2378" fmla="*/ 931491 h 1931349"/>
                <a:gd name="connsiteX17-2379" fmla="*/ 1944968 w 2004789"/>
                <a:gd name="connsiteY17-2380" fmla="*/ 615297 h 1931349"/>
                <a:gd name="connsiteX18-2381" fmla="*/ 1808236 w 2004789"/>
                <a:gd name="connsiteY18-2382" fmla="*/ 384560 h 1931349"/>
                <a:gd name="connsiteX19-2383" fmla="*/ 1722778 w 2004789"/>
                <a:gd name="connsiteY19-2384" fmla="*/ 0 h 1931349"/>
                <a:gd name="connsiteX20-2385" fmla="*/ 137599 w 2004789"/>
                <a:gd name="connsiteY20-2386" fmla="*/ 14288 h 1931349"/>
                <a:gd name="connsiteX0-2387" fmla="*/ 137599 w 2004789"/>
                <a:gd name="connsiteY0-2388" fmla="*/ 14288 h 1931349"/>
                <a:gd name="connsiteX1-2389" fmla="*/ 0 w 2004789"/>
                <a:gd name="connsiteY1-2390" fmla="*/ 266677 h 1931349"/>
                <a:gd name="connsiteX2-2391" fmla="*/ 99076 w 2004789"/>
                <a:gd name="connsiteY2-2392" fmla="*/ 463987 h 1931349"/>
                <a:gd name="connsiteX3-2393" fmla="*/ 121911 w 2004789"/>
                <a:gd name="connsiteY3-2394" fmla="*/ 1251468 h 1931349"/>
                <a:gd name="connsiteX4-2395" fmla="*/ 175010 w 2004789"/>
                <a:gd name="connsiteY4-2396" fmla="*/ 1584754 h 1931349"/>
                <a:gd name="connsiteX5-2397" fmla="*/ 218718 w 2004789"/>
                <a:gd name="connsiteY5-2398" fmla="*/ 1136590 h 1931349"/>
                <a:gd name="connsiteX6-2399" fmla="*/ 355451 w 2004789"/>
                <a:gd name="connsiteY6-2400" fmla="*/ 606751 h 1931349"/>
                <a:gd name="connsiteX7-2401" fmla="*/ 539675 w 2004789"/>
                <a:gd name="connsiteY7-2402" fmla="*/ 995095 h 1931349"/>
                <a:gd name="connsiteX8-2403" fmla="*/ 685376 w 2004789"/>
                <a:gd name="connsiteY8-2404" fmla="*/ 1278508 h 1931349"/>
                <a:gd name="connsiteX9-2405" fmla="*/ 771525 w 2004789"/>
                <a:gd name="connsiteY9-2406" fmla="*/ 1040584 h 1931349"/>
                <a:gd name="connsiteX10-2407" fmla="*/ 936565 w 2004789"/>
                <a:gd name="connsiteY10-2408" fmla="*/ 828942 h 1931349"/>
                <a:gd name="connsiteX11-2409" fmla="*/ 1193362 w 2004789"/>
                <a:gd name="connsiteY11-2410" fmla="*/ 1093861 h 1931349"/>
                <a:gd name="connsiteX12-2411" fmla="*/ 1466404 w 2004789"/>
                <a:gd name="connsiteY12-2412" fmla="*/ 803304 h 1931349"/>
                <a:gd name="connsiteX13-2413" fmla="*/ 1739869 w 2004789"/>
                <a:gd name="connsiteY13-2414" fmla="*/ 1461330 h 1931349"/>
                <a:gd name="connsiteX14-2415" fmla="*/ 1774053 w 2004789"/>
                <a:gd name="connsiteY14-2416" fmla="*/ 1931349 h 1931349"/>
                <a:gd name="connsiteX15-2417" fmla="*/ 1910785 w 2004789"/>
                <a:gd name="connsiteY15-2418" fmla="*/ 863125 h 1931349"/>
                <a:gd name="connsiteX16-2419" fmla="*/ 2004789 w 2004789"/>
                <a:gd name="connsiteY16-2420" fmla="*/ 931491 h 1931349"/>
                <a:gd name="connsiteX17-2421" fmla="*/ 1944968 w 2004789"/>
                <a:gd name="connsiteY17-2422" fmla="*/ 615297 h 1931349"/>
                <a:gd name="connsiteX18-2423" fmla="*/ 1808236 w 2004789"/>
                <a:gd name="connsiteY18-2424" fmla="*/ 384560 h 1931349"/>
                <a:gd name="connsiteX19-2425" fmla="*/ 1722778 w 2004789"/>
                <a:gd name="connsiteY19-2426" fmla="*/ 0 h 1931349"/>
                <a:gd name="connsiteX20-2427" fmla="*/ 137599 w 2004789"/>
                <a:gd name="connsiteY20-2428" fmla="*/ 14288 h 1931349"/>
                <a:gd name="connsiteX0-2429" fmla="*/ 137599 w 2004789"/>
                <a:gd name="connsiteY0-2430" fmla="*/ 14288 h 1931349"/>
                <a:gd name="connsiteX1-2431" fmla="*/ 0 w 2004789"/>
                <a:gd name="connsiteY1-2432" fmla="*/ 266677 h 1931349"/>
                <a:gd name="connsiteX2-2433" fmla="*/ 99076 w 2004789"/>
                <a:gd name="connsiteY2-2434" fmla="*/ 463987 h 1931349"/>
                <a:gd name="connsiteX3-2435" fmla="*/ 121911 w 2004789"/>
                <a:gd name="connsiteY3-2436" fmla="*/ 1251468 h 1931349"/>
                <a:gd name="connsiteX4-2437" fmla="*/ 175010 w 2004789"/>
                <a:gd name="connsiteY4-2438" fmla="*/ 1584754 h 1931349"/>
                <a:gd name="connsiteX5-2439" fmla="*/ 218718 w 2004789"/>
                <a:gd name="connsiteY5-2440" fmla="*/ 1136590 h 1931349"/>
                <a:gd name="connsiteX6-2441" fmla="*/ 355451 w 2004789"/>
                <a:gd name="connsiteY6-2442" fmla="*/ 606751 h 1931349"/>
                <a:gd name="connsiteX7-2443" fmla="*/ 539675 w 2004789"/>
                <a:gd name="connsiteY7-2444" fmla="*/ 995095 h 1931349"/>
                <a:gd name="connsiteX8-2445" fmla="*/ 685376 w 2004789"/>
                <a:gd name="connsiteY8-2446" fmla="*/ 1278508 h 1931349"/>
                <a:gd name="connsiteX9-2447" fmla="*/ 771525 w 2004789"/>
                <a:gd name="connsiteY9-2448" fmla="*/ 1040584 h 1931349"/>
                <a:gd name="connsiteX10-2449" fmla="*/ 936565 w 2004789"/>
                <a:gd name="connsiteY10-2450" fmla="*/ 828942 h 1931349"/>
                <a:gd name="connsiteX11-2451" fmla="*/ 1193362 w 2004789"/>
                <a:gd name="connsiteY11-2452" fmla="*/ 1093861 h 1931349"/>
                <a:gd name="connsiteX12-2453" fmla="*/ 1466404 w 2004789"/>
                <a:gd name="connsiteY12-2454" fmla="*/ 803304 h 1931349"/>
                <a:gd name="connsiteX13-2455" fmla="*/ 1739869 w 2004789"/>
                <a:gd name="connsiteY13-2456" fmla="*/ 1461330 h 1931349"/>
                <a:gd name="connsiteX14-2457" fmla="*/ 1774053 w 2004789"/>
                <a:gd name="connsiteY14-2458" fmla="*/ 1931349 h 1931349"/>
                <a:gd name="connsiteX15-2459" fmla="*/ 1910785 w 2004789"/>
                <a:gd name="connsiteY15-2460" fmla="*/ 863125 h 1931349"/>
                <a:gd name="connsiteX16-2461" fmla="*/ 2004789 w 2004789"/>
                <a:gd name="connsiteY16-2462" fmla="*/ 931491 h 1931349"/>
                <a:gd name="connsiteX17-2463" fmla="*/ 1944968 w 2004789"/>
                <a:gd name="connsiteY17-2464" fmla="*/ 615297 h 1931349"/>
                <a:gd name="connsiteX18-2465" fmla="*/ 1808236 w 2004789"/>
                <a:gd name="connsiteY18-2466" fmla="*/ 384560 h 1931349"/>
                <a:gd name="connsiteX19-2467" fmla="*/ 1722778 w 2004789"/>
                <a:gd name="connsiteY19-2468" fmla="*/ 0 h 1931349"/>
                <a:gd name="connsiteX20-2469" fmla="*/ 137599 w 2004789"/>
                <a:gd name="connsiteY20-2470" fmla="*/ 14288 h 1931349"/>
                <a:gd name="connsiteX0-2471" fmla="*/ 137599 w 2004789"/>
                <a:gd name="connsiteY0-2472" fmla="*/ 14288 h 1931349"/>
                <a:gd name="connsiteX1-2473" fmla="*/ 0 w 2004789"/>
                <a:gd name="connsiteY1-2474" fmla="*/ 266677 h 1931349"/>
                <a:gd name="connsiteX2-2475" fmla="*/ 99076 w 2004789"/>
                <a:gd name="connsiteY2-2476" fmla="*/ 463987 h 1931349"/>
                <a:gd name="connsiteX3-2477" fmla="*/ 121911 w 2004789"/>
                <a:gd name="connsiteY3-2478" fmla="*/ 1251468 h 1931349"/>
                <a:gd name="connsiteX4-2479" fmla="*/ 175010 w 2004789"/>
                <a:gd name="connsiteY4-2480" fmla="*/ 1584754 h 1931349"/>
                <a:gd name="connsiteX5-2481" fmla="*/ 218718 w 2004789"/>
                <a:gd name="connsiteY5-2482" fmla="*/ 1136590 h 1931349"/>
                <a:gd name="connsiteX6-2483" fmla="*/ 355451 w 2004789"/>
                <a:gd name="connsiteY6-2484" fmla="*/ 606751 h 1931349"/>
                <a:gd name="connsiteX7-2485" fmla="*/ 539675 w 2004789"/>
                <a:gd name="connsiteY7-2486" fmla="*/ 995095 h 1931349"/>
                <a:gd name="connsiteX8-2487" fmla="*/ 685376 w 2004789"/>
                <a:gd name="connsiteY8-2488" fmla="*/ 1278508 h 1931349"/>
                <a:gd name="connsiteX9-2489" fmla="*/ 771525 w 2004789"/>
                <a:gd name="connsiteY9-2490" fmla="*/ 1040584 h 1931349"/>
                <a:gd name="connsiteX10-2491" fmla="*/ 936565 w 2004789"/>
                <a:gd name="connsiteY10-2492" fmla="*/ 828942 h 1931349"/>
                <a:gd name="connsiteX11-2493" fmla="*/ 1193362 w 2004789"/>
                <a:gd name="connsiteY11-2494" fmla="*/ 1093861 h 1931349"/>
                <a:gd name="connsiteX12-2495" fmla="*/ 1466404 w 2004789"/>
                <a:gd name="connsiteY12-2496" fmla="*/ 803304 h 1931349"/>
                <a:gd name="connsiteX13-2497" fmla="*/ 1739869 w 2004789"/>
                <a:gd name="connsiteY13-2498" fmla="*/ 1461330 h 1931349"/>
                <a:gd name="connsiteX14-2499" fmla="*/ 1774053 w 2004789"/>
                <a:gd name="connsiteY14-2500" fmla="*/ 1931349 h 1931349"/>
                <a:gd name="connsiteX15-2501" fmla="*/ 1910785 w 2004789"/>
                <a:gd name="connsiteY15-2502" fmla="*/ 863125 h 1931349"/>
                <a:gd name="connsiteX16-2503" fmla="*/ 2004789 w 2004789"/>
                <a:gd name="connsiteY16-2504" fmla="*/ 931491 h 1931349"/>
                <a:gd name="connsiteX17-2505" fmla="*/ 1944968 w 2004789"/>
                <a:gd name="connsiteY17-2506" fmla="*/ 615297 h 1931349"/>
                <a:gd name="connsiteX18-2507" fmla="*/ 1808236 w 2004789"/>
                <a:gd name="connsiteY18-2508" fmla="*/ 384560 h 1931349"/>
                <a:gd name="connsiteX19-2509" fmla="*/ 1722778 w 2004789"/>
                <a:gd name="connsiteY19-2510" fmla="*/ 0 h 1931349"/>
                <a:gd name="connsiteX20-2511" fmla="*/ 137599 w 2004789"/>
                <a:gd name="connsiteY20-2512" fmla="*/ 14288 h 1931349"/>
                <a:gd name="connsiteX0-2513" fmla="*/ 137599 w 2004789"/>
                <a:gd name="connsiteY0-2514" fmla="*/ 14288 h 1931349"/>
                <a:gd name="connsiteX1-2515" fmla="*/ 0 w 2004789"/>
                <a:gd name="connsiteY1-2516" fmla="*/ 266677 h 1931349"/>
                <a:gd name="connsiteX2-2517" fmla="*/ 99076 w 2004789"/>
                <a:gd name="connsiteY2-2518" fmla="*/ 463987 h 1931349"/>
                <a:gd name="connsiteX3-2519" fmla="*/ 121911 w 2004789"/>
                <a:gd name="connsiteY3-2520" fmla="*/ 1251468 h 1931349"/>
                <a:gd name="connsiteX4-2521" fmla="*/ 175010 w 2004789"/>
                <a:gd name="connsiteY4-2522" fmla="*/ 1584754 h 1931349"/>
                <a:gd name="connsiteX5-2523" fmla="*/ 218718 w 2004789"/>
                <a:gd name="connsiteY5-2524" fmla="*/ 1136590 h 1931349"/>
                <a:gd name="connsiteX6-2525" fmla="*/ 355451 w 2004789"/>
                <a:gd name="connsiteY6-2526" fmla="*/ 606751 h 1931349"/>
                <a:gd name="connsiteX7-2527" fmla="*/ 539675 w 2004789"/>
                <a:gd name="connsiteY7-2528" fmla="*/ 995095 h 1931349"/>
                <a:gd name="connsiteX8-2529" fmla="*/ 685376 w 2004789"/>
                <a:gd name="connsiteY8-2530" fmla="*/ 1278508 h 1931349"/>
                <a:gd name="connsiteX9-2531" fmla="*/ 771525 w 2004789"/>
                <a:gd name="connsiteY9-2532" fmla="*/ 1040584 h 1931349"/>
                <a:gd name="connsiteX10-2533" fmla="*/ 936565 w 2004789"/>
                <a:gd name="connsiteY10-2534" fmla="*/ 828942 h 1931349"/>
                <a:gd name="connsiteX11-2535" fmla="*/ 1193362 w 2004789"/>
                <a:gd name="connsiteY11-2536" fmla="*/ 1093861 h 1931349"/>
                <a:gd name="connsiteX12-2537" fmla="*/ 1466404 w 2004789"/>
                <a:gd name="connsiteY12-2538" fmla="*/ 803304 h 1931349"/>
                <a:gd name="connsiteX13-2539" fmla="*/ 1739869 w 2004789"/>
                <a:gd name="connsiteY13-2540" fmla="*/ 1461330 h 1931349"/>
                <a:gd name="connsiteX14-2541" fmla="*/ 1774053 w 2004789"/>
                <a:gd name="connsiteY14-2542" fmla="*/ 1931349 h 1931349"/>
                <a:gd name="connsiteX15-2543" fmla="*/ 1910785 w 2004789"/>
                <a:gd name="connsiteY15-2544" fmla="*/ 863125 h 1931349"/>
                <a:gd name="connsiteX16-2545" fmla="*/ 2004789 w 2004789"/>
                <a:gd name="connsiteY16-2546" fmla="*/ 931491 h 1931349"/>
                <a:gd name="connsiteX17-2547" fmla="*/ 1944968 w 2004789"/>
                <a:gd name="connsiteY17-2548" fmla="*/ 615297 h 1931349"/>
                <a:gd name="connsiteX18-2549" fmla="*/ 1808236 w 2004789"/>
                <a:gd name="connsiteY18-2550" fmla="*/ 384560 h 1931349"/>
                <a:gd name="connsiteX19-2551" fmla="*/ 1722778 w 2004789"/>
                <a:gd name="connsiteY19-2552" fmla="*/ 0 h 1931349"/>
                <a:gd name="connsiteX20-2553" fmla="*/ 137599 w 2004789"/>
                <a:gd name="connsiteY20-2554" fmla="*/ 14288 h 1931349"/>
                <a:gd name="connsiteX0-2555" fmla="*/ 137599 w 2004789"/>
                <a:gd name="connsiteY0-2556" fmla="*/ 14288 h 1931349"/>
                <a:gd name="connsiteX1-2557" fmla="*/ 0 w 2004789"/>
                <a:gd name="connsiteY1-2558" fmla="*/ 266677 h 1931349"/>
                <a:gd name="connsiteX2-2559" fmla="*/ 99076 w 2004789"/>
                <a:gd name="connsiteY2-2560" fmla="*/ 463987 h 1931349"/>
                <a:gd name="connsiteX3-2561" fmla="*/ 121911 w 2004789"/>
                <a:gd name="connsiteY3-2562" fmla="*/ 1251468 h 1931349"/>
                <a:gd name="connsiteX4-2563" fmla="*/ 175010 w 2004789"/>
                <a:gd name="connsiteY4-2564" fmla="*/ 1584754 h 1931349"/>
                <a:gd name="connsiteX5-2565" fmla="*/ 218718 w 2004789"/>
                <a:gd name="connsiteY5-2566" fmla="*/ 1136590 h 1931349"/>
                <a:gd name="connsiteX6-2567" fmla="*/ 355451 w 2004789"/>
                <a:gd name="connsiteY6-2568" fmla="*/ 606751 h 1931349"/>
                <a:gd name="connsiteX7-2569" fmla="*/ 539675 w 2004789"/>
                <a:gd name="connsiteY7-2570" fmla="*/ 995095 h 1931349"/>
                <a:gd name="connsiteX8-2571" fmla="*/ 685376 w 2004789"/>
                <a:gd name="connsiteY8-2572" fmla="*/ 1278508 h 1931349"/>
                <a:gd name="connsiteX9-2573" fmla="*/ 771525 w 2004789"/>
                <a:gd name="connsiteY9-2574" fmla="*/ 1040584 h 1931349"/>
                <a:gd name="connsiteX10-2575" fmla="*/ 936565 w 2004789"/>
                <a:gd name="connsiteY10-2576" fmla="*/ 828942 h 1931349"/>
                <a:gd name="connsiteX11-2577" fmla="*/ 1193362 w 2004789"/>
                <a:gd name="connsiteY11-2578" fmla="*/ 1093861 h 1931349"/>
                <a:gd name="connsiteX12-2579" fmla="*/ 1466404 w 2004789"/>
                <a:gd name="connsiteY12-2580" fmla="*/ 803304 h 1931349"/>
                <a:gd name="connsiteX13-2581" fmla="*/ 1739869 w 2004789"/>
                <a:gd name="connsiteY13-2582" fmla="*/ 1461330 h 1931349"/>
                <a:gd name="connsiteX14-2583" fmla="*/ 1774053 w 2004789"/>
                <a:gd name="connsiteY14-2584" fmla="*/ 1931349 h 1931349"/>
                <a:gd name="connsiteX15-2585" fmla="*/ 1910785 w 2004789"/>
                <a:gd name="connsiteY15-2586" fmla="*/ 863125 h 1931349"/>
                <a:gd name="connsiteX16-2587" fmla="*/ 2004789 w 2004789"/>
                <a:gd name="connsiteY16-2588" fmla="*/ 931491 h 1931349"/>
                <a:gd name="connsiteX17-2589" fmla="*/ 1944968 w 2004789"/>
                <a:gd name="connsiteY17-2590" fmla="*/ 615297 h 1931349"/>
                <a:gd name="connsiteX18-2591" fmla="*/ 1808236 w 2004789"/>
                <a:gd name="connsiteY18-2592" fmla="*/ 384560 h 1931349"/>
                <a:gd name="connsiteX19-2593" fmla="*/ 1722778 w 2004789"/>
                <a:gd name="connsiteY19-2594" fmla="*/ 0 h 1931349"/>
                <a:gd name="connsiteX20-2595" fmla="*/ 137599 w 2004789"/>
                <a:gd name="connsiteY20-2596" fmla="*/ 14288 h 1931349"/>
                <a:gd name="connsiteX0-2597" fmla="*/ 137599 w 2004789"/>
                <a:gd name="connsiteY0-2598" fmla="*/ 14288 h 1928968"/>
                <a:gd name="connsiteX1-2599" fmla="*/ 0 w 2004789"/>
                <a:gd name="connsiteY1-2600" fmla="*/ 266677 h 1928968"/>
                <a:gd name="connsiteX2-2601" fmla="*/ 99076 w 2004789"/>
                <a:gd name="connsiteY2-2602" fmla="*/ 463987 h 1928968"/>
                <a:gd name="connsiteX3-2603" fmla="*/ 121911 w 2004789"/>
                <a:gd name="connsiteY3-2604" fmla="*/ 1251468 h 1928968"/>
                <a:gd name="connsiteX4-2605" fmla="*/ 175010 w 2004789"/>
                <a:gd name="connsiteY4-2606" fmla="*/ 1584754 h 1928968"/>
                <a:gd name="connsiteX5-2607" fmla="*/ 218718 w 2004789"/>
                <a:gd name="connsiteY5-2608" fmla="*/ 1136590 h 1928968"/>
                <a:gd name="connsiteX6-2609" fmla="*/ 355451 w 2004789"/>
                <a:gd name="connsiteY6-2610" fmla="*/ 606751 h 1928968"/>
                <a:gd name="connsiteX7-2611" fmla="*/ 539675 w 2004789"/>
                <a:gd name="connsiteY7-2612" fmla="*/ 995095 h 1928968"/>
                <a:gd name="connsiteX8-2613" fmla="*/ 685376 w 2004789"/>
                <a:gd name="connsiteY8-2614" fmla="*/ 1278508 h 1928968"/>
                <a:gd name="connsiteX9-2615" fmla="*/ 771525 w 2004789"/>
                <a:gd name="connsiteY9-2616" fmla="*/ 1040584 h 1928968"/>
                <a:gd name="connsiteX10-2617" fmla="*/ 936565 w 2004789"/>
                <a:gd name="connsiteY10-2618" fmla="*/ 828942 h 1928968"/>
                <a:gd name="connsiteX11-2619" fmla="*/ 1193362 w 2004789"/>
                <a:gd name="connsiteY11-2620" fmla="*/ 1093861 h 1928968"/>
                <a:gd name="connsiteX12-2621" fmla="*/ 1466404 w 2004789"/>
                <a:gd name="connsiteY12-2622" fmla="*/ 803304 h 1928968"/>
                <a:gd name="connsiteX13-2623" fmla="*/ 1739869 w 2004789"/>
                <a:gd name="connsiteY13-2624" fmla="*/ 1461330 h 1928968"/>
                <a:gd name="connsiteX14-2625" fmla="*/ 1766910 w 2004789"/>
                <a:gd name="connsiteY14-2626" fmla="*/ 1928968 h 1928968"/>
                <a:gd name="connsiteX15-2627" fmla="*/ 1910785 w 2004789"/>
                <a:gd name="connsiteY15-2628" fmla="*/ 863125 h 1928968"/>
                <a:gd name="connsiteX16-2629" fmla="*/ 2004789 w 2004789"/>
                <a:gd name="connsiteY16-2630" fmla="*/ 931491 h 1928968"/>
                <a:gd name="connsiteX17-2631" fmla="*/ 1944968 w 2004789"/>
                <a:gd name="connsiteY17-2632" fmla="*/ 615297 h 1928968"/>
                <a:gd name="connsiteX18-2633" fmla="*/ 1808236 w 2004789"/>
                <a:gd name="connsiteY18-2634" fmla="*/ 384560 h 1928968"/>
                <a:gd name="connsiteX19-2635" fmla="*/ 1722778 w 2004789"/>
                <a:gd name="connsiteY19-2636" fmla="*/ 0 h 1928968"/>
                <a:gd name="connsiteX20-2637" fmla="*/ 137599 w 2004789"/>
                <a:gd name="connsiteY20-2638" fmla="*/ 14288 h 1928968"/>
                <a:gd name="connsiteX0-2639" fmla="*/ 137599 w 2004789"/>
                <a:gd name="connsiteY0-2640" fmla="*/ 14288 h 1928968"/>
                <a:gd name="connsiteX1-2641" fmla="*/ 0 w 2004789"/>
                <a:gd name="connsiteY1-2642" fmla="*/ 266677 h 1928968"/>
                <a:gd name="connsiteX2-2643" fmla="*/ 99076 w 2004789"/>
                <a:gd name="connsiteY2-2644" fmla="*/ 463987 h 1928968"/>
                <a:gd name="connsiteX3-2645" fmla="*/ 121911 w 2004789"/>
                <a:gd name="connsiteY3-2646" fmla="*/ 1251468 h 1928968"/>
                <a:gd name="connsiteX4-2647" fmla="*/ 175010 w 2004789"/>
                <a:gd name="connsiteY4-2648" fmla="*/ 1584754 h 1928968"/>
                <a:gd name="connsiteX5-2649" fmla="*/ 218718 w 2004789"/>
                <a:gd name="connsiteY5-2650" fmla="*/ 1136590 h 1928968"/>
                <a:gd name="connsiteX6-2651" fmla="*/ 355451 w 2004789"/>
                <a:gd name="connsiteY6-2652" fmla="*/ 606751 h 1928968"/>
                <a:gd name="connsiteX7-2653" fmla="*/ 539675 w 2004789"/>
                <a:gd name="connsiteY7-2654" fmla="*/ 995095 h 1928968"/>
                <a:gd name="connsiteX8-2655" fmla="*/ 685376 w 2004789"/>
                <a:gd name="connsiteY8-2656" fmla="*/ 1278508 h 1928968"/>
                <a:gd name="connsiteX9-2657" fmla="*/ 771525 w 2004789"/>
                <a:gd name="connsiteY9-2658" fmla="*/ 1040584 h 1928968"/>
                <a:gd name="connsiteX10-2659" fmla="*/ 936565 w 2004789"/>
                <a:gd name="connsiteY10-2660" fmla="*/ 828942 h 1928968"/>
                <a:gd name="connsiteX11-2661" fmla="*/ 1193362 w 2004789"/>
                <a:gd name="connsiteY11-2662" fmla="*/ 1093861 h 1928968"/>
                <a:gd name="connsiteX12-2663" fmla="*/ 1466404 w 2004789"/>
                <a:gd name="connsiteY12-2664" fmla="*/ 803304 h 1928968"/>
                <a:gd name="connsiteX13-2665" fmla="*/ 1739869 w 2004789"/>
                <a:gd name="connsiteY13-2666" fmla="*/ 1461330 h 1928968"/>
                <a:gd name="connsiteX14-2667" fmla="*/ 1766910 w 2004789"/>
                <a:gd name="connsiteY14-2668" fmla="*/ 1928968 h 1928968"/>
                <a:gd name="connsiteX15-2669" fmla="*/ 1910785 w 2004789"/>
                <a:gd name="connsiteY15-2670" fmla="*/ 863125 h 1928968"/>
                <a:gd name="connsiteX16-2671" fmla="*/ 2004789 w 2004789"/>
                <a:gd name="connsiteY16-2672" fmla="*/ 931491 h 1928968"/>
                <a:gd name="connsiteX17-2673" fmla="*/ 1944968 w 2004789"/>
                <a:gd name="connsiteY17-2674" fmla="*/ 615297 h 1928968"/>
                <a:gd name="connsiteX18-2675" fmla="*/ 1808236 w 2004789"/>
                <a:gd name="connsiteY18-2676" fmla="*/ 384560 h 1928968"/>
                <a:gd name="connsiteX19-2677" fmla="*/ 1722778 w 2004789"/>
                <a:gd name="connsiteY19-2678" fmla="*/ 0 h 1928968"/>
                <a:gd name="connsiteX20-2679" fmla="*/ 137599 w 2004789"/>
                <a:gd name="connsiteY20-2680" fmla="*/ 14288 h 1928968"/>
                <a:gd name="connsiteX0-2681" fmla="*/ 137599 w 2004789"/>
                <a:gd name="connsiteY0-2682" fmla="*/ 14288 h 1928968"/>
                <a:gd name="connsiteX1-2683" fmla="*/ 0 w 2004789"/>
                <a:gd name="connsiteY1-2684" fmla="*/ 266677 h 1928968"/>
                <a:gd name="connsiteX2-2685" fmla="*/ 99076 w 2004789"/>
                <a:gd name="connsiteY2-2686" fmla="*/ 463987 h 1928968"/>
                <a:gd name="connsiteX3-2687" fmla="*/ 121911 w 2004789"/>
                <a:gd name="connsiteY3-2688" fmla="*/ 1251468 h 1928968"/>
                <a:gd name="connsiteX4-2689" fmla="*/ 175010 w 2004789"/>
                <a:gd name="connsiteY4-2690" fmla="*/ 1584754 h 1928968"/>
                <a:gd name="connsiteX5-2691" fmla="*/ 218718 w 2004789"/>
                <a:gd name="connsiteY5-2692" fmla="*/ 1136590 h 1928968"/>
                <a:gd name="connsiteX6-2693" fmla="*/ 355451 w 2004789"/>
                <a:gd name="connsiteY6-2694" fmla="*/ 606751 h 1928968"/>
                <a:gd name="connsiteX7-2695" fmla="*/ 539675 w 2004789"/>
                <a:gd name="connsiteY7-2696" fmla="*/ 995095 h 1928968"/>
                <a:gd name="connsiteX8-2697" fmla="*/ 685376 w 2004789"/>
                <a:gd name="connsiteY8-2698" fmla="*/ 1278508 h 1928968"/>
                <a:gd name="connsiteX9-2699" fmla="*/ 771525 w 2004789"/>
                <a:gd name="connsiteY9-2700" fmla="*/ 1040584 h 1928968"/>
                <a:gd name="connsiteX10-2701" fmla="*/ 936565 w 2004789"/>
                <a:gd name="connsiteY10-2702" fmla="*/ 828942 h 1928968"/>
                <a:gd name="connsiteX11-2703" fmla="*/ 1193362 w 2004789"/>
                <a:gd name="connsiteY11-2704" fmla="*/ 1093861 h 1928968"/>
                <a:gd name="connsiteX12-2705" fmla="*/ 1466404 w 2004789"/>
                <a:gd name="connsiteY12-2706" fmla="*/ 803304 h 1928968"/>
                <a:gd name="connsiteX13-2707" fmla="*/ 1739869 w 2004789"/>
                <a:gd name="connsiteY13-2708" fmla="*/ 1461330 h 1928968"/>
                <a:gd name="connsiteX14-2709" fmla="*/ 1766910 w 2004789"/>
                <a:gd name="connsiteY14-2710" fmla="*/ 1928968 h 1928968"/>
                <a:gd name="connsiteX15-2711" fmla="*/ 1910785 w 2004789"/>
                <a:gd name="connsiteY15-2712" fmla="*/ 863125 h 1928968"/>
                <a:gd name="connsiteX16-2713" fmla="*/ 2004789 w 2004789"/>
                <a:gd name="connsiteY16-2714" fmla="*/ 931491 h 1928968"/>
                <a:gd name="connsiteX17-2715" fmla="*/ 1944968 w 2004789"/>
                <a:gd name="connsiteY17-2716" fmla="*/ 615297 h 1928968"/>
                <a:gd name="connsiteX18-2717" fmla="*/ 1808236 w 2004789"/>
                <a:gd name="connsiteY18-2718" fmla="*/ 384560 h 1928968"/>
                <a:gd name="connsiteX19-2719" fmla="*/ 1722778 w 2004789"/>
                <a:gd name="connsiteY19-2720" fmla="*/ 0 h 1928968"/>
                <a:gd name="connsiteX20-2721" fmla="*/ 137599 w 2004789"/>
                <a:gd name="connsiteY20-2722" fmla="*/ 14288 h 1928968"/>
                <a:gd name="connsiteX0-2723" fmla="*/ 137599 w 2004789"/>
                <a:gd name="connsiteY0-2724" fmla="*/ 14288 h 1928968"/>
                <a:gd name="connsiteX1-2725" fmla="*/ 0 w 2004789"/>
                <a:gd name="connsiteY1-2726" fmla="*/ 266677 h 1928968"/>
                <a:gd name="connsiteX2-2727" fmla="*/ 99076 w 2004789"/>
                <a:gd name="connsiteY2-2728" fmla="*/ 463987 h 1928968"/>
                <a:gd name="connsiteX3-2729" fmla="*/ 121911 w 2004789"/>
                <a:gd name="connsiteY3-2730" fmla="*/ 1251468 h 1928968"/>
                <a:gd name="connsiteX4-2731" fmla="*/ 175010 w 2004789"/>
                <a:gd name="connsiteY4-2732" fmla="*/ 1584754 h 1928968"/>
                <a:gd name="connsiteX5-2733" fmla="*/ 218718 w 2004789"/>
                <a:gd name="connsiteY5-2734" fmla="*/ 1136590 h 1928968"/>
                <a:gd name="connsiteX6-2735" fmla="*/ 355451 w 2004789"/>
                <a:gd name="connsiteY6-2736" fmla="*/ 606751 h 1928968"/>
                <a:gd name="connsiteX7-2737" fmla="*/ 539675 w 2004789"/>
                <a:gd name="connsiteY7-2738" fmla="*/ 995095 h 1928968"/>
                <a:gd name="connsiteX8-2739" fmla="*/ 685376 w 2004789"/>
                <a:gd name="connsiteY8-2740" fmla="*/ 1278508 h 1928968"/>
                <a:gd name="connsiteX9-2741" fmla="*/ 771525 w 2004789"/>
                <a:gd name="connsiteY9-2742" fmla="*/ 1040584 h 1928968"/>
                <a:gd name="connsiteX10-2743" fmla="*/ 936565 w 2004789"/>
                <a:gd name="connsiteY10-2744" fmla="*/ 828942 h 1928968"/>
                <a:gd name="connsiteX11-2745" fmla="*/ 1193362 w 2004789"/>
                <a:gd name="connsiteY11-2746" fmla="*/ 1093861 h 1928968"/>
                <a:gd name="connsiteX12-2747" fmla="*/ 1466404 w 2004789"/>
                <a:gd name="connsiteY12-2748" fmla="*/ 803304 h 1928968"/>
                <a:gd name="connsiteX13-2749" fmla="*/ 1739869 w 2004789"/>
                <a:gd name="connsiteY13-2750" fmla="*/ 1461330 h 1928968"/>
                <a:gd name="connsiteX14-2751" fmla="*/ 1766910 w 2004789"/>
                <a:gd name="connsiteY14-2752" fmla="*/ 1928968 h 1928968"/>
                <a:gd name="connsiteX15-2753" fmla="*/ 1910785 w 2004789"/>
                <a:gd name="connsiteY15-2754" fmla="*/ 863125 h 1928968"/>
                <a:gd name="connsiteX16-2755" fmla="*/ 2004789 w 2004789"/>
                <a:gd name="connsiteY16-2756" fmla="*/ 931491 h 1928968"/>
                <a:gd name="connsiteX17-2757" fmla="*/ 1944968 w 2004789"/>
                <a:gd name="connsiteY17-2758" fmla="*/ 615297 h 1928968"/>
                <a:gd name="connsiteX18-2759" fmla="*/ 1808236 w 2004789"/>
                <a:gd name="connsiteY18-2760" fmla="*/ 384560 h 1928968"/>
                <a:gd name="connsiteX19-2761" fmla="*/ 1722778 w 2004789"/>
                <a:gd name="connsiteY19-2762" fmla="*/ 0 h 1928968"/>
                <a:gd name="connsiteX20-2763" fmla="*/ 137599 w 2004789"/>
                <a:gd name="connsiteY20-2764" fmla="*/ 14288 h 1928968"/>
                <a:gd name="connsiteX0-2765" fmla="*/ 137599 w 2004789"/>
                <a:gd name="connsiteY0-2766" fmla="*/ 14288 h 1928968"/>
                <a:gd name="connsiteX1-2767" fmla="*/ 0 w 2004789"/>
                <a:gd name="connsiteY1-2768" fmla="*/ 266677 h 1928968"/>
                <a:gd name="connsiteX2-2769" fmla="*/ 99076 w 2004789"/>
                <a:gd name="connsiteY2-2770" fmla="*/ 463987 h 1928968"/>
                <a:gd name="connsiteX3-2771" fmla="*/ 121911 w 2004789"/>
                <a:gd name="connsiteY3-2772" fmla="*/ 1251468 h 1928968"/>
                <a:gd name="connsiteX4-2773" fmla="*/ 175010 w 2004789"/>
                <a:gd name="connsiteY4-2774" fmla="*/ 1584754 h 1928968"/>
                <a:gd name="connsiteX5-2775" fmla="*/ 218718 w 2004789"/>
                <a:gd name="connsiteY5-2776" fmla="*/ 1136590 h 1928968"/>
                <a:gd name="connsiteX6-2777" fmla="*/ 355451 w 2004789"/>
                <a:gd name="connsiteY6-2778" fmla="*/ 606751 h 1928968"/>
                <a:gd name="connsiteX7-2779" fmla="*/ 539675 w 2004789"/>
                <a:gd name="connsiteY7-2780" fmla="*/ 995095 h 1928968"/>
                <a:gd name="connsiteX8-2781" fmla="*/ 685376 w 2004789"/>
                <a:gd name="connsiteY8-2782" fmla="*/ 1278508 h 1928968"/>
                <a:gd name="connsiteX9-2783" fmla="*/ 771525 w 2004789"/>
                <a:gd name="connsiteY9-2784" fmla="*/ 1040584 h 1928968"/>
                <a:gd name="connsiteX10-2785" fmla="*/ 936565 w 2004789"/>
                <a:gd name="connsiteY10-2786" fmla="*/ 828942 h 1928968"/>
                <a:gd name="connsiteX11-2787" fmla="*/ 1193362 w 2004789"/>
                <a:gd name="connsiteY11-2788" fmla="*/ 1093861 h 1928968"/>
                <a:gd name="connsiteX12-2789" fmla="*/ 1466404 w 2004789"/>
                <a:gd name="connsiteY12-2790" fmla="*/ 803304 h 1928968"/>
                <a:gd name="connsiteX13-2791" fmla="*/ 1739869 w 2004789"/>
                <a:gd name="connsiteY13-2792" fmla="*/ 1461330 h 1928968"/>
                <a:gd name="connsiteX14-2793" fmla="*/ 1766910 w 2004789"/>
                <a:gd name="connsiteY14-2794" fmla="*/ 1928968 h 1928968"/>
                <a:gd name="connsiteX15-2795" fmla="*/ 1908403 w 2004789"/>
                <a:gd name="connsiteY15-2796" fmla="*/ 889319 h 1928968"/>
                <a:gd name="connsiteX16-2797" fmla="*/ 2004789 w 2004789"/>
                <a:gd name="connsiteY16-2798" fmla="*/ 931491 h 1928968"/>
                <a:gd name="connsiteX17-2799" fmla="*/ 1944968 w 2004789"/>
                <a:gd name="connsiteY17-2800" fmla="*/ 615297 h 1928968"/>
                <a:gd name="connsiteX18-2801" fmla="*/ 1808236 w 2004789"/>
                <a:gd name="connsiteY18-2802" fmla="*/ 384560 h 1928968"/>
                <a:gd name="connsiteX19-2803" fmla="*/ 1722778 w 2004789"/>
                <a:gd name="connsiteY19-2804" fmla="*/ 0 h 1928968"/>
                <a:gd name="connsiteX20-2805" fmla="*/ 137599 w 2004789"/>
                <a:gd name="connsiteY20-2806" fmla="*/ 14288 h 1928968"/>
                <a:gd name="connsiteX0-2807" fmla="*/ 137599 w 2004789"/>
                <a:gd name="connsiteY0-2808" fmla="*/ 14288 h 1928968"/>
                <a:gd name="connsiteX1-2809" fmla="*/ 0 w 2004789"/>
                <a:gd name="connsiteY1-2810" fmla="*/ 266677 h 1928968"/>
                <a:gd name="connsiteX2-2811" fmla="*/ 99076 w 2004789"/>
                <a:gd name="connsiteY2-2812" fmla="*/ 463987 h 1928968"/>
                <a:gd name="connsiteX3-2813" fmla="*/ 121911 w 2004789"/>
                <a:gd name="connsiteY3-2814" fmla="*/ 1251468 h 1928968"/>
                <a:gd name="connsiteX4-2815" fmla="*/ 175010 w 2004789"/>
                <a:gd name="connsiteY4-2816" fmla="*/ 1584754 h 1928968"/>
                <a:gd name="connsiteX5-2817" fmla="*/ 218718 w 2004789"/>
                <a:gd name="connsiteY5-2818" fmla="*/ 1136590 h 1928968"/>
                <a:gd name="connsiteX6-2819" fmla="*/ 355451 w 2004789"/>
                <a:gd name="connsiteY6-2820" fmla="*/ 606751 h 1928968"/>
                <a:gd name="connsiteX7-2821" fmla="*/ 539675 w 2004789"/>
                <a:gd name="connsiteY7-2822" fmla="*/ 995095 h 1928968"/>
                <a:gd name="connsiteX8-2823" fmla="*/ 685376 w 2004789"/>
                <a:gd name="connsiteY8-2824" fmla="*/ 1278508 h 1928968"/>
                <a:gd name="connsiteX9-2825" fmla="*/ 771525 w 2004789"/>
                <a:gd name="connsiteY9-2826" fmla="*/ 1040584 h 1928968"/>
                <a:gd name="connsiteX10-2827" fmla="*/ 936565 w 2004789"/>
                <a:gd name="connsiteY10-2828" fmla="*/ 828942 h 1928968"/>
                <a:gd name="connsiteX11-2829" fmla="*/ 1193362 w 2004789"/>
                <a:gd name="connsiteY11-2830" fmla="*/ 1093861 h 1928968"/>
                <a:gd name="connsiteX12-2831" fmla="*/ 1466404 w 2004789"/>
                <a:gd name="connsiteY12-2832" fmla="*/ 803304 h 1928968"/>
                <a:gd name="connsiteX13-2833" fmla="*/ 1739869 w 2004789"/>
                <a:gd name="connsiteY13-2834" fmla="*/ 1461330 h 1928968"/>
                <a:gd name="connsiteX14-2835" fmla="*/ 1766910 w 2004789"/>
                <a:gd name="connsiteY14-2836" fmla="*/ 1928968 h 1928968"/>
                <a:gd name="connsiteX15-2837" fmla="*/ 1908403 w 2004789"/>
                <a:gd name="connsiteY15-2838" fmla="*/ 889319 h 1928968"/>
                <a:gd name="connsiteX16-2839" fmla="*/ 2004789 w 2004789"/>
                <a:gd name="connsiteY16-2840" fmla="*/ 931491 h 1928968"/>
                <a:gd name="connsiteX17-2841" fmla="*/ 1944968 w 2004789"/>
                <a:gd name="connsiteY17-2842" fmla="*/ 615297 h 1928968"/>
                <a:gd name="connsiteX18-2843" fmla="*/ 1808236 w 2004789"/>
                <a:gd name="connsiteY18-2844" fmla="*/ 384560 h 1928968"/>
                <a:gd name="connsiteX19-2845" fmla="*/ 1722778 w 2004789"/>
                <a:gd name="connsiteY19-2846" fmla="*/ 0 h 1928968"/>
                <a:gd name="connsiteX20-2847" fmla="*/ 137599 w 2004789"/>
                <a:gd name="connsiteY20-2848" fmla="*/ 14288 h 1928968"/>
                <a:gd name="connsiteX0-2849" fmla="*/ 137599 w 2004789"/>
                <a:gd name="connsiteY0-2850" fmla="*/ 14288 h 1928968"/>
                <a:gd name="connsiteX1-2851" fmla="*/ 0 w 2004789"/>
                <a:gd name="connsiteY1-2852" fmla="*/ 266677 h 1928968"/>
                <a:gd name="connsiteX2-2853" fmla="*/ 99076 w 2004789"/>
                <a:gd name="connsiteY2-2854" fmla="*/ 463987 h 1928968"/>
                <a:gd name="connsiteX3-2855" fmla="*/ 121911 w 2004789"/>
                <a:gd name="connsiteY3-2856" fmla="*/ 1251468 h 1928968"/>
                <a:gd name="connsiteX4-2857" fmla="*/ 175010 w 2004789"/>
                <a:gd name="connsiteY4-2858" fmla="*/ 1584754 h 1928968"/>
                <a:gd name="connsiteX5-2859" fmla="*/ 218718 w 2004789"/>
                <a:gd name="connsiteY5-2860" fmla="*/ 1136590 h 1928968"/>
                <a:gd name="connsiteX6-2861" fmla="*/ 355451 w 2004789"/>
                <a:gd name="connsiteY6-2862" fmla="*/ 606751 h 1928968"/>
                <a:gd name="connsiteX7-2863" fmla="*/ 539675 w 2004789"/>
                <a:gd name="connsiteY7-2864" fmla="*/ 995095 h 1928968"/>
                <a:gd name="connsiteX8-2865" fmla="*/ 685376 w 2004789"/>
                <a:gd name="connsiteY8-2866" fmla="*/ 1278508 h 1928968"/>
                <a:gd name="connsiteX9-2867" fmla="*/ 771525 w 2004789"/>
                <a:gd name="connsiteY9-2868" fmla="*/ 1040584 h 1928968"/>
                <a:gd name="connsiteX10-2869" fmla="*/ 936565 w 2004789"/>
                <a:gd name="connsiteY10-2870" fmla="*/ 828942 h 1928968"/>
                <a:gd name="connsiteX11-2871" fmla="*/ 1193362 w 2004789"/>
                <a:gd name="connsiteY11-2872" fmla="*/ 1093861 h 1928968"/>
                <a:gd name="connsiteX12-2873" fmla="*/ 1466404 w 2004789"/>
                <a:gd name="connsiteY12-2874" fmla="*/ 803304 h 1928968"/>
                <a:gd name="connsiteX13-2875" fmla="*/ 1739869 w 2004789"/>
                <a:gd name="connsiteY13-2876" fmla="*/ 1461330 h 1928968"/>
                <a:gd name="connsiteX14-2877" fmla="*/ 1766910 w 2004789"/>
                <a:gd name="connsiteY14-2878" fmla="*/ 1928968 h 1928968"/>
                <a:gd name="connsiteX15-2879" fmla="*/ 1908403 w 2004789"/>
                <a:gd name="connsiteY15-2880" fmla="*/ 889319 h 1928968"/>
                <a:gd name="connsiteX16-2881" fmla="*/ 2004789 w 2004789"/>
                <a:gd name="connsiteY16-2882" fmla="*/ 931491 h 1928968"/>
                <a:gd name="connsiteX17-2883" fmla="*/ 1944968 w 2004789"/>
                <a:gd name="connsiteY17-2884" fmla="*/ 615297 h 1928968"/>
                <a:gd name="connsiteX18-2885" fmla="*/ 1808236 w 2004789"/>
                <a:gd name="connsiteY18-2886" fmla="*/ 384560 h 1928968"/>
                <a:gd name="connsiteX19-2887" fmla="*/ 1722778 w 2004789"/>
                <a:gd name="connsiteY19-2888" fmla="*/ 0 h 1928968"/>
                <a:gd name="connsiteX20-2889" fmla="*/ 137599 w 2004789"/>
                <a:gd name="connsiteY20-2890" fmla="*/ 14288 h 1928968"/>
                <a:gd name="connsiteX0-2891" fmla="*/ 137599 w 2026102"/>
                <a:gd name="connsiteY0-2892" fmla="*/ 14288 h 1928968"/>
                <a:gd name="connsiteX1-2893" fmla="*/ 0 w 2026102"/>
                <a:gd name="connsiteY1-2894" fmla="*/ 266677 h 1928968"/>
                <a:gd name="connsiteX2-2895" fmla="*/ 99076 w 2026102"/>
                <a:gd name="connsiteY2-2896" fmla="*/ 463987 h 1928968"/>
                <a:gd name="connsiteX3-2897" fmla="*/ 121911 w 2026102"/>
                <a:gd name="connsiteY3-2898" fmla="*/ 1251468 h 1928968"/>
                <a:gd name="connsiteX4-2899" fmla="*/ 175010 w 2026102"/>
                <a:gd name="connsiteY4-2900" fmla="*/ 1584754 h 1928968"/>
                <a:gd name="connsiteX5-2901" fmla="*/ 218718 w 2026102"/>
                <a:gd name="connsiteY5-2902" fmla="*/ 1136590 h 1928968"/>
                <a:gd name="connsiteX6-2903" fmla="*/ 355451 w 2026102"/>
                <a:gd name="connsiteY6-2904" fmla="*/ 606751 h 1928968"/>
                <a:gd name="connsiteX7-2905" fmla="*/ 539675 w 2026102"/>
                <a:gd name="connsiteY7-2906" fmla="*/ 995095 h 1928968"/>
                <a:gd name="connsiteX8-2907" fmla="*/ 685376 w 2026102"/>
                <a:gd name="connsiteY8-2908" fmla="*/ 1278508 h 1928968"/>
                <a:gd name="connsiteX9-2909" fmla="*/ 771525 w 2026102"/>
                <a:gd name="connsiteY9-2910" fmla="*/ 1040584 h 1928968"/>
                <a:gd name="connsiteX10-2911" fmla="*/ 936565 w 2026102"/>
                <a:gd name="connsiteY10-2912" fmla="*/ 828942 h 1928968"/>
                <a:gd name="connsiteX11-2913" fmla="*/ 1193362 w 2026102"/>
                <a:gd name="connsiteY11-2914" fmla="*/ 1093861 h 1928968"/>
                <a:gd name="connsiteX12-2915" fmla="*/ 1466404 w 2026102"/>
                <a:gd name="connsiteY12-2916" fmla="*/ 803304 h 1928968"/>
                <a:gd name="connsiteX13-2917" fmla="*/ 1739869 w 2026102"/>
                <a:gd name="connsiteY13-2918" fmla="*/ 1461330 h 1928968"/>
                <a:gd name="connsiteX14-2919" fmla="*/ 1766910 w 2026102"/>
                <a:gd name="connsiteY14-2920" fmla="*/ 1928968 h 1928968"/>
                <a:gd name="connsiteX15-2921" fmla="*/ 1908403 w 2026102"/>
                <a:gd name="connsiteY15-2922" fmla="*/ 889319 h 1928968"/>
                <a:gd name="connsiteX16-2923" fmla="*/ 2004789 w 2026102"/>
                <a:gd name="connsiteY16-2924" fmla="*/ 931491 h 1928968"/>
                <a:gd name="connsiteX17-2925" fmla="*/ 1944968 w 2026102"/>
                <a:gd name="connsiteY17-2926" fmla="*/ 615297 h 1928968"/>
                <a:gd name="connsiteX18-2927" fmla="*/ 1808236 w 2026102"/>
                <a:gd name="connsiteY18-2928" fmla="*/ 384560 h 1928968"/>
                <a:gd name="connsiteX19-2929" fmla="*/ 1722778 w 2026102"/>
                <a:gd name="connsiteY19-2930" fmla="*/ 0 h 1928968"/>
                <a:gd name="connsiteX20-2931" fmla="*/ 137599 w 2026102"/>
                <a:gd name="connsiteY20-2932" fmla="*/ 14288 h 1928968"/>
                <a:gd name="connsiteX0-2933" fmla="*/ 137599 w 2024872"/>
                <a:gd name="connsiteY0-2934" fmla="*/ 14288 h 1928968"/>
                <a:gd name="connsiteX1-2935" fmla="*/ 0 w 2024872"/>
                <a:gd name="connsiteY1-2936" fmla="*/ 266677 h 1928968"/>
                <a:gd name="connsiteX2-2937" fmla="*/ 99076 w 2024872"/>
                <a:gd name="connsiteY2-2938" fmla="*/ 463987 h 1928968"/>
                <a:gd name="connsiteX3-2939" fmla="*/ 121911 w 2024872"/>
                <a:gd name="connsiteY3-2940" fmla="*/ 1251468 h 1928968"/>
                <a:gd name="connsiteX4-2941" fmla="*/ 175010 w 2024872"/>
                <a:gd name="connsiteY4-2942" fmla="*/ 1584754 h 1928968"/>
                <a:gd name="connsiteX5-2943" fmla="*/ 218718 w 2024872"/>
                <a:gd name="connsiteY5-2944" fmla="*/ 1136590 h 1928968"/>
                <a:gd name="connsiteX6-2945" fmla="*/ 355451 w 2024872"/>
                <a:gd name="connsiteY6-2946" fmla="*/ 606751 h 1928968"/>
                <a:gd name="connsiteX7-2947" fmla="*/ 539675 w 2024872"/>
                <a:gd name="connsiteY7-2948" fmla="*/ 995095 h 1928968"/>
                <a:gd name="connsiteX8-2949" fmla="*/ 685376 w 2024872"/>
                <a:gd name="connsiteY8-2950" fmla="*/ 1278508 h 1928968"/>
                <a:gd name="connsiteX9-2951" fmla="*/ 771525 w 2024872"/>
                <a:gd name="connsiteY9-2952" fmla="*/ 1040584 h 1928968"/>
                <a:gd name="connsiteX10-2953" fmla="*/ 936565 w 2024872"/>
                <a:gd name="connsiteY10-2954" fmla="*/ 828942 h 1928968"/>
                <a:gd name="connsiteX11-2955" fmla="*/ 1193362 w 2024872"/>
                <a:gd name="connsiteY11-2956" fmla="*/ 1093861 h 1928968"/>
                <a:gd name="connsiteX12-2957" fmla="*/ 1466404 w 2024872"/>
                <a:gd name="connsiteY12-2958" fmla="*/ 803304 h 1928968"/>
                <a:gd name="connsiteX13-2959" fmla="*/ 1739869 w 2024872"/>
                <a:gd name="connsiteY13-2960" fmla="*/ 1461330 h 1928968"/>
                <a:gd name="connsiteX14-2961" fmla="*/ 1766910 w 2024872"/>
                <a:gd name="connsiteY14-2962" fmla="*/ 1928968 h 1928968"/>
                <a:gd name="connsiteX15-2963" fmla="*/ 1908403 w 2024872"/>
                <a:gd name="connsiteY15-2964" fmla="*/ 889319 h 1928968"/>
                <a:gd name="connsiteX16-2965" fmla="*/ 2004789 w 2024872"/>
                <a:gd name="connsiteY16-2966" fmla="*/ 931491 h 1928968"/>
                <a:gd name="connsiteX17-2967" fmla="*/ 1935443 w 2024872"/>
                <a:gd name="connsiteY17-2968" fmla="*/ 636728 h 1928968"/>
                <a:gd name="connsiteX18-2969" fmla="*/ 1808236 w 2024872"/>
                <a:gd name="connsiteY18-2970" fmla="*/ 384560 h 1928968"/>
                <a:gd name="connsiteX19-2971" fmla="*/ 1722778 w 2024872"/>
                <a:gd name="connsiteY19-2972" fmla="*/ 0 h 1928968"/>
                <a:gd name="connsiteX20-2973" fmla="*/ 137599 w 2024872"/>
                <a:gd name="connsiteY20-2974" fmla="*/ 14288 h 1928968"/>
                <a:gd name="connsiteX0-2975" fmla="*/ 137599 w 2027670"/>
                <a:gd name="connsiteY0-2976" fmla="*/ 14288 h 1928968"/>
                <a:gd name="connsiteX1-2977" fmla="*/ 0 w 2027670"/>
                <a:gd name="connsiteY1-2978" fmla="*/ 266677 h 1928968"/>
                <a:gd name="connsiteX2-2979" fmla="*/ 99076 w 2027670"/>
                <a:gd name="connsiteY2-2980" fmla="*/ 463987 h 1928968"/>
                <a:gd name="connsiteX3-2981" fmla="*/ 121911 w 2027670"/>
                <a:gd name="connsiteY3-2982" fmla="*/ 1251468 h 1928968"/>
                <a:gd name="connsiteX4-2983" fmla="*/ 175010 w 2027670"/>
                <a:gd name="connsiteY4-2984" fmla="*/ 1584754 h 1928968"/>
                <a:gd name="connsiteX5-2985" fmla="*/ 218718 w 2027670"/>
                <a:gd name="connsiteY5-2986" fmla="*/ 1136590 h 1928968"/>
                <a:gd name="connsiteX6-2987" fmla="*/ 355451 w 2027670"/>
                <a:gd name="connsiteY6-2988" fmla="*/ 606751 h 1928968"/>
                <a:gd name="connsiteX7-2989" fmla="*/ 539675 w 2027670"/>
                <a:gd name="connsiteY7-2990" fmla="*/ 995095 h 1928968"/>
                <a:gd name="connsiteX8-2991" fmla="*/ 685376 w 2027670"/>
                <a:gd name="connsiteY8-2992" fmla="*/ 1278508 h 1928968"/>
                <a:gd name="connsiteX9-2993" fmla="*/ 771525 w 2027670"/>
                <a:gd name="connsiteY9-2994" fmla="*/ 1040584 h 1928968"/>
                <a:gd name="connsiteX10-2995" fmla="*/ 936565 w 2027670"/>
                <a:gd name="connsiteY10-2996" fmla="*/ 828942 h 1928968"/>
                <a:gd name="connsiteX11-2997" fmla="*/ 1193362 w 2027670"/>
                <a:gd name="connsiteY11-2998" fmla="*/ 1093861 h 1928968"/>
                <a:gd name="connsiteX12-2999" fmla="*/ 1466404 w 2027670"/>
                <a:gd name="connsiteY12-3000" fmla="*/ 803304 h 1928968"/>
                <a:gd name="connsiteX13-3001" fmla="*/ 1739869 w 2027670"/>
                <a:gd name="connsiteY13-3002" fmla="*/ 1461330 h 1928968"/>
                <a:gd name="connsiteX14-3003" fmla="*/ 1766910 w 2027670"/>
                <a:gd name="connsiteY14-3004" fmla="*/ 1928968 h 1928968"/>
                <a:gd name="connsiteX15-3005" fmla="*/ 1908403 w 2027670"/>
                <a:gd name="connsiteY15-3006" fmla="*/ 889319 h 1928968"/>
                <a:gd name="connsiteX16-3007" fmla="*/ 2004789 w 2027670"/>
                <a:gd name="connsiteY16-3008" fmla="*/ 931491 h 1928968"/>
                <a:gd name="connsiteX17-3009" fmla="*/ 1935443 w 2027670"/>
                <a:gd name="connsiteY17-3010" fmla="*/ 636728 h 1928968"/>
                <a:gd name="connsiteX18-3011" fmla="*/ 1808236 w 2027670"/>
                <a:gd name="connsiteY18-3012" fmla="*/ 384560 h 1928968"/>
                <a:gd name="connsiteX19-3013" fmla="*/ 1722778 w 2027670"/>
                <a:gd name="connsiteY19-3014" fmla="*/ 0 h 1928968"/>
                <a:gd name="connsiteX20-3015" fmla="*/ 137599 w 2027670"/>
                <a:gd name="connsiteY20-3016" fmla="*/ 14288 h 1928968"/>
                <a:gd name="connsiteX0-3017" fmla="*/ 137599 w 2027670"/>
                <a:gd name="connsiteY0-3018" fmla="*/ 14288 h 1928968"/>
                <a:gd name="connsiteX1-3019" fmla="*/ 0 w 2027670"/>
                <a:gd name="connsiteY1-3020" fmla="*/ 266677 h 1928968"/>
                <a:gd name="connsiteX2-3021" fmla="*/ 99076 w 2027670"/>
                <a:gd name="connsiteY2-3022" fmla="*/ 463987 h 1928968"/>
                <a:gd name="connsiteX3-3023" fmla="*/ 121911 w 2027670"/>
                <a:gd name="connsiteY3-3024" fmla="*/ 1251468 h 1928968"/>
                <a:gd name="connsiteX4-3025" fmla="*/ 175010 w 2027670"/>
                <a:gd name="connsiteY4-3026" fmla="*/ 1584754 h 1928968"/>
                <a:gd name="connsiteX5-3027" fmla="*/ 218718 w 2027670"/>
                <a:gd name="connsiteY5-3028" fmla="*/ 1136590 h 1928968"/>
                <a:gd name="connsiteX6-3029" fmla="*/ 355451 w 2027670"/>
                <a:gd name="connsiteY6-3030" fmla="*/ 606751 h 1928968"/>
                <a:gd name="connsiteX7-3031" fmla="*/ 539675 w 2027670"/>
                <a:gd name="connsiteY7-3032" fmla="*/ 995095 h 1928968"/>
                <a:gd name="connsiteX8-3033" fmla="*/ 685376 w 2027670"/>
                <a:gd name="connsiteY8-3034" fmla="*/ 1278508 h 1928968"/>
                <a:gd name="connsiteX9-3035" fmla="*/ 771525 w 2027670"/>
                <a:gd name="connsiteY9-3036" fmla="*/ 1040584 h 1928968"/>
                <a:gd name="connsiteX10-3037" fmla="*/ 936565 w 2027670"/>
                <a:gd name="connsiteY10-3038" fmla="*/ 828942 h 1928968"/>
                <a:gd name="connsiteX11-3039" fmla="*/ 1193362 w 2027670"/>
                <a:gd name="connsiteY11-3040" fmla="*/ 1093861 h 1928968"/>
                <a:gd name="connsiteX12-3041" fmla="*/ 1466404 w 2027670"/>
                <a:gd name="connsiteY12-3042" fmla="*/ 803304 h 1928968"/>
                <a:gd name="connsiteX13-3043" fmla="*/ 1739869 w 2027670"/>
                <a:gd name="connsiteY13-3044" fmla="*/ 1461330 h 1928968"/>
                <a:gd name="connsiteX14-3045" fmla="*/ 1766910 w 2027670"/>
                <a:gd name="connsiteY14-3046" fmla="*/ 1928968 h 1928968"/>
                <a:gd name="connsiteX15-3047" fmla="*/ 1908403 w 2027670"/>
                <a:gd name="connsiteY15-3048" fmla="*/ 889319 h 1928968"/>
                <a:gd name="connsiteX16-3049" fmla="*/ 2004789 w 2027670"/>
                <a:gd name="connsiteY16-3050" fmla="*/ 931491 h 1928968"/>
                <a:gd name="connsiteX17-3051" fmla="*/ 1935443 w 2027670"/>
                <a:gd name="connsiteY17-3052" fmla="*/ 636728 h 1928968"/>
                <a:gd name="connsiteX18-3053" fmla="*/ 1808236 w 2027670"/>
                <a:gd name="connsiteY18-3054" fmla="*/ 384560 h 1928968"/>
                <a:gd name="connsiteX19-3055" fmla="*/ 1722778 w 2027670"/>
                <a:gd name="connsiteY19-3056" fmla="*/ 0 h 1928968"/>
                <a:gd name="connsiteX20-3057" fmla="*/ 137599 w 2027670"/>
                <a:gd name="connsiteY20-3058" fmla="*/ 14288 h 1928968"/>
                <a:gd name="connsiteX0-3059" fmla="*/ 137599 w 2024296"/>
                <a:gd name="connsiteY0-3060" fmla="*/ 14288 h 1928968"/>
                <a:gd name="connsiteX1-3061" fmla="*/ 0 w 2024296"/>
                <a:gd name="connsiteY1-3062" fmla="*/ 266677 h 1928968"/>
                <a:gd name="connsiteX2-3063" fmla="*/ 99076 w 2024296"/>
                <a:gd name="connsiteY2-3064" fmla="*/ 463987 h 1928968"/>
                <a:gd name="connsiteX3-3065" fmla="*/ 121911 w 2024296"/>
                <a:gd name="connsiteY3-3066" fmla="*/ 1251468 h 1928968"/>
                <a:gd name="connsiteX4-3067" fmla="*/ 175010 w 2024296"/>
                <a:gd name="connsiteY4-3068" fmla="*/ 1584754 h 1928968"/>
                <a:gd name="connsiteX5-3069" fmla="*/ 218718 w 2024296"/>
                <a:gd name="connsiteY5-3070" fmla="*/ 1136590 h 1928968"/>
                <a:gd name="connsiteX6-3071" fmla="*/ 355451 w 2024296"/>
                <a:gd name="connsiteY6-3072" fmla="*/ 606751 h 1928968"/>
                <a:gd name="connsiteX7-3073" fmla="*/ 539675 w 2024296"/>
                <a:gd name="connsiteY7-3074" fmla="*/ 995095 h 1928968"/>
                <a:gd name="connsiteX8-3075" fmla="*/ 685376 w 2024296"/>
                <a:gd name="connsiteY8-3076" fmla="*/ 1278508 h 1928968"/>
                <a:gd name="connsiteX9-3077" fmla="*/ 771525 w 2024296"/>
                <a:gd name="connsiteY9-3078" fmla="*/ 1040584 h 1928968"/>
                <a:gd name="connsiteX10-3079" fmla="*/ 936565 w 2024296"/>
                <a:gd name="connsiteY10-3080" fmla="*/ 828942 h 1928968"/>
                <a:gd name="connsiteX11-3081" fmla="*/ 1193362 w 2024296"/>
                <a:gd name="connsiteY11-3082" fmla="*/ 1093861 h 1928968"/>
                <a:gd name="connsiteX12-3083" fmla="*/ 1466404 w 2024296"/>
                <a:gd name="connsiteY12-3084" fmla="*/ 803304 h 1928968"/>
                <a:gd name="connsiteX13-3085" fmla="*/ 1739869 w 2024296"/>
                <a:gd name="connsiteY13-3086" fmla="*/ 1461330 h 1928968"/>
                <a:gd name="connsiteX14-3087" fmla="*/ 1766910 w 2024296"/>
                <a:gd name="connsiteY14-3088" fmla="*/ 1928968 h 1928968"/>
                <a:gd name="connsiteX15-3089" fmla="*/ 1908403 w 2024296"/>
                <a:gd name="connsiteY15-3090" fmla="*/ 889319 h 1928968"/>
                <a:gd name="connsiteX16-3091" fmla="*/ 2002407 w 2024296"/>
                <a:gd name="connsiteY16-3092" fmla="*/ 921966 h 1928968"/>
                <a:gd name="connsiteX17-3093" fmla="*/ 1935443 w 2024296"/>
                <a:gd name="connsiteY17-3094" fmla="*/ 636728 h 1928968"/>
                <a:gd name="connsiteX18-3095" fmla="*/ 1808236 w 2024296"/>
                <a:gd name="connsiteY18-3096" fmla="*/ 384560 h 1928968"/>
                <a:gd name="connsiteX19-3097" fmla="*/ 1722778 w 2024296"/>
                <a:gd name="connsiteY19-3098" fmla="*/ 0 h 1928968"/>
                <a:gd name="connsiteX20-3099" fmla="*/ 137599 w 2024296"/>
                <a:gd name="connsiteY20-3100" fmla="*/ 14288 h 1928968"/>
                <a:gd name="connsiteX0-3101" fmla="*/ 137599 w 2024296"/>
                <a:gd name="connsiteY0-3102" fmla="*/ 14288 h 1928968"/>
                <a:gd name="connsiteX1-3103" fmla="*/ 0 w 2024296"/>
                <a:gd name="connsiteY1-3104" fmla="*/ 266677 h 1928968"/>
                <a:gd name="connsiteX2-3105" fmla="*/ 99076 w 2024296"/>
                <a:gd name="connsiteY2-3106" fmla="*/ 463987 h 1928968"/>
                <a:gd name="connsiteX3-3107" fmla="*/ 121911 w 2024296"/>
                <a:gd name="connsiteY3-3108" fmla="*/ 1251468 h 1928968"/>
                <a:gd name="connsiteX4-3109" fmla="*/ 175010 w 2024296"/>
                <a:gd name="connsiteY4-3110" fmla="*/ 1584754 h 1928968"/>
                <a:gd name="connsiteX5-3111" fmla="*/ 218718 w 2024296"/>
                <a:gd name="connsiteY5-3112" fmla="*/ 1136590 h 1928968"/>
                <a:gd name="connsiteX6-3113" fmla="*/ 355451 w 2024296"/>
                <a:gd name="connsiteY6-3114" fmla="*/ 606751 h 1928968"/>
                <a:gd name="connsiteX7-3115" fmla="*/ 539675 w 2024296"/>
                <a:gd name="connsiteY7-3116" fmla="*/ 995095 h 1928968"/>
                <a:gd name="connsiteX8-3117" fmla="*/ 685376 w 2024296"/>
                <a:gd name="connsiteY8-3118" fmla="*/ 1278508 h 1928968"/>
                <a:gd name="connsiteX9-3119" fmla="*/ 771525 w 2024296"/>
                <a:gd name="connsiteY9-3120" fmla="*/ 1040584 h 1928968"/>
                <a:gd name="connsiteX10-3121" fmla="*/ 936565 w 2024296"/>
                <a:gd name="connsiteY10-3122" fmla="*/ 828942 h 1928968"/>
                <a:gd name="connsiteX11-3123" fmla="*/ 1193362 w 2024296"/>
                <a:gd name="connsiteY11-3124" fmla="*/ 1093861 h 1928968"/>
                <a:gd name="connsiteX12-3125" fmla="*/ 1466404 w 2024296"/>
                <a:gd name="connsiteY12-3126" fmla="*/ 803304 h 1928968"/>
                <a:gd name="connsiteX13-3127" fmla="*/ 1739869 w 2024296"/>
                <a:gd name="connsiteY13-3128" fmla="*/ 1461330 h 1928968"/>
                <a:gd name="connsiteX14-3129" fmla="*/ 1766910 w 2024296"/>
                <a:gd name="connsiteY14-3130" fmla="*/ 1928968 h 1928968"/>
                <a:gd name="connsiteX15-3131" fmla="*/ 1908403 w 2024296"/>
                <a:gd name="connsiteY15-3132" fmla="*/ 889319 h 1928968"/>
                <a:gd name="connsiteX16-3133" fmla="*/ 2002407 w 2024296"/>
                <a:gd name="connsiteY16-3134" fmla="*/ 921966 h 1928968"/>
                <a:gd name="connsiteX17-3135" fmla="*/ 1935443 w 2024296"/>
                <a:gd name="connsiteY17-3136" fmla="*/ 636728 h 1928968"/>
                <a:gd name="connsiteX18-3137" fmla="*/ 1808236 w 2024296"/>
                <a:gd name="connsiteY18-3138" fmla="*/ 384560 h 1928968"/>
                <a:gd name="connsiteX19-3139" fmla="*/ 1722778 w 2024296"/>
                <a:gd name="connsiteY19-3140" fmla="*/ 0 h 1928968"/>
                <a:gd name="connsiteX20-3141" fmla="*/ 137599 w 2024296"/>
                <a:gd name="connsiteY20-3142" fmla="*/ 14288 h 1928968"/>
                <a:gd name="connsiteX0-3143" fmla="*/ 137599 w 2024296"/>
                <a:gd name="connsiteY0-3144" fmla="*/ 14288 h 1928968"/>
                <a:gd name="connsiteX1-3145" fmla="*/ 0 w 2024296"/>
                <a:gd name="connsiteY1-3146" fmla="*/ 266677 h 1928968"/>
                <a:gd name="connsiteX2-3147" fmla="*/ 99076 w 2024296"/>
                <a:gd name="connsiteY2-3148" fmla="*/ 463987 h 1928968"/>
                <a:gd name="connsiteX3-3149" fmla="*/ 121911 w 2024296"/>
                <a:gd name="connsiteY3-3150" fmla="*/ 1251468 h 1928968"/>
                <a:gd name="connsiteX4-3151" fmla="*/ 175010 w 2024296"/>
                <a:gd name="connsiteY4-3152" fmla="*/ 1584754 h 1928968"/>
                <a:gd name="connsiteX5-3153" fmla="*/ 218718 w 2024296"/>
                <a:gd name="connsiteY5-3154" fmla="*/ 1136590 h 1928968"/>
                <a:gd name="connsiteX6-3155" fmla="*/ 355451 w 2024296"/>
                <a:gd name="connsiteY6-3156" fmla="*/ 606751 h 1928968"/>
                <a:gd name="connsiteX7-3157" fmla="*/ 539675 w 2024296"/>
                <a:gd name="connsiteY7-3158" fmla="*/ 995095 h 1928968"/>
                <a:gd name="connsiteX8-3159" fmla="*/ 685376 w 2024296"/>
                <a:gd name="connsiteY8-3160" fmla="*/ 1278508 h 1928968"/>
                <a:gd name="connsiteX9-3161" fmla="*/ 771525 w 2024296"/>
                <a:gd name="connsiteY9-3162" fmla="*/ 1040584 h 1928968"/>
                <a:gd name="connsiteX10-3163" fmla="*/ 936565 w 2024296"/>
                <a:gd name="connsiteY10-3164" fmla="*/ 828942 h 1928968"/>
                <a:gd name="connsiteX11-3165" fmla="*/ 1193362 w 2024296"/>
                <a:gd name="connsiteY11-3166" fmla="*/ 1093861 h 1928968"/>
                <a:gd name="connsiteX12-3167" fmla="*/ 1466404 w 2024296"/>
                <a:gd name="connsiteY12-3168" fmla="*/ 803304 h 1928968"/>
                <a:gd name="connsiteX13-3169" fmla="*/ 1739869 w 2024296"/>
                <a:gd name="connsiteY13-3170" fmla="*/ 1461330 h 1928968"/>
                <a:gd name="connsiteX14-3171" fmla="*/ 1766910 w 2024296"/>
                <a:gd name="connsiteY14-3172" fmla="*/ 1928968 h 1928968"/>
                <a:gd name="connsiteX15-3173" fmla="*/ 1908403 w 2024296"/>
                <a:gd name="connsiteY15-3174" fmla="*/ 889319 h 1928968"/>
                <a:gd name="connsiteX16-3175" fmla="*/ 2002407 w 2024296"/>
                <a:gd name="connsiteY16-3176" fmla="*/ 921966 h 1928968"/>
                <a:gd name="connsiteX17-3177" fmla="*/ 1935443 w 2024296"/>
                <a:gd name="connsiteY17-3178" fmla="*/ 636728 h 1928968"/>
                <a:gd name="connsiteX18-3179" fmla="*/ 1808236 w 2024296"/>
                <a:gd name="connsiteY18-3180" fmla="*/ 384560 h 1928968"/>
                <a:gd name="connsiteX19-3181" fmla="*/ 1722778 w 2024296"/>
                <a:gd name="connsiteY19-3182" fmla="*/ 0 h 1928968"/>
                <a:gd name="connsiteX20-3183" fmla="*/ 137599 w 2024296"/>
                <a:gd name="connsiteY20-3184" fmla="*/ 14288 h 1928968"/>
                <a:gd name="connsiteX0-3185" fmla="*/ 137599 w 2024296"/>
                <a:gd name="connsiteY0-3186" fmla="*/ 14288 h 1928968"/>
                <a:gd name="connsiteX1-3187" fmla="*/ 0 w 2024296"/>
                <a:gd name="connsiteY1-3188" fmla="*/ 266677 h 1928968"/>
                <a:gd name="connsiteX2-3189" fmla="*/ 99076 w 2024296"/>
                <a:gd name="connsiteY2-3190" fmla="*/ 463987 h 1928968"/>
                <a:gd name="connsiteX3-3191" fmla="*/ 121911 w 2024296"/>
                <a:gd name="connsiteY3-3192" fmla="*/ 1251468 h 1928968"/>
                <a:gd name="connsiteX4-3193" fmla="*/ 175010 w 2024296"/>
                <a:gd name="connsiteY4-3194" fmla="*/ 1584754 h 1928968"/>
                <a:gd name="connsiteX5-3195" fmla="*/ 218718 w 2024296"/>
                <a:gd name="connsiteY5-3196" fmla="*/ 1136590 h 1928968"/>
                <a:gd name="connsiteX6-3197" fmla="*/ 355451 w 2024296"/>
                <a:gd name="connsiteY6-3198" fmla="*/ 606751 h 1928968"/>
                <a:gd name="connsiteX7-3199" fmla="*/ 539675 w 2024296"/>
                <a:gd name="connsiteY7-3200" fmla="*/ 995095 h 1928968"/>
                <a:gd name="connsiteX8-3201" fmla="*/ 685376 w 2024296"/>
                <a:gd name="connsiteY8-3202" fmla="*/ 1278508 h 1928968"/>
                <a:gd name="connsiteX9-3203" fmla="*/ 771525 w 2024296"/>
                <a:gd name="connsiteY9-3204" fmla="*/ 1040584 h 1928968"/>
                <a:gd name="connsiteX10-3205" fmla="*/ 936565 w 2024296"/>
                <a:gd name="connsiteY10-3206" fmla="*/ 828942 h 1928968"/>
                <a:gd name="connsiteX11-3207" fmla="*/ 1193362 w 2024296"/>
                <a:gd name="connsiteY11-3208" fmla="*/ 1093861 h 1928968"/>
                <a:gd name="connsiteX12-3209" fmla="*/ 1466404 w 2024296"/>
                <a:gd name="connsiteY12-3210" fmla="*/ 803304 h 1928968"/>
                <a:gd name="connsiteX13-3211" fmla="*/ 1739869 w 2024296"/>
                <a:gd name="connsiteY13-3212" fmla="*/ 1461330 h 1928968"/>
                <a:gd name="connsiteX14-3213" fmla="*/ 1766910 w 2024296"/>
                <a:gd name="connsiteY14-3214" fmla="*/ 1928968 h 1928968"/>
                <a:gd name="connsiteX15-3215" fmla="*/ 1908403 w 2024296"/>
                <a:gd name="connsiteY15-3216" fmla="*/ 889319 h 1928968"/>
                <a:gd name="connsiteX16-3217" fmla="*/ 2002407 w 2024296"/>
                <a:gd name="connsiteY16-3218" fmla="*/ 921966 h 1928968"/>
                <a:gd name="connsiteX17-3219" fmla="*/ 1935443 w 2024296"/>
                <a:gd name="connsiteY17-3220" fmla="*/ 636728 h 1928968"/>
                <a:gd name="connsiteX18-3221" fmla="*/ 1808236 w 2024296"/>
                <a:gd name="connsiteY18-3222" fmla="*/ 384560 h 1928968"/>
                <a:gd name="connsiteX19-3223" fmla="*/ 1722778 w 2024296"/>
                <a:gd name="connsiteY19-3224" fmla="*/ 0 h 1928968"/>
                <a:gd name="connsiteX20-3225" fmla="*/ 137599 w 2024296"/>
                <a:gd name="connsiteY20-3226" fmla="*/ 14288 h 1928968"/>
                <a:gd name="connsiteX0-3227" fmla="*/ 137599 w 2024296"/>
                <a:gd name="connsiteY0-3228" fmla="*/ 14288 h 1928968"/>
                <a:gd name="connsiteX1-3229" fmla="*/ 0 w 2024296"/>
                <a:gd name="connsiteY1-3230" fmla="*/ 266677 h 1928968"/>
                <a:gd name="connsiteX2-3231" fmla="*/ 99076 w 2024296"/>
                <a:gd name="connsiteY2-3232" fmla="*/ 463987 h 1928968"/>
                <a:gd name="connsiteX3-3233" fmla="*/ 121911 w 2024296"/>
                <a:gd name="connsiteY3-3234" fmla="*/ 1251468 h 1928968"/>
                <a:gd name="connsiteX4-3235" fmla="*/ 175010 w 2024296"/>
                <a:gd name="connsiteY4-3236" fmla="*/ 1584754 h 1928968"/>
                <a:gd name="connsiteX5-3237" fmla="*/ 218718 w 2024296"/>
                <a:gd name="connsiteY5-3238" fmla="*/ 1136590 h 1928968"/>
                <a:gd name="connsiteX6-3239" fmla="*/ 355451 w 2024296"/>
                <a:gd name="connsiteY6-3240" fmla="*/ 606751 h 1928968"/>
                <a:gd name="connsiteX7-3241" fmla="*/ 539675 w 2024296"/>
                <a:gd name="connsiteY7-3242" fmla="*/ 995095 h 1928968"/>
                <a:gd name="connsiteX8-3243" fmla="*/ 685376 w 2024296"/>
                <a:gd name="connsiteY8-3244" fmla="*/ 1278508 h 1928968"/>
                <a:gd name="connsiteX9-3245" fmla="*/ 771525 w 2024296"/>
                <a:gd name="connsiteY9-3246" fmla="*/ 1040584 h 1928968"/>
                <a:gd name="connsiteX10-3247" fmla="*/ 936565 w 2024296"/>
                <a:gd name="connsiteY10-3248" fmla="*/ 828942 h 1928968"/>
                <a:gd name="connsiteX11-3249" fmla="*/ 1193362 w 2024296"/>
                <a:gd name="connsiteY11-3250" fmla="*/ 1093861 h 1928968"/>
                <a:gd name="connsiteX12-3251" fmla="*/ 1466404 w 2024296"/>
                <a:gd name="connsiteY12-3252" fmla="*/ 803304 h 1928968"/>
                <a:gd name="connsiteX13-3253" fmla="*/ 1739869 w 2024296"/>
                <a:gd name="connsiteY13-3254" fmla="*/ 1461330 h 1928968"/>
                <a:gd name="connsiteX14-3255" fmla="*/ 1766910 w 2024296"/>
                <a:gd name="connsiteY14-3256" fmla="*/ 1928968 h 1928968"/>
                <a:gd name="connsiteX15-3257" fmla="*/ 1908403 w 2024296"/>
                <a:gd name="connsiteY15-3258" fmla="*/ 889319 h 1928968"/>
                <a:gd name="connsiteX16-3259" fmla="*/ 2002407 w 2024296"/>
                <a:gd name="connsiteY16-3260" fmla="*/ 921966 h 1928968"/>
                <a:gd name="connsiteX17-3261" fmla="*/ 1935443 w 2024296"/>
                <a:gd name="connsiteY17-3262" fmla="*/ 636728 h 1928968"/>
                <a:gd name="connsiteX18-3263" fmla="*/ 1808236 w 2024296"/>
                <a:gd name="connsiteY18-3264" fmla="*/ 384560 h 1928968"/>
                <a:gd name="connsiteX19-3265" fmla="*/ 1722778 w 2024296"/>
                <a:gd name="connsiteY19-3266" fmla="*/ 0 h 1928968"/>
                <a:gd name="connsiteX20-3267" fmla="*/ 137599 w 2024296"/>
                <a:gd name="connsiteY20-3268" fmla="*/ 14288 h 1928968"/>
                <a:gd name="connsiteX0-3269" fmla="*/ 137599 w 2024296"/>
                <a:gd name="connsiteY0-3270" fmla="*/ 14288 h 1928968"/>
                <a:gd name="connsiteX1-3271" fmla="*/ 0 w 2024296"/>
                <a:gd name="connsiteY1-3272" fmla="*/ 266677 h 1928968"/>
                <a:gd name="connsiteX2-3273" fmla="*/ 99076 w 2024296"/>
                <a:gd name="connsiteY2-3274" fmla="*/ 463987 h 1928968"/>
                <a:gd name="connsiteX3-3275" fmla="*/ 121911 w 2024296"/>
                <a:gd name="connsiteY3-3276" fmla="*/ 1251468 h 1928968"/>
                <a:gd name="connsiteX4-3277" fmla="*/ 175010 w 2024296"/>
                <a:gd name="connsiteY4-3278" fmla="*/ 1584754 h 1928968"/>
                <a:gd name="connsiteX5-3279" fmla="*/ 218718 w 2024296"/>
                <a:gd name="connsiteY5-3280" fmla="*/ 1136590 h 1928968"/>
                <a:gd name="connsiteX6-3281" fmla="*/ 355451 w 2024296"/>
                <a:gd name="connsiteY6-3282" fmla="*/ 606751 h 1928968"/>
                <a:gd name="connsiteX7-3283" fmla="*/ 539675 w 2024296"/>
                <a:gd name="connsiteY7-3284" fmla="*/ 995095 h 1928968"/>
                <a:gd name="connsiteX8-3285" fmla="*/ 685376 w 2024296"/>
                <a:gd name="connsiteY8-3286" fmla="*/ 1278508 h 1928968"/>
                <a:gd name="connsiteX9-3287" fmla="*/ 771525 w 2024296"/>
                <a:gd name="connsiteY9-3288" fmla="*/ 1040584 h 1928968"/>
                <a:gd name="connsiteX10-3289" fmla="*/ 936565 w 2024296"/>
                <a:gd name="connsiteY10-3290" fmla="*/ 828942 h 1928968"/>
                <a:gd name="connsiteX11-3291" fmla="*/ 1193362 w 2024296"/>
                <a:gd name="connsiteY11-3292" fmla="*/ 1093861 h 1928968"/>
                <a:gd name="connsiteX12-3293" fmla="*/ 1466404 w 2024296"/>
                <a:gd name="connsiteY12-3294" fmla="*/ 803304 h 1928968"/>
                <a:gd name="connsiteX13-3295" fmla="*/ 1739869 w 2024296"/>
                <a:gd name="connsiteY13-3296" fmla="*/ 1461330 h 1928968"/>
                <a:gd name="connsiteX14-3297" fmla="*/ 1766910 w 2024296"/>
                <a:gd name="connsiteY14-3298" fmla="*/ 1928968 h 1928968"/>
                <a:gd name="connsiteX15-3299" fmla="*/ 1908403 w 2024296"/>
                <a:gd name="connsiteY15-3300" fmla="*/ 889319 h 1928968"/>
                <a:gd name="connsiteX16-3301" fmla="*/ 2002407 w 2024296"/>
                <a:gd name="connsiteY16-3302" fmla="*/ 921966 h 1928968"/>
                <a:gd name="connsiteX17-3303" fmla="*/ 1935443 w 2024296"/>
                <a:gd name="connsiteY17-3304" fmla="*/ 636728 h 1928968"/>
                <a:gd name="connsiteX18-3305" fmla="*/ 1808236 w 2024296"/>
                <a:gd name="connsiteY18-3306" fmla="*/ 384560 h 1928968"/>
                <a:gd name="connsiteX19-3307" fmla="*/ 1722778 w 2024296"/>
                <a:gd name="connsiteY19-3308" fmla="*/ 0 h 1928968"/>
                <a:gd name="connsiteX20-3309" fmla="*/ 137599 w 2024296"/>
                <a:gd name="connsiteY20-3310" fmla="*/ 14288 h 1928968"/>
                <a:gd name="connsiteX0-3311" fmla="*/ 137599 w 2025587"/>
                <a:gd name="connsiteY0-3312" fmla="*/ 14288 h 1928968"/>
                <a:gd name="connsiteX1-3313" fmla="*/ 0 w 2025587"/>
                <a:gd name="connsiteY1-3314" fmla="*/ 266677 h 1928968"/>
                <a:gd name="connsiteX2-3315" fmla="*/ 99076 w 2025587"/>
                <a:gd name="connsiteY2-3316" fmla="*/ 463987 h 1928968"/>
                <a:gd name="connsiteX3-3317" fmla="*/ 121911 w 2025587"/>
                <a:gd name="connsiteY3-3318" fmla="*/ 1251468 h 1928968"/>
                <a:gd name="connsiteX4-3319" fmla="*/ 175010 w 2025587"/>
                <a:gd name="connsiteY4-3320" fmla="*/ 1584754 h 1928968"/>
                <a:gd name="connsiteX5-3321" fmla="*/ 218718 w 2025587"/>
                <a:gd name="connsiteY5-3322" fmla="*/ 1136590 h 1928968"/>
                <a:gd name="connsiteX6-3323" fmla="*/ 355451 w 2025587"/>
                <a:gd name="connsiteY6-3324" fmla="*/ 606751 h 1928968"/>
                <a:gd name="connsiteX7-3325" fmla="*/ 539675 w 2025587"/>
                <a:gd name="connsiteY7-3326" fmla="*/ 995095 h 1928968"/>
                <a:gd name="connsiteX8-3327" fmla="*/ 685376 w 2025587"/>
                <a:gd name="connsiteY8-3328" fmla="*/ 1278508 h 1928968"/>
                <a:gd name="connsiteX9-3329" fmla="*/ 771525 w 2025587"/>
                <a:gd name="connsiteY9-3330" fmla="*/ 1040584 h 1928968"/>
                <a:gd name="connsiteX10-3331" fmla="*/ 936565 w 2025587"/>
                <a:gd name="connsiteY10-3332" fmla="*/ 828942 h 1928968"/>
                <a:gd name="connsiteX11-3333" fmla="*/ 1193362 w 2025587"/>
                <a:gd name="connsiteY11-3334" fmla="*/ 1093861 h 1928968"/>
                <a:gd name="connsiteX12-3335" fmla="*/ 1466404 w 2025587"/>
                <a:gd name="connsiteY12-3336" fmla="*/ 803304 h 1928968"/>
                <a:gd name="connsiteX13-3337" fmla="*/ 1739869 w 2025587"/>
                <a:gd name="connsiteY13-3338" fmla="*/ 1461330 h 1928968"/>
                <a:gd name="connsiteX14-3339" fmla="*/ 1766910 w 2025587"/>
                <a:gd name="connsiteY14-3340" fmla="*/ 1928968 h 1928968"/>
                <a:gd name="connsiteX15-3341" fmla="*/ 1908403 w 2025587"/>
                <a:gd name="connsiteY15-3342" fmla="*/ 889319 h 1928968"/>
                <a:gd name="connsiteX16-3343" fmla="*/ 2002407 w 2025587"/>
                <a:gd name="connsiteY16-3344" fmla="*/ 921966 h 1928968"/>
                <a:gd name="connsiteX17-3345" fmla="*/ 1935443 w 2025587"/>
                <a:gd name="connsiteY17-3346" fmla="*/ 636728 h 1928968"/>
                <a:gd name="connsiteX18-3347" fmla="*/ 1808236 w 2025587"/>
                <a:gd name="connsiteY18-3348" fmla="*/ 384560 h 1928968"/>
                <a:gd name="connsiteX19-3349" fmla="*/ 1722778 w 2025587"/>
                <a:gd name="connsiteY19-3350" fmla="*/ 0 h 1928968"/>
                <a:gd name="connsiteX20-3351" fmla="*/ 137599 w 2025587"/>
                <a:gd name="connsiteY20-3352" fmla="*/ 14288 h 1928968"/>
                <a:gd name="connsiteX0-3353" fmla="*/ 137599 w 2025587"/>
                <a:gd name="connsiteY0-3354" fmla="*/ 9525 h 1924205"/>
                <a:gd name="connsiteX1-3355" fmla="*/ 0 w 2025587"/>
                <a:gd name="connsiteY1-3356" fmla="*/ 261914 h 1924205"/>
                <a:gd name="connsiteX2-3357" fmla="*/ 99076 w 2025587"/>
                <a:gd name="connsiteY2-3358" fmla="*/ 459224 h 1924205"/>
                <a:gd name="connsiteX3-3359" fmla="*/ 121911 w 2025587"/>
                <a:gd name="connsiteY3-3360" fmla="*/ 1246705 h 1924205"/>
                <a:gd name="connsiteX4-3361" fmla="*/ 175010 w 2025587"/>
                <a:gd name="connsiteY4-3362" fmla="*/ 1579991 h 1924205"/>
                <a:gd name="connsiteX5-3363" fmla="*/ 218718 w 2025587"/>
                <a:gd name="connsiteY5-3364" fmla="*/ 1131827 h 1924205"/>
                <a:gd name="connsiteX6-3365" fmla="*/ 355451 w 2025587"/>
                <a:gd name="connsiteY6-3366" fmla="*/ 601988 h 1924205"/>
                <a:gd name="connsiteX7-3367" fmla="*/ 539675 w 2025587"/>
                <a:gd name="connsiteY7-3368" fmla="*/ 990332 h 1924205"/>
                <a:gd name="connsiteX8-3369" fmla="*/ 685376 w 2025587"/>
                <a:gd name="connsiteY8-3370" fmla="*/ 1273745 h 1924205"/>
                <a:gd name="connsiteX9-3371" fmla="*/ 771525 w 2025587"/>
                <a:gd name="connsiteY9-3372" fmla="*/ 1035821 h 1924205"/>
                <a:gd name="connsiteX10-3373" fmla="*/ 936565 w 2025587"/>
                <a:gd name="connsiteY10-3374" fmla="*/ 824179 h 1924205"/>
                <a:gd name="connsiteX11-3375" fmla="*/ 1193362 w 2025587"/>
                <a:gd name="connsiteY11-3376" fmla="*/ 1089098 h 1924205"/>
                <a:gd name="connsiteX12-3377" fmla="*/ 1466404 w 2025587"/>
                <a:gd name="connsiteY12-3378" fmla="*/ 798541 h 1924205"/>
                <a:gd name="connsiteX13-3379" fmla="*/ 1739869 w 2025587"/>
                <a:gd name="connsiteY13-3380" fmla="*/ 1456567 h 1924205"/>
                <a:gd name="connsiteX14-3381" fmla="*/ 1766910 w 2025587"/>
                <a:gd name="connsiteY14-3382" fmla="*/ 1924205 h 1924205"/>
                <a:gd name="connsiteX15-3383" fmla="*/ 1908403 w 2025587"/>
                <a:gd name="connsiteY15-3384" fmla="*/ 884556 h 1924205"/>
                <a:gd name="connsiteX16-3385" fmla="*/ 2002407 w 2025587"/>
                <a:gd name="connsiteY16-3386" fmla="*/ 917203 h 1924205"/>
                <a:gd name="connsiteX17-3387" fmla="*/ 1935443 w 2025587"/>
                <a:gd name="connsiteY17-3388" fmla="*/ 631965 h 1924205"/>
                <a:gd name="connsiteX18-3389" fmla="*/ 1808236 w 2025587"/>
                <a:gd name="connsiteY18-3390" fmla="*/ 379797 h 1924205"/>
                <a:gd name="connsiteX19-3391" fmla="*/ 1727541 w 2025587"/>
                <a:gd name="connsiteY19-3392" fmla="*/ 0 h 1924205"/>
                <a:gd name="connsiteX20-3393" fmla="*/ 137599 w 2025587"/>
                <a:gd name="connsiteY20-3394" fmla="*/ 9525 h 1924205"/>
                <a:gd name="connsiteX0-3395" fmla="*/ 137599 w 2025587"/>
                <a:gd name="connsiteY0-3396" fmla="*/ 11906 h 1926586"/>
                <a:gd name="connsiteX1-3397" fmla="*/ 0 w 2025587"/>
                <a:gd name="connsiteY1-3398" fmla="*/ 264295 h 1926586"/>
                <a:gd name="connsiteX2-3399" fmla="*/ 99076 w 2025587"/>
                <a:gd name="connsiteY2-3400" fmla="*/ 461605 h 1926586"/>
                <a:gd name="connsiteX3-3401" fmla="*/ 121911 w 2025587"/>
                <a:gd name="connsiteY3-3402" fmla="*/ 1249086 h 1926586"/>
                <a:gd name="connsiteX4-3403" fmla="*/ 175010 w 2025587"/>
                <a:gd name="connsiteY4-3404" fmla="*/ 1582372 h 1926586"/>
                <a:gd name="connsiteX5-3405" fmla="*/ 218718 w 2025587"/>
                <a:gd name="connsiteY5-3406" fmla="*/ 1134208 h 1926586"/>
                <a:gd name="connsiteX6-3407" fmla="*/ 355451 w 2025587"/>
                <a:gd name="connsiteY6-3408" fmla="*/ 604369 h 1926586"/>
                <a:gd name="connsiteX7-3409" fmla="*/ 539675 w 2025587"/>
                <a:gd name="connsiteY7-3410" fmla="*/ 992713 h 1926586"/>
                <a:gd name="connsiteX8-3411" fmla="*/ 685376 w 2025587"/>
                <a:gd name="connsiteY8-3412" fmla="*/ 1276126 h 1926586"/>
                <a:gd name="connsiteX9-3413" fmla="*/ 771525 w 2025587"/>
                <a:gd name="connsiteY9-3414" fmla="*/ 1038202 h 1926586"/>
                <a:gd name="connsiteX10-3415" fmla="*/ 936565 w 2025587"/>
                <a:gd name="connsiteY10-3416" fmla="*/ 826560 h 1926586"/>
                <a:gd name="connsiteX11-3417" fmla="*/ 1193362 w 2025587"/>
                <a:gd name="connsiteY11-3418" fmla="*/ 1091479 h 1926586"/>
                <a:gd name="connsiteX12-3419" fmla="*/ 1466404 w 2025587"/>
                <a:gd name="connsiteY12-3420" fmla="*/ 800922 h 1926586"/>
                <a:gd name="connsiteX13-3421" fmla="*/ 1739869 w 2025587"/>
                <a:gd name="connsiteY13-3422" fmla="*/ 1458948 h 1926586"/>
                <a:gd name="connsiteX14-3423" fmla="*/ 1766910 w 2025587"/>
                <a:gd name="connsiteY14-3424" fmla="*/ 1926586 h 1926586"/>
                <a:gd name="connsiteX15-3425" fmla="*/ 1908403 w 2025587"/>
                <a:gd name="connsiteY15-3426" fmla="*/ 886937 h 1926586"/>
                <a:gd name="connsiteX16-3427" fmla="*/ 2002407 w 2025587"/>
                <a:gd name="connsiteY16-3428" fmla="*/ 919584 h 1926586"/>
                <a:gd name="connsiteX17-3429" fmla="*/ 1935443 w 2025587"/>
                <a:gd name="connsiteY17-3430" fmla="*/ 634346 h 1926586"/>
                <a:gd name="connsiteX18-3431" fmla="*/ 1808236 w 2025587"/>
                <a:gd name="connsiteY18-3432" fmla="*/ 382178 h 1926586"/>
                <a:gd name="connsiteX19-3433" fmla="*/ 1722779 w 2025587"/>
                <a:gd name="connsiteY19-3434" fmla="*/ 0 h 1926586"/>
                <a:gd name="connsiteX20-3435" fmla="*/ 137599 w 2025587"/>
                <a:gd name="connsiteY20-3436" fmla="*/ 11906 h 1926586"/>
                <a:gd name="connsiteX0-3437" fmla="*/ 137599 w 2025587"/>
                <a:gd name="connsiteY0-3438" fmla="*/ 11906 h 1926586"/>
                <a:gd name="connsiteX1-3439" fmla="*/ 0 w 2025587"/>
                <a:gd name="connsiteY1-3440" fmla="*/ 264295 h 1926586"/>
                <a:gd name="connsiteX2-3441" fmla="*/ 99076 w 2025587"/>
                <a:gd name="connsiteY2-3442" fmla="*/ 461605 h 1926586"/>
                <a:gd name="connsiteX3-3443" fmla="*/ 121911 w 2025587"/>
                <a:gd name="connsiteY3-3444" fmla="*/ 1249086 h 1926586"/>
                <a:gd name="connsiteX4-3445" fmla="*/ 175010 w 2025587"/>
                <a:gd name="connsiteY4-3446" fmla="*/ 1582372 h 1926586"/>
                <a:gd name="connsiteX5-3447" fmla="*/ 218718 w 2025587"/>
                <a:gd name="connsiteY5-3448" fmla="*/ 1134208 h 1926586"/>
                <a:gd name="connsiteX6-3449" fmla="*/ 355451 w 2025587"/>
                <a:gd name="connsiteY6-3450" fmla="*/ 604369 h 1926586"/>
                <a:gd name="connsiteX7-3451" fmla="*/ 539675 w 2025587"/>
                <a:gd name="connsiteY7-3452" fmla="*/ 992713 h 1926586"/>
                <a:gd name="connsiteX8-3453" fmla="*/ 685376 w 2025587"/>
                <a:gd name="connsiteY8-3454" fmla="*/ 1276126 h 1926586"/>
                <a:gd name="connsiteX9-3455" fmla="*/ 771525 w 2025587"/>
                <a:gd name="connsiteY9-3456" fmla="*/ 1038202 h 1926586"/>
                <a:gd name="connsiteX10-3457" fmla="*/ 936565 w 2025587"/>
                <a:gd name="connsiteY10-3458" fmla="*/ 826560 h 1926586"/>
                <a:gd name="connsiteX11-3459" fmla="*/ 1193362 w 2025587"/>
                <a:gd name="connsiteY11-3460" fmla="*/ 1091479 h 1926586"/>
                <a:gd name="connsiteX12-3461" fmla="*/ 1466404 w 2025587"/>
                <a:gd name="connsiteY12-3462" fmla="*/ 800922 h 1926586"/>
                <a:gd name="connsiteX13-3463" fmla="*/ 1739869 w 2025587"/>
                <a:gd name="connsiteY13-3464" fmla="*/ 1458948 h 1926586"/>
                <a:gd name="connsiteX14-3465" fmla="*/ 1766910 w 2025587"/>
                <a:gd name="connsiteY14-3466" fmla="*/ 1926586 h 1926586"/>
                <a:gd name="connsiteX15-3467" fmla="*/ 1908403 w 2025587"/>
                <a:gd name="connsiteY15-3468" fmla="*/ 886937 h 1926586"/>
                <a:gd name="connsiteX16-3469" fmla="*/ 2002407 w 2025587"/>
                <a:gd name="connsiteY16-3470" fmla="*/ 919584 h 1926586"/>
                <a:gd name="connsiteX17-3471" fmla="*/ 1935443 w 2025587"/>
                <a:gd name="connsiteY17-3472" fmla="*/ 634346 h 1926586"/>
                <a:gd name="connsiteX18-3473" fmla="*/ 1808236 w 2025587"/>
                <a:gd name="connsiteY18-3474" fmla="*/ 382178 h 1926586"/>
                <a:gd name="connsiteX19-3475" fmla="*/ 1722779 w 2025587"/>
                <a:gd name="connsiteY19-3476" fmla="*/ 0 h 1926586"/>
                <a:gd name="connsiteX20-3477" fmla="*/ 137599 w 2025587"/>
                <a:gd name="connsiteY20-3478" fmla="*/ 11906 h 1926586"/>
                <a:gd name="connsiteX0-3479" fmla="*/ 137599 w 2025587"/>
                <a:gd name="connsiteY0-3480" fmla="*/ 11906 h 1926586"/>
                <a:gd name="connsiteX1-3481" fmla="*/ 0 w 2025587"/>
                <a:gd name="connsiteY1-3482" fmla="*/ 264295 h 1926586"/>
                <a:gd name="connsiteX2-3483" fmla="*/ 99076 w 2025587"/>
                <a:gd name="connsiteY2-3484" fmla="*/ 461605 h 1926586"/>
                <a:gd name="connsiteX3-3485" fmla="*/ 121911 w 2025587"/>
                <a:gd name="connsiteY3-3486" fmla="*/ 1249086 h 1926586"/>
                <a:gd name="connsiteX4-3487" fmla="*/ 175010 w 2025587"/>
                <a:gd name="connsiteY4-3488" fmla="*/ 1582372 h 1926586"/>
                <a:gd name="connsiteX5-3489" fmla="*/ 218718 w 2025587"/>
                <a:gd name="connsiteY5-3490" fmla="*/ 1134208 h 1926586"/>
                <a:gd name="connsiteX6-3491" fmla="*/ 355451 w 2025587"/>
                <a:gd name="connsiteY6-3492" fmla="*/ 604369 h 1926586"/>
                <a:gd name="connsiteX7-3493" fmla="*/ 539675 w 2025587"/>
                <a:gd name="connsiteY7-3494" fmla="*/ 992713 h 1926586"/>
                <a:gd name="connsiteX8-3495" fmla="*/ 685376 w 2025587"/>
                <a:gd name="connsiteY8-3496" fmla="*/ 1276126 h 1926586"/>
                <a:gd name="connsiteX9-3497" fmla="*/ 771525 w 2025587"/>
                <a:gd name="connsiteY9-3498" fmla="*/ 1038202 h 1926586"/>
                <a:gd name="connsiteX10-3499" fmla="*/ 936565 w 2025587"/>
                <a:gd name="connsiteY10-3500" fmla="*/ 826560 h 1926586"/>
                <a:gd name="connsiteX11-3501" fmla="*/ 1193362 w 2025587"/>
                <a:gd name="connsiteY11-3502" fmla="*/ 1091479 h 1926586"/>
                <a:gd name="connsiteX12-3503" fmla="*/ 1466404 w 2025587"/>
                <a:gd name="connsiteY12-3504" fmla="*/ 800922 h 1926586"/>
                <a:gd name="connsiteX13-3505" fmla="*/ 1739869 w 2025587"/>
                <a:gd name="connsiteY13-3506" fmla="*/ 1458948 h 1926586"/>
                <a:gd name="connsiteX14-3507" fmla="*/ 1766910 w 2025587"/>
                <a:gd name="connsiteY14-3508" fmla="*/ 1926586 h 1926586"/>
                <a:gd name="connsiteX15-3509" fmla="*/ 1908403 w 2025587"/>
                <a:gd name="connsiteY15-3510" fmla="*/ 886937 h 1926586"/>
                <a:gd name="connsiteX16-3511" fmla="*/ 2002407 w 2025587"/>
                <a:gd name="connsiteY16-3512" fmla="*/ 919584 h 1926586"/>
                <a:gd name="connsiteX17-3513" fmla="*/ 1935443 w 2025587"/>
                <a:gd name="connsiteY17-3514" fmla="*/ 634346 h 1926586"/>
                <a:gd name="connsiteX18-3515" fmla="*/ 1808236 w 2025587"/>
                <a:gd name="connsiteY18-3516" fmla="*/ 382178 h 1926586"/>
                <a:gd name="connsiteX19-3517" fmla="*/ 1722779 w 2025587"/>
                <a:gd name="connsiteY19-3518" fmla="*/ 0 h 1926586"/>
                <a:gd name="connsiteX20-3519" fmla="*/ 137599 w 2025587"/>
                <a:gd name="connsiteY20-3520" fmla="*/ 11906 h 1926586"/>
                <a:gd name="connsiteX0-3521" fmla="*/ 137599 w 2025587"/>
                <a:gd name="connsiteY0-3522" fmla="*/ 11906 h 1926586"/>
                <a:gd name="connsiteX1-3523" fmla="*/ 0 w 2025587"/>
                <a:gd name="connsiteY1-3524" fmla="*/ 264295 h 1926586"/>
                <a:gd name="connsiteX2-3525" fmla="*/ 99076 w 2025587"/>
                <a:gd name="connsiteY2-3526" fmla="*/ 461605 h 1926586"/>
                <a:gd name="connsiteX3-3527" fmla="*/ 121911 w 2025587"/>
                <a:gd name="connsiteY3-3528" fmla="*/ 1249086 h 1926586"/>
                <a:gd name="connsiteX4-3529" fmla="*/ 175010 w 2025587"/>
                <a:gd name="connsiteY4-3530" fmla="*/ 1582372 h 1926586"/>
                <a:gd name="connsiteX5-3531" fmla="*/ 218718 w 2025587"/>
                <a:gd name="connsiteY5-3532" fmla="*/ 1134208 h 1926586"/>
                <a:gd name="connsiteX6-3533" fmla="*/ 355451 w 2025587"/>
                <a:gd name="connsiteY6-3534" fmla="*/ 604369 h 1926586"/>
                <a:gd name="connsiteX7-3535" fmla="*/ 539675 w 2025587"/>
                <a:gd name="connsiteY7-3536" fmla="*/ 992713 h 1926586"/>
                <a:gd name="connsiteX8-3537" fmla="*/ 685376 w 2025587"/>
                <a:gd name="connsiteY8-3538" fmla="*/ 1276126 h 1926586"/>
                <a:gd name="connsiteX9-3539" fmla="*/ 771525 w 2025587"/>
                <a:gd name="connsiteY9-3540" fmla="*/ 1038202 h 1926586"/>
                <a:gd name="connsiteX10-3541" fmla="*/ 936565 w 2025587"/>
                <a:gd name="connsiteY10-3542" fmla="*/ 826560 h 1926586"/>
                <a:gd name="connsiteX11-3543" fmla="*/ 1193362 w 2025587"/>
                <a:gd name="connsiteY11-3544" fmla="*/ 1091479 h 1926586"/>
                <a:gd name="connsiteX12-3545" fmla="*/ 1466404 w 2025587"/>
                <a:gd name="connsiteY12-3546" fmla="*/ 800922 h 1926586"/>
                <a:gd name="connsiteX13-3547" fmla="*/ 1739869 w 2025587"/>
                <a:gd name="connsiteY13-3548" fmla="*/ 1458948 h 1926586"/>
                <a:gd name="connsiteX14-3549" fmla="*/ 1766910 w 2025587"/>
                <a:gd name="connsiteY14-3550" fmla="*/ 1926586 h 1926586"/>
                <a:gd name="connsiteX15-3551" fmla="*/ 1908403 w 2025587"/>
                <a:gd name="connsiteY15-3552" fmla="*/ 886937 h 1926586"/>
                <a:gd name="connsiteX16-3553" fmla="*/ 2002407 w 2025587"/>
                <a:gd name="connsiteY16-3554" fmla="*/ 919584 h 1926586"/>
                <a:gd name="connsiteX17-3555" fmla="*/ 1935443 w 2025587"/>
                <a:gd name="connsiteY17-3556" fmla="*/ 634346 h 1926586"/>
                <a:gd name="connsiteX18-3557" fmla="*/ 1808236 w 2025587"/>
                <a:gd name="connsiteY18-3558" fmla="*/ 382178 h 1926586"/>
                <a:gd name="connsiteX19-3559" fmla="*/ 1722779 w 2025587"/>
                <a:gd name="connsiteY19-3560" fmla="*/ 0 h 1926586"/>
                <a:gd name="connsiteX20-3561" fmla="*/ 137599 w 2025587"/>
                <a:gd name="connsiteY20-3562" fmla="*/ 11906 h 1926586"/>
                <a:gd name="connsiteX0-3563" fmla="*/ 137599 w 2025587"/>
                <a:gd name="connsiteY0-3564" fmla="*/ 11906 h 1926586"/>
                <a:gd name="connsiteX1-3565" fmla="*/ 0 w 2025587"/>
                <a:gd name="connsiteY1-3566" fmla="*/ 264295 h 1926586"/>
                <a:gd name="connsiteX2-3567" fmla="*/ 99076 w 2025587"/>
                <a:gd name="connsiteY2-3568" fmla="*/ 461605 h 1926586"/>
                <a:gd name="connsiteX3-3569" fmla="*/ 121911 w 2025587"/>
                <a:gd name="connsiteY3-3570" fmla="*/ 1249086 h 1926586"/>
                <a:gd name="connsiteX4-3571" fmla="*/ 175010 w 2025587"/>
                <a:gd name="connsiteY4-3572" fmla="*/ 1582372 h 1926586"/>
                <a:gd name="connsiteX5-3573" fmla="*/ 218718 w 2025587"/>
                <a:gd name="connsiteY5-3574" fmla="*/ 1134208 h 1926586"/>
                <a:gd name="connsiteX6-3575" fmla="*/ 355451 w 2025587"/>
                <a:gd name="connsiteY6-3576" fmla="*/ 604369 h 1926586"/>
                <a:gd name="connsiteX7-3577" fmla="*/ 539675 w 2025587"/>
                <a:gd name="connsiteY7-3578" fmla="*/ 992713 h 1926586"/>
                <a:gd name="connsiteX8-3579" fmla="*/ 685376 w 2025587"/>
                <a:gd name="connsiteY8-3580" fmla="*/ 1276126 h 1926586"/>
                <a:gd name="connsiteX9-3581" fmla="*/ 771525 w 2025587"/>
                <a:gd name="connsiteY9-3582" fmla="*/ 1038202 h 1926586"/>
                <a:gd name="connsiteX10-3583" fmla="*/ 936565 w 2025587"/>
                <a:gd name="connsiteY10-3584" fmla="*/ 826560 h 1926586"/>
                <a:gd name="connsiteX11-3585" fmla="*/ 1193362 w 2025587"/>
                <a:gd name="connsiteY11-3586" fmla="*/ 1091479 h 1926586"/>
                <a:gd name="connsiteX12-3587" fmla="*/ 1466404 w 2025587"/>
                <a:gd name="connsiteY12-3588" fmla="*/ 800922 h 1926586"/>
                <a:gd name="connsiteX13-3589" fmla="*/ 1739869 w 2025587"/>
                <a:gd name="connsiteY13-3590" fmla="*/ 1458948 h 1926586"/>
                <a:gd name="connsiteX14-3591" fmla="*/ 1766910 w 2025587"/>
                <a:gd name="connsiteY14-3592" fmla="*/ 1926586 h 1926586"/>
                <a:gd name="connsiteX15-3593" fmla="*/ 1908403 w 2025587"/>
                <a:gd name="connsiteY15-3594" fmla="*/ 886937 h 1926586"/>
                <a:gd name="connsiteX16-3595" fmla="*/ 2002407 w 2025587"/>
                <a:gd name="connsiteY16-3596" fmla="*/ 919584 h 1926586"/>
                <a:gd name="connsiteX17-3597" fmla="*/ 1935443 w 2025587"/>
                <a:gd name="connsiteY17-3598" fmla="*/ 634346 h 1926586"/>
                <a:gd name="connsiteX18-3599" fmla="*/ 1808236 w 2025587"/>
                <a:gd name="connsiteY18-3600" fmla="*/ 382178 h 1926586"/>
                <a:gd name="connsiteX19-3601" fmla="*/ 1722779 w 2025587"/>
                <a:gd name="connsiteY19-3602" fmla="*/ 0 h 1926586"/>
                <a:gd name="connsiteX20-3603" fmla="*/ 137599 w 2025587"/>
                <a:gd name="connsiteY20-3604" fmla="*/ 11906 h 1926586"/>
                <a:gd name="connsiteX0-3605" fmla="*/ 137599 w 2025587"/>
                <a:gd name="connsiteY0-3606" fmla="*/ 33160 h 1947840"/>
                <a:gd name="connsiteX1-3607" fmla="*/ 0 w 2025587"/>
                <a:gd name="connsiteY1-3608" fmla="*/ 285549 h 1947840"/>
                <a:gd name="connsiteX2-3609" fmla="*/ 99076 w 2025587"/>
                <a:gd name="connsiteY2-3610" fmla="*/ 482859 h 1947840"/>
                <a:gd name="connsiteX3-3611" fmla="*/ 121911 w 2025587"/>
                <a:gd name="connsiteY3-3612" fmla="*/ 1270340 h 1947840"/>
                <a:gd name="connsiteX4-3613" fmla="*/ 175010 w 2025587"/>
                <a:gd name="connsiteY4-3614" fmla="*/ 1603626 h 1947840"/>
                <a:gd name="connsiteX5-3615" fmla="*/ 218718 w 2025587"/>
                <a:gd name="connsiteY5-3616" fmla="*/ 1155462 h 1947840"/>
                <a:gd name="connsiteX6-3617" fmla="*/ 355451 w 2025587"/>
                <a:gd name="connsiteY6-3618" fmla="*/ 625623 h 1947840"/>
                <a:gd name="connsiteX7-3619" fmla="*/ 539675 w 2025587"/>
                <a:gd name="connsiteY7-3620" fmla="*/ 1013967 h 1947840"/>
                <a:gd name="connsiteX8-3621" fmla="*/ 685376 w 2025587"/>
                <a:gd name="connsiteY8-3622" fmla="*/ 1297380 h 1947840"/>
                <a:gd name="connsiteX9-3623" fmla="*/ 771525 w 2025587"/>
                <a:gd name="connsiteY9-3624" fmla="*/ 1059456 h 1947840"/>
                <a:gd name="connsiteX10-3625" fmla="*/ 936565 w 2025587"/>
                <a:gd name="connsiteY10-3626" fmla="*/ 847814 h 1947840"/>
                <a:gd name="connsiteX11-3627" fmla="*/ 1193362 w 2025587"/>
                <a:gd name="connsiteY11-3628" fmla="*/ 1112733 h 1947840"/>
                <a:gd name="connsiteX12-3629" fmla="*/ 1466404 w 2025587"/>
                <a:gd name="connsiteY12-3630" fmla="*/ 822176 h 1947840"/>
                <a:gd name="connsiteX13-3631" fmla="*/ 1739869 w 2025587"/>
                <a:gd name="connsiteY13-3632" fmla="*/ 1480202 h 1947840"/>
                <a:gd name="connsiteX14-3633" fmla="*/ 1766910 w 2025587"/>
                <a:gd name="connsiteY14-3634" fmla="*/ 1947840 h 1947840"/>
                <a:gd name="connsiteX15-3635" fmla="*/ 1908403 w 2025587"/>
                <a:gd name="connsiteY15-3636" fmla="*/ 908191 h 1947840"/>
                <a:gd name="connsiteX16-3637" fmla="*/ 2002407 w 2025587"/>
                <a:gd name="connsiteY16-3638" fmla="*/ 940838 h 1947840"/>
                <a:gd name="connsiteX17-3639" fmla="*/ 1935443 w 2025587"/>
                <a:gd name="connsiteY17-3640" fmla="*/ 655600 h 1947840"/>
                <a:gd name="connsiteX18-3641" fmla="*/ 1808236 w 2025587"/>
                <a:gd name="connsiteY18-3642" fmla="*/ 403432 h 1947840"/>
                <a:gd name="connsiteX19-3643" fmla="*/ 1722779 w 2025587"/>
                <a:gd name="connsiteY19-3644" fmla="*/ 21254 h 1947840"/>
                <a:gd name="connsiteX20-3645" fmla="*/ 885824 w 2025587"/>
                <a:gd name="connsiteY20-3646" fmla="*/ 47424 h 1947840"/>
                <a:gd name="connsiteX21" fmla="*/ 137599 w 2025587"/>
                <a:gd name="connsiteY21" fmla="*/ 33160 h 1947840"/>
                <a:gd name="connsiteX0-3647" fmla="*/ 137599 w 2025587"/>
                <a:gd name="connsiteY0-3648" fmla="*/ 33160 h 1947840"/>
                <a:gd name="connsiteX1-3649" fmla="*/ 0 w 2025587"/>
                <a:gd name="connsiteY1-3650" fmla="*/ 285549 h 1947840"/>
                <a:gd name="connsiteX2-3651" fmla="*/ 99076 w 2025587"/>
                <a:gd name="connsiteY2-3652" fmla="*/ 482859 h 1947840"/>
                <a:gd name="connsiteX3-3653" fmla="*/ 121911 w 2025587"/>
                <a:gd name="connsiteY3-3654" fmla="*/ 1270340 h 1947840"/>
                <a:gd name="connsiteX4-3655" fmla="*/ 175010 w 2025587"/>
                <a:gd name="connsiteY4-3656" fmla="*/ 1603626 h 1947840"/>
                <a:gd name="connsiteX5-3657" fmla="*/ 218718 w 2025587"/>
                <a:gd name="connsiteY5-3658" fmla="*/ 1155462 h 1947840"/>
                <a:gd name="connsiteX6-3659" fmla="*/ 355451 w 2025587"/>
                <a:gd name="connsiteY6-3660" fmla="*/ 625623 h 1947840"/>
                <a:gd name="connsiteX7-3661" fmla="*/ 539675 w 2025587"/>
                <a:gd name="connsiteY7-3662" fmla="*/ 1013967 h 1947840"/>
                <a:gd name="connsiteX8-3663" fmla="*/ 685376 w 2025587"/>
                <a:gd name="connsiteY8-3664" fmla="*/ 1297380 h 1947840"/>
                <a:gd name="connsiteX9-3665" fmla="*/ 771525 w 2025587"/>
                <a:gd name="connsiteY9-3666" fmla="*/ 1059456 h 1947840"/>
                <a:gd name="connsiteX10-3667" fmla="*/ 936565 w 2025587"/>
                <a:gd name="connsiteY10-3668" fmla="*/ 847814 h 1947840"/>
                <a:gd name="connsiteX11-3669" fmla="*/ 1193362 w 2025587"/>
                <a:gd name="connsiteY11-3670" fmla="*/ 1112733 h 1947840"/>
                <a:gd name="connsiteX12-3671" fmla="*/ 1466404 w 2025587"/>
                <a:gd name="connsiteY12-3672" fmla="*/ 822176 h 1947840"/>
                <a:gd name="connsiteX13-3673" fmla="*/ 1739869 w 2025587"/>
                <a:gd name="connsiteY13-3674" fmla="*/ 1480202 h 1947840"/>
                <a:gd name="connsiteX14-3675" fmla="*/ 1766910 w 2025587"/>
                <a:gd name="connsiteY14-3676" fmla="*/ 1947840 h 1947840"/>
                <a:gd name="connsiteX15-3677" fmla="*/ 1908403 w 2025587"/>
                <a:gd name="connsiteY15-3678" fmla="*/ 908191 h 1947840"/>
                <a:gd name="connsiteX16-3679" fmla="*/ 2002407 w 2025587"/>
                <a:gd name="connsiteY16-3680" fmla="*/ 940838 h 1947840"/>
                <a:gd name="connsiteX17-3681" fmla="*/ 1935443 w 2025587"/>
                <a:gd name="connsiteY17-3682" fmla="*/ 655600 h 1947840"/>
                <a:gd name="connsiteX18-3683" fmla="*/ 1808236 w 2025587"/>
                <a:gd name="connsiteY18-3684" fmla="*/ 403432 h 1947840"/>
                <a:gd name="connsiteX19-3685" fmla="*/ 1722779 w 2025587"/>
                <a:gd name="connsiteY19-3686" fmla="*/ 21254 h 1947840"/>
                <a:gd name="connsiteX20-3687" fmla="*/ 885824 w 2025587"/>
                <a:gd name="connsiteY20-3688" fmla="*/ 47424 h 1947840"/>
                <a:gd name="connsiteX21-3689" fmla="*/ 137599 w 2025587"/>
                <a:gd name="connsiteY21-3690" fmla="*/ 33160 h 1947840"/>
                <a:gd name="connsiteX0-3691" fmla="*/ 137599 w 2025587"/>
                <a:gd name="connsiteY0-3692" fmla="*/ 33160 h 1947840"/>
                <a:gd name="connsiteX1-3693" fmla="*/ 0 w 2025587"/>
                <a:gd name="connsiteY1-3694" fmla="*/ 285549 h 1947840"/>
                <a:gd name="connsiteX2-3695" fmla="*/ 99076 w 2025587"/>
                <a:gd name="connsiteY2-3696" fmla="*/ 482859 h 1947840"/>
                <a:gd name="connsiteX3-3697" fmla="*/ 121911 w 2025587"/>
                <a:gd name="connsiteY3-3698" fmla="*/ 1270340 h 1947840"/>
                <a:gd name="connsiteX4-3699" fmla="*/ 175010 w 2025587"/>
                <a:gd name="connsiteY4-3700" fmla="*/ 1603626 h 1947840"/>
                <a:gd name="connsiteX5-3701" fmla="*/ 218718 w 2025587"/>
                <a:gd name="connsiteY5-3702" fmla="*/ 1155462 h 1947840"/>
                <a:gd name="connsiteX6-3703" fmla="*/ 355451 w 2025587"/>
                <a:gd name="connsiteY6-3704" fmla="*/ 625623 h 1947840"/>
                <a:gd name="connsiteX7-3705" fmla="*/ 539675 w 2025587"/>
                <a:gd name="connsiteY7-3706" fmla="*/ 1013967 h 1947840"/>
                <a:gd name="connsiteX8-3707" fmla="*/ 685376 w 2025587"/>
                <a:gd name="connsiteY8-3708" fmla="*/ 1297380 h 1947840"/>
                <a:gd name="connsiteX9-3709" fmla="*/ 771525 w 2025587"/>
                <a:gd name="connsiteY9-3710" fmla="*/ 1059456 h 1947840"/>
                <a:gd name="connsiteX10-3711" fmla="*/ 936565 w 2025587"/>
                <a:gd name="connsiteY10-3712" fmla="*/ 847814 h 1947840"/>
                <a:gd name="connsiteX11-3713" fmla="*/ 1193362 w 2025587"/>
                <a:gd name="connsiteY11-3714" fmla="*/ 1112733 h 1947840"/>
                <a:gd name="connsiteX12-3715" fmla="*/ 1466404 w 2025587"/>
                <a:gd name="connsiteY12-3716" fmla="*/ 822176 h 1947840"/>
                <a:gd name="connsiteX13-3717" fmla="*/ 1739869 w 2025587"/>
                <a:gd name="connsiteY13-3718" fmla="*/ 1480202 h 1947840"/>
                <a:gd name="connsiteX14-3719" fmla="*/ 1766910 w 2025587"/>
                <a:gd name="connsiteY14-3720" fmla="*/ 1947840 h 1947840"/>
                <a:gd name="connsiteX15-3721" fmla="*/ 1908403 w 2025587"/>
                <a:gd name="connsiteY15-3722" fmla="*/ 908191 h 1947840"/>
                <a:gd name="connsiteX16-3723" fmla="*/ 2002407 w 2025587"/>
                <a:gd name="connsiteY16-3724" fmla="*/ 940838 h 1947840"/>
                <a:gd name="connsiteX17-3725" fmla="*/ 1935443 w 2025587"/>
                <a:gd name="connsiteY17-3726" fmla="*/ 655600 h 1947840"/>
                <a:gd name="connsiteX18-3727" fmla="*/ 1808236 w 2025587"/>
                <a:gd name="connsiteY18-3728" fmla="*/ 403432 h 1947840"/>
                <a:gd name="connsiteX19-3729" fmla="*/ 1722779 w 2025587"/>
                <a:gd name="connsiteY19-3730" fmla="*/ 21254 h 1947840"/>
                <a:gd name="connsiteX20-3731" fmla="*/ 885824 w 2025587"/>
                <a:gd name="connsiteY20-3732" fmla="*/ 47424 h 1947840"/>
                <a:gd name="connsiteX21-3733" fmla="*/ 137599 w 2025587"/>
                <a:gd name="connsiteY21-3734" fmla="*/ 33160 h 1947840"/>
                <a:gd name="connsiteX0-3735" fmla="*/ 137599 w 2025587"/>
                <a:gd name="connsiteY0-3736" fmla="*/ 34288 h 1948968"/>
                <a:gd name="connsiteX1-3737" fmla="*/ 0 w 2025587"/>
                <a:gd name="connsiteY1-3738" fmla="*/ 286677 h 1948968"/>
                <a:gd name="connsiteX2-3739" fmla="*/ 99076 w 2025587"/>
                <a:gd name="connsiteY2-3740" fmla="*/ 483987 h 1948968"/>
                <a:gd name="connsiteX3-3741" fmla="*/ 121911 w 2025587"/>
                <a:gd name="connsiteY3-3742" fmla="*/ 1271468 h 1948968"/>
                <a:gd name="connsiteX4-3743" fmla="*/ 175010 w 2025587"/>
                <a:gd name="connsiteY4-3744" fmla="*/ 1604754 h 1948968"/>
                <a:gd name="connsiteX5-3745" fmla="*/ 218718 w 2025587"/>
                <a:gd name="connsiteY5-3746" fmla="*/ 1156590 h 1948968"/>
                <a:gd name="connsiteX6-3747" fmla="*/ 355451 w 2025587"/>
                <a:gd name="connsiteY6-3748" fmla="*/ 626751 h 1948968"/>
                <a:gd name="connsiteX7-3749" fmla="*/ 539675 w 2025587"/>
                <a:gd name="connsiteY7-3750" fmla="*/ 1015095 h 1948968"/>
                <a:gd name="connsiteX8-3751" fmla="*/ 685376 w 2025587"/>
                <a:gd name="connsiteY8-3752" fmla="*/ 1298508 h 1948968"/>
                <a:gd name="connsiteX9-3753" fmla="*/ 771525 w 2025587"/>
                <a:gd name="connsiteY9-3754" fmla="*/ 1060584 h 1948968"/>
                <a:gd name="connsiteX10-3755" fmla="*/ 936565 w 2025587"/>
                <a:gd name="connsiteY10-3756" fmla="*/ 848942 h 1948968"/>
                <a:gd name="connsiteX11-3757" fmla="*/ 1193362 w 2025587"/>
                <a:gd name="connsiteY11-3758" fmla="*/ 1113861 h 1948968"/>
                <a:gd name="connsiteX12-3759" fmla="*/ 1466404 w 2025587"/>
                <a:gd name="connsiteY12-3760" fmla="*/ 823304 h 1948968"/>
                <a:gd name="connsiteX13-3761" fmla="*/ 1739869 w 2025587"/>
                <a:gd name="connsiteY13-3762" fmla="*/ 1481330 h 1948968"/>
                <a:gd name="connsiteX14-3763" fmla="*/ 1766910 w 2025587"/>
                <a:gd name="connsiteY14-3764" fmla="*/ 1948968 h 1948968"/>
                <a:gd name="connsiteX15-3765" fmla="*/ 1908403 w 2025587"/>
                <a:gd name="connsiteY15-3766" fmla="*/ 909319 h 1948968"/>
                <a:gd name="connsiteX16-3767" fmla="*/ 2002407 w 2025587"/>
                <a:gd name="connsiteY16-3768" fmla="*/ 941966 h 1948968"/>
                <a:gd name="connsiteX17-3769" fmla="*/ 1935443 w 2025587"/>
                <a:gd name="connsiteY17-3770" fmla="*/ 656728 h 1948968"/>
                <a:gd name="connsiteX18-3771" fmla="*/ 1808236 w 2025587"/>
                <a:gd name="connsiteY18-3772" fmla="*/ 404560 h 1948968"/>
                <a:gd name="connsiteX19-3773" fmla="*/ 1722779 w 2025587"/>
                <a:gd name="connsiteY19-3774" fmla="*/ 22382 h 1948968"/>
                <a:gd name="connsiteX20-3775" fmla="*/ 885824 w 2025587"/>
                <a:gd name="connsiteY20-3776" fmla="*/ 48552 h 1948968"/>
                <a:gd name="connsiteX21-3777" fmla="*/ 137599 w 2025587"/>
                <a:gd name="connsiteY21-3778" fmla="*/ 34288 h 1948968"/>
                <a:gd name="connsiteX0-3779" fmla="*/ 137599 w 2025587"/>
                <a:gd name="connsiteY0-3780" fmla="*/ 25092 h 1939772"/>
                <a:gd name="connsiteX1-3781" fmla="*/ 0 w 2025587"/>
                <a:gd name="connsiteY1-3782" fmla="*/ 277481 h 1939772"/>
                <a:gd name="connsiteX2-3783" fmla="*/ 99076 w 2025587"/>
                <a:gd name="connsiteY2-3784" fmla="*/ 474791 h 1939772"/>
                <a:gd name="connsiteX3-3785" fmla="*/ 121911 w 2025587"/>
                <a:gd name="connsiteY3-3786" fmla="*/ 1262272 h 1939772"/>
                <a:gd name="connsiteX4-3787" fmla="*/ 175010 w 2025587"/>
                <a:gd name="connsiteY4-3788" fmla="*/ 1595558 h 1939772"/>
                <a:gd name="connsiteX5-3789" fmla="*/ 218718 w 2025587"/>
                <a:gd name="connsiteY5-3790" fmla="*/ 1147394 h 1939772"/>
                <a:gd name="connsiteX6-3791" fmla="*/ 355451 w 2025587"/>
                <a:gd name="connsiteY6-3792" fmla="*/ 617555 h 1939772"/>
                <a:gd name="connsiteX7-3793" fmla="*/ 539675 w 2025587"/>
                <a:gd name="connsiteY7-3794" fmla="*/ 1005899 h 1939772"/>
                <a:gd name="connsiteX8-3795" fmla="*/ 685376 w 2025587"/>
                <a:gd name="connsiteY8-3796" fmla="*/ 1289312 h 1939772"/>
                <a:gd name="connsiteX9-3797" fmla="*/ 771525 w 2025587"/>
                <a:gd name="connsiteY9-3798" fmla="*/ 1051388 h 1939772"/>
                <a:gd name="connsiteX10-3799" fmla="*/ 936565 w 2025587"/>
                <a:gd name="connsiteY10-3800" fmla="*/ 839746 h 1939772"/>
                <a:gd name="connsiteX11-3801" fmla="*/ 1193362 w 2025587"/>
                <a:gd name="connsiteY11-3802" fmla="*/ 1104665 h 1939772"/>
                <a:gd name="connsiteX12-3803" fmla="*/ 1466404 w 2025587"/>
                <a:gd name="connsiteY12-3804" fmla="*/ 814108 h 1939772"/>
                <a:gd name="connsiteX13-3805" fmla="*/ 1739869 w 2025587"/>
                <a:gd name="connsiteY13-3806" fmla="*/ 1472134 h 1939772"/>
                <a:gd name="connsiteX14-3807" fmla="*/ 1766910 w 2025587"/>
                <a:gd name="connsiteY14-3808" fmla="*/ 1939772 h 1939772"/>
                <a:gd name="connsiteX15-3809" fmla="*/ 1908403 w 2025587"/>
                <a:gd name="connsiteY15-3810" fmla="*/ 900123 h 1939772"/>
                <a:gd name="connsiteX16-3811" fmla="*/ 2002407 w 2025587"/>
                <a:gd name="connsiteY16-3812" fmla="*/ 932770 h 1939772"/>
                <a:gd name="connsiteX17-3813" fmla="*/ 1935443 w 2025587"/>
                <a:gd name="connsiteY17-3814" fmla="*/ 647532 h 1939772"/>
                <a:gd name="connsiteX18-3815" fmla="*/ 1808236 w 2025587"/>
                <a:gd name="connsiteY18-3816" fmla="*/ 395364 h 1939772"/>
                <a:gd name="connsiteX19-3817" fmla="*/ 1722779 w 2025587"/>
                <a:gd name="connsiteY19-3818" fmla="*/ 13186 h 1939772"/>
                <a:gd name="connsiteX20-3819" fmla="*/ 885824 w 2025587"/>
                <a:gd name="connsiteY20-3820" fmla="*/ 39356 h 1939772"/>
                <a:gd name="connsiteX21-3821" fmla="*/ 137599 w 2025587"/>
                <a:gd name="connsiteY21-3822" fmla="*/ 25092 h 1939772"/>
                <a:gd name="connsiteX0-3823" fmla="*/ 137599 w 2025587"/>
                <a:gd name="connsiteY0-3824" fmla="*/ 25092 h 1939772"/>
                <a:gd name="connsiteX1-3825" fmla="*/ 0 w 2025587"/>
                <a:gd name="connsiteY1-3826" fmla="*/ 277481 h 1939772"/>
                <a:gd name="connsiteX2-3827" fmla="*/ 99076 w 2025587"/>
                <a:gd name="connsiteY2-3828" fmla="*/ 474791 h 1939772"/>
                <a:gd name="connsiteX3-3829" fmla="*/ 121911 w 2025587"/>
                <a:gd name="connsiteY3-3830" fmla="*/ 1262272 h 1939772"/>
                <a:gd name="connsiteX4-3831" fmla="*/ 175010 w 2025587"/>
                <a:gd name="connsiteY4-3832" fmla="*/ 1595558 h 1939772"/>
                <a:gd name="connsiteX5-3833" fmla="*/ 218718 w 2025587"/>
                <a:gd name="connsiteY5-3834" fmla="*/ 1147394 h 1939772"/>
                <a:gd name="connsiteX6-3835" fmla="*/ 355451 w 2025587"/>
                <a:gd name="connsiteY6-3836" fmla="*/ 617555 h 1939772"/>
                <a:gd name="connsiteX7-3837" fmla="*/ 539675 w 2025587"/>
                <a:gd name="connsiteY7-3838" fmla="*/ 1005899 h 1939772"/>
                <a:gd name="connsiteX8-3839" fmla="*/ 685376 w 2025587"/>
                <a:gd name="connsiteY8-3840" fmla="*/ 1289312 h 1939772"/>
                <a:gd name="connsiteX9-3841" fmla="*/ 771525 w 2025587"/>
                <a:gd name="connsiteY9-3842" fmla="*/ 1051388 h 1939772"/>
                <a:gd name="connsiteX10-3843" fmla="*/ 936565 w 2025587"/>
                <a:gd name="connsiteY10-3844" fmla="*/ 839746 h 1939772"/>
                <a:gd name="connsiteX11-3845" fmla="*/ 1193362 w 2025587"/>
                <a:gd name="connsiteY11-3846" fmla="*/ 1104665 h 1939772"/>
                <a:gd name="connsiteX12-3847" fmla="*/ 1466404 w 2025587"/>
                <a:gd name="connsiteY12-3848" fmla="*/ 814108 h 1939772"/>
                <a:gd name="connsiteX13-3849" fmla="*/ 1739869 w 2025587"/>
                <a:gd name="connsiteY13-3850" fmla="*/ 1472134 h 1939772"/>
                <a:gd name="connsiteX14-3851" fmla="*/ 1766910 w 2025587"/>
                <a:gd name="connsiteY14-3852" fmla="*/ 1939772 h 1939772"/>
                <a:gd name="connsiteX15-3853" fmla="*/ 1908403 w 2025587"/>
                <a:gd name="connsiteY15-3854" fmla="*/ 900123 h 1939772"/>
                <a:gd name="connsiteX16-3855" fmla="*/ 2002407 w 2025587"/>
                <a:gd name="connsiteY16-3856" fmla="*/ 932770 h 1939772"/>
                <a:gd name="connsiteX17-3857" fmla="*/ 1935443 w 2025587"/>
                <a:gd name="connsiteY17-3858" fmla="*/ 647532 h 1939772"/>
                <a:gd name="connsiteX18-3859" fmla="*/ 1808236 w 2025587"/>
                <a:gd name="connsiteY18-3860" fmla="*/ 395364 h 1939772"/>
                <a:gd name="connsiteX19-3861" fmla="*/ 1722779 w 2025587"/>
                <a:gd name="connsiteY19-3862" fmla="*/ 13186 h 1939772"/>
                <a:gd name="connsiteX20-3863" fmla="*/ 885824 w 2025587"/>
                <a:gd name="connsiteY20-3864" fmla="*/ 39356 h 1939772"/>
                <a:gd name="connsiteX21-3865" fmla="*/ 137599 w 2025587"/>
                <a:gd name="connsiteY21-3866" fmla="*/ 25092 h 1939772"/>
                <a:gd name="connsiteX0-3867" fmla="*/ 137599 w 2025587"/>
                <a:gd name="connsiteY0-3868" fmla="*/ 25092 h 1939772"/>
                <a:gd name="connsiteX1-3869" fmla="*/ 0 w 2025587"/>
                <a:gd name="connsiteY1-3870" fmla="*/ 277481 h 1939772"/>
                <a:gd name="connsiteX2-3871" fmla="*/ 99076 w 2025587"/>
                <a:gd name="connsiteY2-3872" fmla="*/ 474791 h 1939772"/>
                <a:gd name="connsiteX3-3873" fmla="*/ 121911 w 2025587"/>
                <a:gd name="connsiteY3-3874" fmla="*/ 1262272 h 1939772"/>
                <a:gd name="connsiteX4-3875" fmla="*/ 175010 w 2025587"/>
                <a:gd name="connsiteY4-3876" fmla="*/ 1595558 h 1939772"/>
                <a:gd name="connsiteX5-3877" fmla="*/ 218718 w 2025587"/>
                <a:gd name="connsiteY5-3878" fmla="*/ 1147394 h 1939772"/>
                <a:gd name="connsiteX6-3879" fmla="*/ 355451 w 2025587"/>
                <a:gd name="connsiteY6-3880" fmla="*/ 617555 h 1939772"/>
                <a:gd name="connsiteX7-3881" fmla="*/ 539675 w 2025587"/>
                <a:gd name="connsiteY7-3882" fmla="*/ 1005899 h 1939772"/>
                <a:gd name="connsiteX8-3883" fmla="*/ 685376 w 2025587"/>
                <a:gd name="connsiteY8-3884" fmla="*/ 1289312 h 1939772"/>
                <a:gd name="connsiteX9-3885" fmla="*/ 771525 w 2025587"/>
                <a:gd name="connsiteY9-3886" fmla="*/ 1051388 h 1939772"/>
                <a:gd name="connsiteX10-3887" fmla="*/ 936565 w 2025587"/>
                <a:gd name="connsiteY10-3888" fmla="*/ 839746 h 1939772"/>
                <a:gd name="connsiteX11-3889" fmla="*/ 1193362 w 2025587"/>
                <a:gd name="connsiteY11-3890" fmla="*/ 1104665 h 1939772"/>
                <a:gd name="connsiteX12-3891" fmla="*/ 1466404 w 2025587"/>
                <a:gd name="connsiteY12-3892" fmla="*/ 814108 h 1939772"/>
                <a:gd name="connsiteX13-3893" fmla="*/ 1739869 w 2025587"/>
                <a:gd name="connsiteY13-3894" fmla="*/ 1472134 h 1939772"/>
                <a:gd name="connsiteX14-3895" fmla="*/ 1766910 w 2025587"/>
                <a:gd name="connsiteY14-3896" fmla="*/ 1939772 h 1939772"/>
                <a:gd name="connsiteX15-3897" fmla="*/ 1908403 w 2025587"/>
                <a:gd name="connsiteY15-3898" fmla="*/ 900123 h 1939772"/>
                <a:gd name="connsiteX16-3899" fmla="*/ 2002407 w 2025587"/>
                <a:gd name="connsiteY16-3900" fmla="*/ 932770 h 1939772"/>
                <a:gd name="connsiteX17-3901" fmla="*/ 1935443 w 2025587"/>
                <a:gd name="connsiteY17-3902" fmla="*/ 647532 h 1939772"/>
                <a:gd name="connsiteX18-3903" fmla="*/ 1808236 w 2025587"/>
                <a:gd name="connsiteY18-3904" fmla="*/ 395364 h 1939772"/>
                <a:gd name="connsiteX19-3905" fmla="*/ 1722779 w 2025587"/>
                <a:gd name="connsiteY19-3906" fmla="*/ 13186 h 1939772"/>
                <a:gd name="connsiteX20-3907" fmla="*/ 885824 w 2025587"/>
                <a:gd name="connsiteY20-3908" fmla="*/ 39356 h 1939772"/>
                <a:gd name="connsiteX21-3909" fmla="*/ 137599 w 2025587"/>
                <a:gd name="connsiteY21-3910" fmla="*/ 25092 h 19397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267" y="connsiteY19-268"/>
                </a:cxn>
                <a:cxn ang="0">
                  <a:pos x="connsiteX20-1629" y="connsiteY20-1630"/>
                </a:cxn>
                <a:cxn ang="0">
                  <a:pos x="connsiteX21-3689" y="connsiteY21-3690"/>
                </a:cxn>
              </a:cxnLst>
              <a:rect l="l" t="t" r="r" b="b"/>
              <a:pathLst>
                <a:path w="2025587" h="1939772">
                  <a:moveTo>
                    <a:pt x="137599" y="25092"/>
                  </a:moveTo>
                  <a:cubicBezTo>
                    <a:pt x="38191" y="36995"/>
                    <a:pt x="2054" y="213246"/>
                    <a:pt x="0" y="277481"/>
                  </a:cubicBezTo>
                  <a:cubicBezTo>
                    <a:pt x="14614" y="436965"/>
                    <a:pt x="83123" y="351140"/>
                    <a:pt x="99076" y="474791"/>
                  </a:cubicBezTo>
                  <a:cubicBezTo>
                    <a:pt x="101925" y="753954"/>
                    <a:pt x="119062" y="983109"/>
                    <a:pt x="121911" y="1262272"/>
                  </a:cubicBezTo>
                  <a:cubicBezTo>
                    <a:pt x="128498" y="1446393"/>
                    <a:pt x="54122" y="1592413"/>
                    <a:pt x="175010" y="1595558"/>
                  </a:cubicBezTo>
                  <a:cubicBezTo>
                    <a:pt x="257842" y="1595395"/>
                    <a:pt x="207324" y="1297576"/>
                    <a:pt x="218718" y="1147394"/>
                  </a:cubicBezTo>
                  <a:cubicBezTo>
                    <a:pt x="214290" y="994593"/>
                    <a:pt x="278917" y="615574"/>
                    <a:pt x="355451" y="617555"/>
                  </a:cubicBezTo>
                  <a:cubicBezTo>
                    <a:pt x="474802" y="665246"/>
                    <a:pt x="523652" y="885235"/>
                    <a:pt x="539675" y="1005899"/>
                  </a:cubicBezTo>
                  <a:cubicBezTo>
                    <a:pt x="555698" y="1126563"/>
                    <a:pt x="618159" y="1293638"/>
                    <a:pt x="685376" y="1289312"/>
                  </a:cubicBezTo>
                  <a:cubicBezTo>
                    <a:pt x="752593" y="1284986"/>
                    <a:pt x="772523" y="1157272"/>
                    <a:pt x="771525" y="1051388"/>
                  </a:cubicBezTo>
                  <a:cubicBezTo>
                    <a:pt x="770527" y="945504"/>
                    <a:pt x="879356" y="845550"/>
                    <a:pt x="936565" y="839746"/>
                  </a:cubicBezTo>
                  <a:cubicBezTo>
                    <a:pt x="1158689" y="854234"/>
                    <a:pt x="1062660" y="1106268"/>
                    <a:pt x="1193362" y="1104665"/>
                  </a:cubicBezTo>
                  <a:cubicBezTo>
                    <a:pt x="1324064" y="1103062"/>
                    <a:pt x="1202353" y="882385"/>
                    <a:pt x="1466404" y="814108"/>
                  </a:cubicBezTo>
                  <a:cubicBezTo>
                    <a:pt x="1814734" y="838188"/>
                    <a:pt x="1770747" y="1158317"/>
                    <a:pt x="1739869" y="1472134"/>
                  </a:cubicBezTo>
                  <a:cubicBezTo>
                    <a:pt x="1708991" y="1785951"/>
                    <a:pt x="1650740" y="1928356"/>
                    <a:pt x="1766910" y="1939772"/>
                  </a:cubicBezTo>
                  <a:cubicBezTo>
                    <a:pt x="1952981" y="1874209"/>
                    <a:pt x="1896163" y="1187142"/>
                    <a:pt x="1908403" y="900123"/>
                  </a:cubicBezTo>
                  <a:cubicBezTo>
                    <a:pt x="1989745" y="822900"/>
                    <a:pt x="1928209" y="959987"/>
                    <a:pt x="2002407" y="932770"/>
                  </a:cubicBezTo>
                  <a:cubicBezTo>
                    <a:pt x="2068192" y="855947"/>
                    <a:pt x="1977330" y="727575"/>
                    <a:pt x="1935443" y="647532"/>
                  </a:cubicBezTo>
                  <a:cubicBezTo>
                    <a:pt x="1893556" y="567489"/>
                    <a:pt x="1874451" y="505614"/>
                    <a:pt x="1808236" y="395364"/>
                  </a:cubicBezTo>
                  <a:cubicBezTo>
                    <a:pt x="1889287" y="387034"/>
                    <a:pt x="1901284" y="102479"/>
                    <a:pt x="1722779" y="13186"/>
                  </a:cubicBezTo>
                  <a:cubicBezTo>
                    <a:pt x="1643656" y="-24718"/>
                    <a:pt x="1459584" y="30228"/>
                    <a:pt x="885824" y="39356"/>
                  </a:cubicBezTo>
                  <a:cubicBezTo>
                    <a:pt x="312064" y="48484"/>
                    <a:pt x="297936" y="11598"/>
                    <a:pt x="137599" y="2509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4903654" y="1926077"/>
              <a:ext cx="171549" cy="81040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230119"/>
                <a:gd name="connsiteY0-28" fmla="*/ 105406 h 105406"/>
                <a:gd name="connsiteX1-29" fmla="*/ 230119 w 230119"/>
                <a:gd name="connsiteY1-30" fmla="*/ 0 h 105406"/>
                <a:gd name="connsiteX0-31" fmla="*/ 0 w 230119"/>
                <a:gd name="connsiteY0-32" fmla="*/ 105406 h 105406"/>
                <a:gd name="connsiteX1-33" fmla="*/ 230119 w 230119"/>
                <a:gd name="connsiteY1-34" fmla="*/ 0 h 1054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30119" h="105406">
                  <a:moveTo>
                    <a:pt x="0" y="105406"/>
                  </a:moveTo>
                  <a:cubicBezTo>
                    <a:pt x="99254" y="102164"/>
                    <a:pt x="214610" y="46452"/>
                    <a:pt x="230119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5013253" y="1964214"/>
              <a:ext cx="90541" cy="66740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127051"/>
                <a:gd name="connsiteY0-28" fmla="*/ 74543 h 74543"/>
                <a:gd name="connsiteX1-29" fmla="*/ 127051 w 127051"/>
                <a:gd name="connsiteY1-30" fmla="*/ 0 h 74543"/>
                <a:gd name="connsiteX0-31" fmla="*/ 0 w 127051"/>
                <a:gd name="connsiteY0-32" fmla="*/ 74543 h 74543"/>
                <a:gd name="connsiteX1-33" fmla="*/ 127051 w 127051"/>
                <a:gd name="connsiteY1-34" fmla="*/ 0 h 74543"/>
                <a:gd name="connsiteX0-35" fmla="*/ 0 w 120610"/>
                <a:gd name="connsiteY0-36" fmla="*/ 83801 h 83801"/>
                <a:gd name="connsiteX1-37" fmla="*/ 120610 w 120610"/>
                <a:gd name="connsiteY1-38" fmla="*/ 0 h 83801"/>
                <a:gd name="connsiteX0-39" fmla="*/ 0 w 120610"/>
                <a:gd name="connsiteY0-40" fmla="*/ 83801 h 83801"/>
                <a:gd name="connsiteX1-41" fmla="*/ 120610 w 120610"/>
                <a:gd name="connsiteY1-42" fmla="*/ 0 h 838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20610" h="83801">
                  <a:moveTo>
                    <a:pt x="0" y="83801"/>
                  </a:moveTo>
                  <a:cubicBezTo>
                    <a:pt x="50940" y="74387"/>
                    <a:pt x="105101" y="37194"/>
                    <a:pt x="12061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4989429" y="2011886"/>
              <a:ext cx="128661" cy="76275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175364"/>
                <a:gd name="connsiteY0-28" fmla="*/ 93061 h 93061"/>
                <a:gd name="connsiteX1-29" fmla="*/ 175364 w 175364"/>
                <a:gd name="connsiteY1-30" fmla="*/ 0 h 93061"/>
                <a:gd name="connsiteX0-31" fmla="*/ 0 w 175364"/>
                <a:gd name="connsiteY0-32" fmla="*/ 93061 h 93061"/>
                <a:gd name="connsiteX1-33" fmla="*/ 175364 w 175364"/>
                <a:gd name="connsiteY1-34" fmla="*/ 0 h 93061"/>
                <a:gd name="connsiteX0-35" fmla="*/ 0 w 175364"/>
                <a:gd name="connsiteY0-36" fmla="*/ 93061 h 93061"/>
                <a:gd name="connsiteX1-37" fmla="*/ 175364 w 175364"/>
                <a:gd name="connsiteY1-38" fmla="*/ 0 h 93061"/>
                <a:gd name="connsiteX0-39" fmla="*/ 0 w 175364"/>
                <a:gd name="connsiteY0-40" fmla="*/ 102321 h 102321"/>
                <a:gd name="connsiteX1-41" fmla="*/ 175364 w 175364"/>
                <a:gd name="connsiteY1-42" fmla="*/ 0 h 10232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75364" h="102321">
                  <a:moveTo>
                    <a:pt x="0" y="102321"/>
                  </a:moveTo>
                  <a:cubicBezTo>
                    <a:pt x="92811" y="86734"/>
                    <a:pt x="163077" y="34106"/>
                    <a:pt x="175364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4856001" y="2207338"/>
              <a:ext cx="238263" cy="90578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317083"/>
                <a:gd name="connsiteY0-28" fmla="*/ 133184 h 133184"/>
                <a:gd name="connsiteX1-29" fmla="*/ 317083 w 317083"/>
                <a:gd name="connsiteY1-30" fmla="*/ 0 h 133184"/>
                <a:gd name="connsiteX0-31" fmla="*/ 0 w 317083"/>
                <a:gd name="connsiteY0-32" fmla="*/ 133184 h 133184"/>
                <a:gd name="connsiteX1-33" fmla="*/ 317083 w 317083"/>
                <a:gd name="connsiteY1-34" fmla="*/ 0 h 133184"/>
                <a:gd name="connsiteX0-35" fmla="*/ 0 w 320304"/>
                <a:gd name="connsiteY0-36" fmla="*/ 117752 h 117752"/>
                <a:gd name="connsiteX1-37" fmla="*/ 320304 w 320304"/>
                <a:gd name="connsiteY1-38" fmla="*/ 0 h 1177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20304" h="117752">
                  <a:moveTo>
                    <a:pt x="0" y="117752"/>
                  </a:moveTo>
                  <a:cubicBezTo>
                    <a:pt x="173333" y="89819"/>
                    <a:pt x="304795" y="46452"/>
                    <a:pt x="320304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4922715" y="2140598"/>
              <a:ext cx="195374" cy="90578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268770"/>
                <a:gd name="connsiteY0-28" fmla="*/ 117752 h 117752"/>
                <a:gd name="connsiteX1-29" fmla="*/ 268770 w 268770"/>
                <a:gd name="connsiteY1-30" fmla="*/ 0 h 117752"/>
                <a:gd name="connsiteX0-31" fmla="*/ 0 w 268770"/>
                <a:gd name="connsiteY0-32" fmla="*/ 117752 h 117752"/>
                <a:gd name="connsiteX1-33" fmla="*/ 268770 w 268770"/>
                <a:gd name="connsiteY1-34" fmla="*/ 0 h 1177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68770" h="117752">
                  <a:moveTo>
                    <a:pt x="0" y="117752"/>
                  </a:moveTo>
                  <a:cubicBezTo>
                    <a:pt x="121799" y="105251"/>
                    <a:pt x="253261" y="46452"/>
                    <a:pt x="26877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4922715" y="2297916"/>
              <a:ext cx="152488" cy="85809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210794"/>
                <a:gd name="connsiteY0-28" fmla="*/ 96147 h 96147"/>
                <a:gd name="connsiteX1-29" fmla="*/ 210794 w 210794"/>
                <a:gd name="connsiteY1-30" fmla="*/ 0 h 96147"/>
                <a:gd name="connsiteX0-31" fmla="*/ 0 w 210794"/>
                <a:gd name="connsiteY0-32" fmla="*/ 96147 h 96147"/>
                <a:gd name="connsiteX1-33" fmla="*/ 210794 w 210794"/>
                <a:gd name="connsiteY1-34" fmla="*/ 0 h 96147"/>
                <a:gd name="connsiteX0-35" fmla="*/ 0 w 207573"/>
                <a:gd name="connsiteY0-36" fmla="*/ 114665 h 114665"/>
                <a:gd name="connsiteX1-37" fmla="*/ 207573 w 207573"/>
                <a:gd name="connsiteY1-38" fmla="*/ 0 h 114665"/>
                <a:gd name="connsiteX0-39" fmla="*/ 0 w 207573"/>
                <a:gd name="connsiteY0-40" fmla="*/ 114665 h 114665"/>
                <a:gd name="connsiteX1-41" fmla="*/ 207573 w 207573"/>
                <a:gd name="connsiteY1-42" fmla="*/ 0 h 114665"/>
                <a:gd name="connsiteX0-43" fmla="*/ 0 w 207573"/>
                <a:gd name="connsiteY0-44" fmla="*/ 114665 h 114665"/>
                <a:gd name="connsiteX1-45" fmla="*/ 207573 w 207573"/>
                <a:gd name="connsiteY1-46" fmla="*/ 0 h 1146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07573" h="114665">
                  <a:moveTo>
                    <a:pt x="0" y="114665"/>
                  </a:moveTo>
                  <a:cubicBezTo>
                    <a:pt x="118576" y="86732"/>
                    <a:pt x="185622" y="46452"/>
                    <a:pt x="207573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4941776" y="2340819"/>
              <a:ext cx="162019" cy="100112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233340"/>
                <a:gd name="connsiteY0-28" fmla="*/ 114665 h 114665"/>
                <a:gd name="connsiteX1-29" fmla="*/ 233340 w 233340"/>
                <a:gd name="connsiteY1-30" fmla="*/ 0 h 114665"/>
                <a:gd name="connsiteX0-31" fmla="*/ 0 w 233340"/>
                <a:gd name="connsiteY0-32" fmla="*/ 114665 h 114665"/>
                <a:gd name="connsiteX1-33" fmla="*/ 233340 w 233340"/>
                <a:gd name="connsiteY1-34" fmla="*/ 0 h 114665"/>
                <a:gd name="connsiteX0-35" fmla="*/ 0 w 233340"/>
                <a:gd name="connsiteY0-36" fmla="*/ 114665 h 114665"/>
                <a:gd name="connsiteX1-37" fmla="*/ 233340 w 233340"/>
                <a:gd name="connsiteY1-38" fmla="*/ 0 h 114665"/>
                <a:gd name="connsiteX0-39" fmla="*/ 0 w 217236"/>
                <a:gd name="connsiteY0-40" fmla="*/ 127011 h 127011"/>
                <a:gd name="connsiteX1-41" fmla="*/ 217236 w 217236"/>
                <a:gd name="connsiteY1-42" fmla="*/ 0 h 127011"/>
                <a:gd name="connsiteX0-43" fmla="*/ 0 w 217236"/>
                <a:gd name="connsiteY0-44" fmla="*/ 127011 h 127011"/>
                <a:gd name="connsiteX1-45" fmla="*/ 217236 w 217236"/>
                <a:gd name="connsiteY1-46" fmla="*/ 0 h 1270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17236" h="127011">
                  <a:moveTo>
                    <a:pt x="0" y="127011"/>
                  </a:moveTo>
                  <a:cubicBezTo>
                    <a:pt x="96032" y="111424"/>
                    <a:pt x="182402" y="52624"/>
                    <a:pt x="217236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5022784" y="2393259"/>
              <a:ext cx="90541" cy="71506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297757"/>
                <a:gd name="connsiteY0-28" fmla="*/ 127011 h 127011"/>
                <a:gd name="connsiteX1-29" fmla="*/ 297757 w 297757"/>
                <a:gd name="connsiteY1-30" fmla="*/ 0 h 127011"/>
                <a:gd name="connsiteX0-31" fmla="*/ 0 w 297757"/>
                <a:gd name="connsiteY0-32" fmla="*/ 127011 h 127011"/>
                <a:gd name="connsiteX1-33" fmla="*/ 297757 w 297757"/>
                <a:gd name="connsiteY1-34" fmla="*/ 0 h 127011"/>
                <a:gd name="connsiteX0-35" fmla="*/ 0 w 172143"/>
                <a:gd name="connsiteY0-36" fmla="*/ 99234 h 99234"/>
                <a:gd name="connsiteX1-37" fmla="*/ 172143 w 172143"/>
                <a:gd name="connsiteY1-38" fmla="*/ 0 h 99234"/>
                <a:gd name="connsiteX0-39" fmla="*/ 0 w 172143"/>
                <a:gd name="connsiteY0-40" fmla="*/ 99234 h 99234"/>
                <a:gd name="connsiteX1-41" fmla="*/ 172143 w 172143"/>
                <a:gd name="connsiteY1-42" fmla="*/ 0 h 99234"/>
                <a:gd name="connsiteX0-43" fmla="*/ 0 w 175364"/>
                <a:gd name="connsiteY0-44" fmla="*/ 111580 h 111580"/>
                <a:gd name="connsiteX1-45" fmla="*/ 175364 w 175364"/>
                <a:gd name="connsiteY1-46" fmla="*/ 0 h 111580"/>
                <a:gd name="connsiteX0-47" fmla="*/ 0 w 175364"/>
                <a:gd name="connsiteY0-48" fmla="*/ 111580 h 111580"/>
                <a:gd name="connsiteX1-49" fmla="*/ 175364 w 175364"/>
                <a:gd name="connsiteY1-50" fmla="*/ 0 h 111580"/>
                <a:gd name="connsiteX0-51" fmla="*/ 0 w 127050"/>
                <a:gd name="connsiteY0-52" fmla="*/ 96147 h 96147"/>
                <a:gd name="connsiteX1-53" fmla="*/ 127050 w 127050"/>
                <a:gd name="connsiteY1-54" fmla="*/ 0 h 96147"/>
                <a:gd name="connsiteX0-55" fmla="*/ 0 w 127050"/>
                <a:gd name="connsiteY0-56" fmla="*/ 96147 h 96147"/>
                <a:gd name="connsiteX1-57" fmla="*/ 127050 w 127050"/>
                <a:gd name="connsiteY1-58" fmla="*/ 0 h 961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27050" h="96147">
                  <a:moveTo>
                    <a:pt x="0" y="96147"/>
                  </a:moveTo>
                  <a:cubicBezTo>
                    <a:pt x="54162" y="83647"/>
                    <a:pt x="124425" y="37194"/>
                    <a:pt x="1270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5037081" y="2445696"/>
              <a:ext cx="95305" cy="66740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133492"/>
                <a:gd name="connsiteY0-28" fmla="*/ 80715 h 80715"/>
                <a:gd name="connsiteX1-29" fmla="*/ 133492 w 133492"/>
                <a:gd name="connsiteY1-30" fmla="*/ 0 h 80715"/>
                <a:gd name="connsiteX0-31" fmla="*/ 0 w 133492"/>
                <a:gd name="connsiteY0-32" fmla="*/ 80715 h 80715"/>
                <a:gd name="connsiteX1-33" fmla="*/ 133492 w 133492"/>
                <a:gd name="connsiteY1-34" fmla="*/ 0 h 80715"/>
                <a:gd name="connsiteX0-35" fmla="*/ 0 w 133492"/>
                <a:gd name="connsiteY0-36" fmla="*/ 80715 h 80715"/>
                <a:gd name="connsiteX1-37" fmla="*/ 133492 w 133492"/>
                <a:gd name="connsiteY1-38" fmla="*/ 0 h 80715"/>
                <a:gd name="connsiteX0-39" fmla="*/ 0 w 127050"/>
                <a:gd name="connsiteY0-40" fmla="*/ 89973 h 89973"/>
                <a:gd name="connsiteX1-41" fmla="*/ 127050 w 127050"/>
                <a:gd name="connsiteY1-42" fmla="*/ 0 h 89973"/>
                <a:gd name="connsiteX0-43" fmla="*/ 0 w 127050"/>
                <a:gd name="connsiteY0-44" fmla="*/ 89973 h 89973"/>
                <a:gd name="connsiteX1-45" fmla="*/ 127050 w 127050"/>
                <a:gd name="connsiteY1-46" fmla="*/ 0 h 8997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27050" h="89973">
                  <a:moveTo>
                    <a:pt x="0" y="89973"/>
                  </a:moveTo>
                  <a:cubicBezTo>
                    <a:pt x="60602" y="71300"/>
                    <a:pt x="101878" y="43366"/>
                    <a:pt x="1270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4951306" y="2059558"/>
              <a:ext cx="181080" cy="95343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262327"/>
                <a:gd name="connsiteY0-28" fmla="*/ 117752 h 117752"/>
                <a:gd name="connsiteX1-29" fmla="*/ 262327 w 262327"/>
                <a:gd name="connsiteY1-30" fmla="*/ 0 h 117752"/>
                <a:gd name="connsiteX0-31" fmla="*/ 0 w 243002"/>
                <a:gd name="connsiteY0-32" fmla="*/ 123925 h 123925"/>
                <a:gd name="connsiteX1-33" fmla="*/ 243002 w 243002"/>
                <a:gd name="connsiteY1-34" fmla="*/ 0 h 123925"/>
                <a:gd name="connsiteX0-35" fmla="*/ 0 w 243002"/>
                <a:gd name="connsiteY0-36" fmla="*/ 123925 h 123925"/>
                <a:gd name="connsiteX1-37" fmla="*/ 243002 w 243002"/>
                <a:gd name="connsiteY1-38" fmla="*/ 0 h 123925"/>
                <a:gd name="connsiteX0-39" fmla="*/ 0 w 243002"/>
                <a:gd name="connsiteY0-40" fmla="*/ 123925 h 123925"/>
                <a:gd name="connsiteX1-41" fmla="*/ 243002 w 243002"/>
                <a:gd name="connsiteY1-42" fmla="*/ 0 h 1239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43002" h="123925">
                  <a:moveTo>
                    <a:pt x="0" y="123925"/>
                  </a:moveTo>
                  <a:cubicBezTo>
                    <a:pt x="99253" y="114511"/>
                    <a:pt x="208169" y="68057"/>
                    <a:pt x="243002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5018020" y="2502902"/>
              <a:ext cx="138191" cy="81043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313861"/>
                <a:gd name="connsiteY0-28" fmla="*/ 117752 h 117752"/>
                <a:gd name="connsiteX1-29" fmla="*/ 313861 w 313861"/>
                <a:gd name="connsiteY1-30" fmla="*/ 0 h 117752"/>
                <a:gd name="connsiteX0-31" fmla="*/ 0 w 313861"/>
                <a:gd name="connsiteY0-32" fmla="*/ 117752 h 117752"/>
                <a:gd name="connsiteX1-33" fmla="*/ 313861 w 313861"/>
                <a:gd name="connsiteY1-34" fmla="*/ 0 h 117752"/>
                <a:gd name="connsiteX0-35" fmla="*/ 0 w 313861"/>
                <a:gd name="connsiteY0-36" fmla="*/ 117752 h 117752"/>
                <a:gd name="connsiteX1-37" fmla="*/ 313861 w 313861"/>
                <a:gd name="connsiteY1-38" fmla="*/ 0 h 117752"/>
                <a:gd name="connsiteX0-39" fmla="*/ 0 w 246223"/>
                <a:gd name="connsiteY0-40" fmla="*/ 102320 h 102320"/>
                <a:gd name="connsiteX1-41" fmla="*/ 246223 w 246223"/>
                <a:gd name="connsiteY1-42" fmla="*/ 0 h 102320"/>
                <a:gd name="connsiteX0-43" fmla="*/ 0 w 246223"/>
                <a:gd name="connsiteY0-44" fmla="*/ 102320 h 102746"/>
                <a:gd name="connsiteX1-45" fmla="*/ 246223 w 246223"/>
                <a:gd name="connsiteY1-46" fmla="*/ 0 h 102746"/>
                <a:gd name="connsiteX0-47" fmla="*/ 0 w 226897"/>
                <a:gd name="connsiteY0-48" fmla="*/ 111579 h 111952"/>
                <a:gd name="connsiteX1-49" fmla="*/ 226897 w 226897"/>
                <a:gd name="connsiteY1-50" fmla="*/ 0 h 111952"/>
                <a:gd name="connsiteX0-51" fmla="*/ 0 w 226897"/>
                <a:gd name="connsiteY0-52" fmla="*/ 111579 h 111579"/>
                <a:gd name="connsiteX1-53" fmla="*/ 226897 w 226897"/>
                <a:gd name="connsiteY1-54" fmla="*/ 0 h 111579"/>
                <a:gd name="connsiteX0-55" fmla="*/ 0 w 223676"/>
                <a:gd name="connsiteY0-56" fmla="*/ 123925 h 123925"/>
                <a:gd name="connsiteX1-57" fmla="*/ 223676 w 223676"/>
                <a:gd name="connsiteY1-58" fmla="*/ 0 h 123925"/>
                <a:gd name="connsiteX0-59" fmla="*/ 0 w 223676"/>
                <a:gd name="connsiteY0-60" fmla="*/ 123925 h 123925"/>
                <a:gd name="connsiteX1-61" fmla="*/ 223676 w 223676"/>
                <a:gd name="connsiteY1-62" fmla="*/ 0 h 123925"/>
                <a:gd name="connsiteX0-63" fmla="*/ 0 w 185026"/>
                <a:gd name="connsiteY0-64" fmla="*/ 108493 h 108493"/>
                <a:gd name="connsiteX1-65" fmla="*/ 185026 w 185026"/>
                <a:gd name="connsiteY1-66" fmla="*/ 0 h 108493"/>
                <a:gd name="connsiteX0-67" fmla="*/ 0 w 185026"/>
                <a:gd name="connsiteY0-68" fmla="*/ 108493 h 108493"/>
                <a:gd name="connsiteX1-69" fmla="*/ 185026 w 185026"/>
                <a:gd name="connsiteY1-70" fmla="*/ 0 h 1084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85026" h="108493">
                  <a:moveTo>
                    <a:pt x="0" y="108493"/>
                  </a:moveTo>
                  <a:cubicBezTo>
                    <a:pt x="86367" y="86734"/>
                    <a:pt x="153413" y="49539"/>
                    <a:pt x="185026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4998959" y="2569642"/>
              <a:ext cx="171549" cy="85809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246224"/>
                <a:gd name="connsiteY0-28" fmla="*/ 108492 h 108492"/>
                <a:gd name="connsiteX1-29" fmla="*/ 246224 w 246224"/>
                <a:gd name="connsiteY1-30" fmla="*/ 0 h 108492"/>
                <a:gd name="connsiteX0-31" fmla="*/ 0 w 246224"/>
                <a:gd name="connsiteY0-32" fmla="*/ 108492 h 108492"/>
                <a:gd name="connsiteX1-33" fmla="*/ 246224 w 246224"/>
                <a:gd name="connsiteY1-34" fmla="*/ 0 h 108492"/>
                <a:gd name="connsiteX0-35" fmla="*/ 0 w 246224"/>
                <a:gd name="connsiteY0-36" fmla="*/ 108492 h 108492"/>
                <a:gd name="connsiteX1-37" fmla="*/ 246224 w 246224"/>
                <a:gd name="connsiteY1-38" fmla="*/ 0 h 108492"/>
                <a:gd name="connsiteX0-39" fmla="*/ 0 w 236561"/>
                <a:gd name="connsiteY0-40" fmla="*/ 114665 h 114665"/>
                <a:gd name="connsiteX1-41" fmla="*/ 236561 w 236561"/>
                <a:gd name="connsiteY1-42" fmla="*/ 0 h 114665"/>
                <a:gd name="connsiteX0-43" fmla="*/ 0 w 236561"/>
                <a:gd name="connsiteY0-44" fmla="*/ 114665 h 114665"/>
                <a:gd name="connsiteX1-45" fmla="*/ 236561 w 236561"/>
                <a:gd name="connsiteY1-46" fmla="*/ 0 h 1146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36561" h="114665">
                  <a:moveTo>
                    <a:pt x="0" y="114665"/>
                  </a:moveTo>
                  <a:cubicBezTo>
                    <a:pt x="121799" y="92904"/>
                    <a:pt x="204948" y="43364"/>
                    <a:pt x="23656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5003723" y="2617314"/>
              <a:ext cx="185847" cy="95343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246223"/>
                <a:gd name="connsiteY0-28" fmla="*/ 120838 h 120838"/>
                <a:gd name="connsiteX1-29" fmla="*/ 246223 w 246223"/>
                <a:gd name="connsiteY1-30" fmla="*/ 0 h 120838"/>
                <a:gd name="connsiteX0-31" fmla="*/ 0 w 246223"/>
                <a:gd name="connsiteY0-32" fmla="*/ 120838 h 120838"/>
                <a:gd name="connsiteX1-33" fmla="*/ 246223 w 246223"/>
                <a:gd name="connsiteY1-34" fmla="*/ 0 h 120838"/>
                <a:gd name="connsiteX0-35" fmla="*/ 0 w 246223"/>
                <a:gd name="connsiteY0-36" fmla="*/ 120838 h 120838"/>
                <a:gd name="connsiteX1-37" fmla="*/ 246223 w 246223"/>
                <a:gd name="connsiteY1-38" fmla="*/ 0 h 120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46223" h="120838">
                  <a:moveTo>
                    <a:pt x="0" y="120838"/>
                  </a:moveTo>
                  <a:cubicBezTo>
                    <a:pt x="125019" y="108337"/>
                    <a:pt x="221051" y="46452"/>
                    <a:pt x="246223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5018020" y="2679289"/>
              <a:ext cx="181080" cy="85809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249445"/>
                <a:gd name="connsiteY0-28" fmla="*/ 114665 h 114665"/>
                <a:gd name="connsiteX1-29" fmla="*/ 249445 w 249445"/>
                <a:gd name="connsiteY1-30" fmla="*/ 0 h 114665"/>
                <a:gd name="connsiteX0-31" fmla="*/ 0 w 249445"/>
                <a:gd name="connsiteY0-32" fmla="*/ 114665 h 114665"/>
                <a:gd name="connsiteX1-33" fmla="*/ 249445 w 249445"/>
                <a:gd name="connsiteY1-34" fmla="*/ 0 h 114665"/>
                <a:gd name="connsiteX0-35" fmla="*/ 0 w 249445"/>
                <a:gd name="connsiteY0-36" fmla="*/ 114665 h 114665"/>
                <a:gd name="connsiteX1-37" fmla="*/ 249445 w 249445"/>
                <a:gd name="connsiteY1-38" fmla="*/ 0 h 1146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49445" h="114665">
                  <a:moveTo>
                    <a:pt x="0" y="114665"/>
                  </a:moveTo>
                  <a:cubicBezTo>
                    <a:pt x="154007" y="80560"/>
                    <a:pt x="221053" y="43366"/>
                    <a:pt x="249445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4884593" y="4052231"/>
              <a:ext cx="266855" cy="128712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355734"/>
                <a:gd name="connsiteY0-28" fmla="*/ 160961 h 160961"/>
                <a:gd name="connsiteX1-29" fmla="*/ 355734 w 355734"/>
                <a:gd name="connsiteY1-30" fmla="*/ 0 h 160961"/>
                <a:gd name="connsiteX0-31" fmla="*/ 0 w 355734"/>
                <a:gd name="connsiteY0-32" fmla="*/ 160961 h 160961"/>
                <a:gd name="connsiteX1-33" fmla="*/ 355734 w 355734"/>
                <a:gd name="connsiteY1-34" fmla="*/ 0 h 160961"/>
                <a:gd name="connsiteX0-35" fmla="*/ 0 w 362175"/>
                <a:gd name="connsiteY0-36" fmla="*/ 167134 h 167134"/>
                <a:gd name="connsiteX1-37" fmla="*/ 362175 w 362175"/>
                <a:gd name="connsiteY1-38" fmla="*/ 0 h 167134"/>
                <a:gd name="connsiteX0-39" fmla="*/ 0 w 362175"/>
                <a:gd name="connsiteY0-40" fmla="*/ 167134 h 167134"/>
                <a:gd name="connsiteX1-41" fmla="*/ 362175 w 362175"/>
                <a:gd name="connsiteY1-42" fmla="*/ 0 h 167134"/>
                <a:gd name="connsiteX0-43" fmla="*/ 0 w 362175"/>
                <a:gd name="connsiteY0-44" fmla="*/ 167134 h 167134"/>
                <a:gd name="connsiteX1-45" fmla="*/ 362175 w 362175"/>
                <a:gd name="connsiteY1-46" fmla="*/ 0 h 1671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62175" h="167134">
                  <a:moveTo>
                    <a:pt x="0" y="167134"/>
                  </a:moveTo>
                  <a:cubicBezTo>
                    <a:pt x="157228" y="129942"/>
                    <a:pt x="337003" y="71143"/>
                    <a:pt x="362175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4822643" y="4128506"/>
              <a:ext cx="295446" cy="109643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400826"/>
                <a:gd name="connsiteY0-28" fmla="*/ 145529 h 145529"/>
                <a:gd name="connsiteX1-29" fmla="*/ 400826 w 400826"/>
                <a:gd name="connsiteY1-30" fmla="*/ 0 h 145529"/>
                <a:gd name="connsiteX0-31" fmla="*/ 0 w 400826"/>
                <a:gd name="connsiteY0-32" fmla="*/ 145529 h 145529"/>
                <a:gd name="connsiteX1-33" fmla="*/ 400826 w 400826"/>
                <a:gd name="connsiteY1-34" fmla="*/ 0 h 145529"/>
                <a:gd name="connsiteX0-35" fmla="*/ 0 w 400826"/>
                <a:gd name="connsiteY0-36" fmla="*/ 145529 h 145529"/>
                <a:gd name="connsiteX1-37" fmla="*/ 400826 w 400826"/>
                <a:gd name="connsiteY1-38" fmla="*/ 0 h 14552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00826" h="145529">
                  <a:moveTo>
                    <a:pt x="0" y="145529"/>
                  </a:moveTo>
                  <a:cubicBezTo>
                    <a:pt x="147566" y="129942"/>
                    <a:pt x="362772" y="71143"/>
                    <a:pt x="400826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4841704" y="4209546"/>
              <a:ext cx="238263" cy="100112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317083"/>
                <a:gd name="connsiteY0-28" fmla="*/ 120838 h 120838"/>
                <a:gd name="connsiteX1-29" fmla="*/ 317083 w 317083"/>
                <a:gd name="connsiteY1-30" fmla="*/ 0 h 120838"/>
                <a:gd name="connsiteX0-31" fmla="*/ 0 w 323525"/>
                <a:gd name="connsiteY0-32" fmla="*/ 136271 h 136271"/>
                <a:gd name="connsiteX1-33" fmla="*/ 323525 w 323525"/>
                <a:gd name="connsiteY1-34" fmla="*/ 0 h 136271"/>
                <a:gd name="connsiteX0-35" fmla="*/ 0 w 323525"/>
                <a:gd name="connsiteY0-36" fmla="*/ 136271 h 136271"/>
                <a:gd name="connsiteX1-37" fmla="*/ 323525 w 323525"/>
                <a:gd name="connsiteY1-38" fmla="*/ 0 h 136271"/>
                <a:gd name="connsiteX0-39" fmla="*/ 0 w 323525"/>
                <a:gd name="connsiteY0-40" fmla="*/ 127013 h 127013"/>
                <a:gd name="connsiteX1-41" fmla="*/ 323525 w 323525"/>
                <a:gd name="connsiteY1-42" fmla="*/ 0 h 1270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23525" h="127013">
                  <a:moveTo>
                    <a:pt x="0" y="127013"/>
                  </a:moveTo>
                  <a:cubicBezTo>
                    <a:pt x="160449" y="102166"/>
                    <a:pt x="275808" y="52624"/>
                    <a:pt x="323525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4674921" y="4295355"/>
              <a:ext cx="357393" cy="138249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484569"/>
                <a:gd name="connsiteY0-28" fmla="*/ 139357 h 139357"/>
                <a:gd name="connsiteX1-29" fmla="*/ 484569 w 484569"/>
                <a:gd name="connsiteY1-30" fmla="*/ 0 h 139357"/>
                <a:gd name="connsiteX0-31" fmla="*/ 0 w 484569"/>
                <a:gd name="connsiteY0-32" fmla="*/ 139357 h 139357"/>
                <a:gd name="connsiteX1-33" fmla="*/ 484569 w 484569"/>
                <a:gd name="connsiteY1-34" fmla="*/ 0 h 139357"/>
                <a:gd name="connsiteX0-35" fmla="*/ 0 w 484569"/>
                <a:gd name="connsiteY0-36" fmla="*/ 139357 h 139357"/>
                <a:gd name="connsiteX1-37" fmla="*/ 484569 w 484569"/>
                <a:gd name="connsiteY1-38" fmla="*/ 0 h 139357"/>
                <a:gd name="connsiteX0-39" fmla="*/ 0 w 484569"/>
                <a:gd name="connsiteY0-40" fmla="*/ 154789 h 154789"/>
                <a:gd name="connsiteX1-41" fmla="*/ 484569 w 484569"/>
                <a:gd name="connsiteY1-42" fmla="*/ 0 h 154789"/>
                <a:gd name="connsiteX0-43" fmla="*/ 0 w 484569"/>
                <a:gd name="connsiteY0-44" fmla="*/ 154789 h 154789"/>
                <a:gd name="connsiteX1-45" fmla="*/ 484569 w 484569"/>
                <a:gd name="connsiteY1-46" fmla="*/ 0 h 154789"/>
                <a:gd name="connsiteX0-47" fmla="*/ 0 w 484569"/>
                <a:gd name="connsiteY0-48" fmla="*/ 176394 h 176394"/>
                <a:gd name="connsiteX1-49" fmla="*/ 484569 w 484569"/>
                <a:gd name="connsiteY1-50" fmla="*/ 0 h 176394"/>
                <a:gd name="connsiteX0-51" fmla="*/ 0 w 484569"/>
                <a:gd name="connsiteY0-52" fmla="*/ 176394 h 176394"/>
                <a:gd name="connsiteX1-53" fmla="*/ 484569 w 484569"/>
                <a:gd name="connsiteY1-54" fmla="*/ 0 h 1763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84569" h="176394">
                  <a:moveTo>
                    <a:pt x="0" y="176394"/>
                  </a:moveTo>
                  <a:cubicBezTo>
                    <a:pt x="260297" y="129945"/>
                    <a:pt x="433630" y="58798"/>
                    <a:pt x="484569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4408067" y="4371629"/>
              <a:ext cx="576595" cy="166852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768006"/>
                <a:gd name="connsiteY0-28" fmla="*/ 185652 h 185652"/>
                <a:gd name="connsiteX1-29" fmla="*/ 768006 w 768006"/>
                <a:gd name="connsiteY1-30" fmla="*/ 0 h 185652"/>
                <a:gd name="connsiteX0-31" fmla="*/ 0 w 777668"/>
                <a:gd name="connsiteY0-32" fmla="*/ 182565 h 182565"/>
                <a:gd name="connsiteX1-33" fmla="*/ 777668 w 777668"/>
                <a:gd name="connsiteY1-34" fmla="*/ 0 h 182565"/>
                <a:gd name="connsiteX0-35" fmla="*/ 0 w 768006"/>
                <a:gd name="connsiteY0-36" fmla="*/ 167133 h 167133"/>
                <a:gd name="connsiteX1-37" fmla="*/ 768006 w 768006"/>
                <a:gd name="connsiteY1-38" fmla="*/ 0 h 167133"/>
                <a:gd name="connsiteX0-39" fmla="*/ 0 w 768006"/>
                <a:gd name="connsiteY0-40" fmla="*/ 167133 h 167133"/>
                <a:gd name="connsiteX1-41" fmla="*/ 768006 w 768006"/>
                <a:gd name="connsiteY1-42" fmla="*/ 0 h 167133"/>
                <a:gd name="connsiteX0-43" fmla="*/ 0 w 768006"/>
                <a:gd name="connsiteY0-44" fmla="*/ 167133 h 167133"/>
                <a:gd name="connsiteX1-45" fmla="*/ 768006 w 768006"/>
                <a:gd name="connsiteY1-46" fmla="*/ 0 h 167133"/>
                <a:gd name="connsiteX0-47" fmla="*/ 0 w 780890"/>
                <a:gd name="connsiteY0-48" fmla="*/ 219603 h 219603"/>
                <a:gd name="connsiteX1-49" fmla="*/ 780890 w 780890"/>
                <a:gd name="connsiteY1-50" fmla="*/ 0 h 2196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780890" h="219603">
                  <a:moveTo>
                    <a:pt x="0" y="219603"/>
                  </a:moveTo>
                  <a:cubicBezTo>
                    <a:pt x="224867" y="204016"/>
                    <a:pt x="681638" y="86575"/>
                    <a:pt x="78089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3888652" y="4490810"/>
              <a:ext cx="981644" cy="200221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1202824"/>
                <a:gd name="connsiteY0-28" fmla="*/ 287503 h 287503"/>
                <a:gd name="connsiteX1-29" fmla="*/ 1202824 w 1202824"/>
                <a:gd name="connsiteY1-30" fmla="*/ 0 h 287503"/>
                <a:gd name="connsiteX0-31" fmla="*/ 0 w 1180278"/>
                <a:gd name="connsiteY0-32" fmla="*/ 250466 h 250466"/>
                <a:gd name="connsiteX1-33" fmla="*/ 1180278 w 1180278"/>
                <a:gd name="connsiteY1-34" fmla="*/ 0 h 250466"/>
                <a:gd name="connsiteX0-35" fmla="*/ 0 w 1180278"/>
                <a:gd name="connsiteY0-36" fmla="*/ 250466 h 250466"/>
                <a:gd name="connsiteX1-37" fmla="*/ 1180278 w 1180278"/>
                <a:gd name="connsiteY1-38" fmla="*/ 0 h 250466"/>
                <a:gd name="connsiteX0-39" fmla="*/ 0 w 1199604"/>
                <a:gd name="connsiteY0-40" fmla="*/ 244293 h 244293"/>
                <a:gd name="connsiteX1-41" fmla="*/ 1199604 w 1199604"/>
                <a:gd name="connsiteY1-42" fmla="*/ 0 h 244293"/>
                <a:gd name="connsiteX0-43" fmla="*/ 0 w 1199604"/>
                <a:gd name="connsiteY0-44" fmla="*/ 244293 h 244293"/>
                <a:gd name="connsiteX1-45" fmla="*/ 1199604 w 1199604"/>
                <a:gd name="connsiteY1-46" fmla="*/ 0 h 244293"/>
                <a:gd name="connsiteX0-47" fmla="*/ 0 w 1328439"/>
                <a:gd name="connsiteY0-48" fmla="*/ 256639 h 256639"/>
                <a:gd name="connsiteX1-49" fmla="*/ 1328439 w 1328439"/>
                <a:gd name="connsiteY1-50" fmla="*/ 0 h 256639"/>
                <a:gd name="connsiteX0-51" fmla="*/ 0 w 1328439"/>
                <a:gd name="connsiteY0-52" fmla="*/ 256639 h 256639"/>
                <a:gd name="connsiteX1-53" fmla="*/ 1328439 w 1328439"/>
                <a:gd name="connsiteY1-54" fmla="*/ 0 h 256639"/>
                <a:gd name="connsiteX0-55" fmla="*/ 0 w 1328439"/>
                <a:gd name="connsiteY0-56" fmla="*/ 256639 h 256639"/>
                <a:gd name="connsiteX1-57" fmla="*/ 1328439 w 1328439"/>
                <a:gd name="connsiteY1-58" fmla="*/ 0 h 2566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328439" h="256639">
                  <a:moveTo>
                    <a:pt x="0" y="256639"/>
                  </a:moveTo>
                  <a:cubicBezTo>
                    <a:pt x="572722" y="210188"/>
                    <a:pt x="942530" y="154475"/>
                    <a:pt x="1328439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4241281" y="4428835"/>
              <a:ext cx="695728" cy="181152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768006"/>
                <a:gd name="connsiteY0-28" fmla="*/ 185652 h 185652"/>
                <a:gd name="connsiteX1-29" fmla="*/ 768006 w 768006"/>
                <a:gd name="connsiteY1-30" fmla="*/ 0 h 185652"/>
                <a:gd name="connsiteX0-31" fmla="*/ 0 w 777668"/>
                <a:gd name="connsiteY0-32" fmla="*/ 182565 h 182565"/>
                <a:gd name="connsiteX1-33" fmla="*/ 777668 w 777668"/>
                <a:gd name="connsiteY1-34" fmla="*/ 0 h 182565"/>
                <a:gd name="connsiteX0-35" fmla="*/ 0 w 768006"/>
                <a:gd name="connsiteY0-36" fmla="*/ 167133 h 167133"/>
                <a:gd name="connsiteX1-37" fmla="*/ 768006 w 768006"/>
                <a:gd name="connsiteY1-38" fmla="*/ 0 h 167133"/>
                <a:gd name="connsiteX0-39" fmla="*/ 0 w 768006"/>
                <a:gd name="connsiteY0-40" fmla="*/ 167133 h 167133"/>
                <a:gd name="connsiteX1-41" fmla="*/ 768006 w 768006"/>
                <a:gd name="connsiteY1-42" fmla="*/ 0 h 167133"/>
                <a:gd name="connsiteX0-43" fmla="*/ 0 w 768006"/>
                <a:gd name="connsiteY0-44" fmla="*/ 167133 h 167133"/>
                <a:gd name="connsiteX1-45" fmla="*/ 768006 w 768006"/>
                <a:gd name="connsiteY1-46" fmla="*/ 0 h 167133"/>
                <a:gd name="connsiteX0-47" fmla="*/ 0 w 941933"/>
                <a:gd name="connsiteY0-48" fmla="*/ 235035 h 235035"/>
                <a:gd name="connsiteX1-49" fmla="*/ 941933 w 941933"/>
                <a:gd name="connsiteY1-50" fmla="*/ 0 h 235035"/>
                <a:gd name="connsiteX0-51" fmla="*/ 0 w 941933"/>
                <a:gd name="connsiteY0-52" fmla="*/ 235035 h 235035"/>
                <a:gd name="connsiteX1-53" fmla="*/ 941933 w 941933"/>
                <a:gd name="connsiteY1-54" fmla="*/ 0 h 2350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941933" h="235035">
                  <a:moveTo>
                    <a:pt x="0" y="235035"/>
                  </a:moveTo>
                  <a:cubicBezTo>
                    <a:pt x="224867" y="219448"/>
                    <a:pt x="771822" y="95835"/>
                    <a:pt x="941933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5127620" y="2850906"/>
              <a:ext cx="114366" cy="1153653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768006"/>
                <a:gd name="connsiteY0-28" fmla="*/ 185652 h 185652"/>
                <a:gd name="connsiteX1-29" fmla="*/ 768006 w 768006"/>
                <a:gd name="connsiteY1-30" fmla="*/ 0 h 185652"/>
                <a:gd name="connsiteX0-31" fmla="*/ 0 w 777668"/>
                <a:gd name="connsiteY0-32" fmla="*/ 182565 h 182565"/>
                <a:gd name="connsiteX1-33" fmla="*/ 777668 w 777668"/>
                <a:gd name="connsiteY1-34" fmla="*/ 0 h 182565"/>
                <a:gd name="connsiteX0-35" fmla="*/ 0 w 768006"/>
                <a:gd name="connsiteY0-36" fmla="*/ 167133 h 167133"/>
                <a:gd name="connsiteX1-37" fmla="*/ 768006 w 768006"/>
                <a:gd name="connsiteY1-38" fmla="*/ 0 h 167133"/>
                <a:gd name="connsiteX0-39" fmla="*/ 0 w 768006"/>
                <a:gd name="connsiteY0-40" fmla="*/ 167133 h 167133"/>
                <a:gd name="connsiteX1-41" fmla="*/ 768006 w 768006"/>
                <a:gd name="connsiteY1-42" fmla="*/ 0 h 167133"/>
                <a:gd name="connsiteX0-43" fmla="*/ 0 w 768006"/>
                <a:gd name="connsiteY0-44" fmla="*/ 167133 h 167133"/>
                <a:gd name="connsiteX1-45" fmla="*/ 768006 w 768006"/>
                <a:gd name="connsiteY1-46" fmla="*/ 0 h 167133"/>
                <a:gd name="connsiteX0-47" fmla="*/ 0 w 780890"/>
                <a:gd name="connsiteY0-48" fmla="*/ 219603 h 219603"/>
                <a:gd name="connsiteX1-49" fmla="*/ 780890 w 780890"/>
                <a:gd name="connsiteY1-50" fmla="*/ 0 h 219603"/>
                <a:gd name="connsiteX0-51" fmla="*/ 46317 w 122813"/>
                <a:gd name="connsiteY0-52" fmla="*/ 994955 h 994955"/>
                <a:gd name="connsiteX1-53" fmla="*/ 18073 w 122813"/>
                <a:gd name="connsiteY1-54" fmla="*/ 0 h 994955"/>
                <a:gd name="connsiteX0-55" fmla="*/ 0 w 100659"/>
                <a:gd name="connsiteY0-56" fmla="*/ 1537701 h 1537701"/>
                <a:gd name="connsiteX1-57" fmla="*/ 87346 w 100659"/>
                <a:gd name="connsiteY1-58" fmla="*/ 0 h 1537701"/>
                <a:gd name="connsiteX0-59" fmla="*/ 0 w 87345"/>
                <a:gd name="connsiteY0-60" fmla="*/ 1537701 h 1537701"/>
                <a:gd name="connsiteX1-61" fmla="*/ 87346 w 87345"/>
                <a:gd name="connsiteY1-62" fmla="*/ 0 h 1537701"/>
                <a:gd name="connsiteX0-63" fmla="*/ 0 w 136789"/>
                <a:gd name="connsiteY0-64" fmla="*/ 1537701 h 1537701"/>
                <a:gd name="connsiteX1-65" fmla="*/ 87346 w 136789"/>
                <a:gd name="connsiteY1-66" fmla="*/ 0 h 1537701"/>
                <a:gd name="connsiteX0-67" fmla="*/ 0 w 154058"/>
                <a:gd name="connsiteY0-68" fmla="*/ 1494491 h 1494491"/>
                <a:gd name="connsiteX1-69" fmla="*/ 113113 w 154058"/>
                <a:gd name="connsiteY1-70" fmla="*/ 0 h 1494491"/>
                <a:gd name="connsiteX0-71" fmla="*/ 0 w 152503"/>
                <a:gd name="connsiteY0-72" fmla="*/ 1494491 h 1494491"/>
                <a:gd name="connsiteX1-73" fmla="*/ 113113 w 152503"/>
                <a:gd name="connsiteY1-74" fmla="*/ 0 h 1494491"/>
                <a:gd name="connsiteX0-75" fmla="*/ 0 w 152503"/>
                <a:gd name="connsiteY0-76" fmla="*/ 1494491 h 1494491"/>
                <a:gd name="connsiteX1-77" fmla="*/ 113113 w 152503"/>
                <a:gd name="connsiteY1-78" fmla="*/ 0 h 14944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52503" h="1494491">
                  <a:moveTo>
                    <a:pt x="0" y="1494491"/>
                  </a:moveTo>
                  <a:cubicBezTo>
                    <a:pt x="160632" y="1180388"/>
                    <a:pt x="187246" y="485500"/>
                    <a:pt x="113113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2430482" y="1954680"/>
              <a:ext cx="457465" cy="1310968"/>
            </a:xfrm>
            <a:custGeom>
              <a:avLst/>
              <a:gdLst>
                <a:gd name="connsiteX0" fmla="*/ 230737 w 452928"/>
                <a:gd name="connsiteY0" fmla="*/ 0 h 1324598"/>
                <a:gd name="connsiteX1" fmla="*/ 94004 w 452928"/>
                <a:gd name="connsiteY1" fmla="*/ 341832 h 1324598"/>
                <a:gd name="connsiteX2" fmla="*/ 0 w 452928"/>
                <a:gd name="connsiteY2" fmla="*/ 922946 h 1324598"/>
                <a:gd name="connsiteX3" fmla="*/ 94004 w 452928"/>
                <a:gd name="connsiteY3" fmla="*/ 1324598 h 1324598"/>
                <a:gd name="connsiteX4" fmla="*/ 367470 w 452928"/>
                <a:gd name="connsiteY4" fmla="*/ 418744 h 1324598"/>
                <a:gd name="connsiteX5" fmla="*/ 341832 w 452928"/>
                <a:gd name="connsiteY5" fmla="*/ 188008 h 1324598"/>
                <a:gd name="connsiteX6" fmla="*/ 452928 w 452928"/>
                <a:gd name="connsiteY6" fmla="*/ 76912 h 1324598"/>
                <a:gd name="connsiteX7" fmla="*/ 290557 w 452928"/>
                <a:gd name="connsiteY7" fmla="*/ 34184 h 1324598"/>
                <a:gd name="connsiteX8" fmla="*/ 230737 w 452928"/>
                <a:gd name="connsiteY8" fmla="*/ 0 h 1324598"/>
                <a:gd name="connsiteX0-1" fmla="*/ 230737 w 453420"/>
                <a:gd name="connsiteY0-2" fmla="*/ 0 h 1324598"/>
                <a:gd name="connsiteX1-3" fmla="*/ 94004 w 453420"/>
                <a:gd name="connsiteY1-4" fmla="*/ 341832 h 1324598"/>
                <a:gd name="connsiteX2-5" fmla="*/ 0 w 453420"/>
                <a:gd name="connsiteY2-6" fmla="*/ 922946 h 1324598"/>
                <a:gd name="connsiteX3-7" fmla="*/ 94004 w 453420"/>
                <a:gd name="connsiteY3-8" fmla="*/ 1324598 h 1324598"/>
                <a:gd name="connsiteX4-9" fmla="*/ 367470 w 453420"/>
                <a:gd name="connsiteY4-10" fmla="*/ 418744 h 1324598"/>
                <a:gd name="connsiteX5-11" fmla="*/ 341832 w 453420"/>
                <a:gd name="connsiteY5-12" fmla="*/ 188008 h 1324598"/>
                <a:gd name="connsiteX6-13" fmla="*/ 452928 w 453420"/>
                <a:gd name="connsiteY6-14" fmla="*/ 76912 h 1324598"/>
                <a:gd name="connsiteX7-15" fmla="*/ 290557 w 453420"/>
                <a:gd name="connsiteY7-16" fmla="*/ 34184 h 1324598"/>
                <a:gd name="connsiteX8-17" fmla="*/ 230737 w 453420"/>
                <a:gd name="connsiteY8-18" fmla="*/ 0 h 1324598"/>
                <a:gd name="connsiteX0-19" fmla="*/ 230737 w 453420"/>
                <a:gd name="connsiteY0-20" fmla="*/ 0 h 1324598"/>
                <a:gd name="connsiteX1-21" fmla="*/ 94004 w 453420"/>
                <a:gd name="connsiteY1-22" fmla="*/ 341832 h 1324598"/>
                <a:gd name="connsiteX2-23" fmla="*/ 0 w 453420"/>
                <a:gd name="connsiteY2-24" fmla="*/ 922946 h 1324598"/>
                <a:gd name="connsiteX3-25" fmla="*/ 94004 w 453420"/>
                <a:gd name="connsiteY3-26" fmla="*/ 1324598 h 1324598"/>
                <a:gd name="connsiteX4-27" fmla="*/ 117149 w 453420"/>
                <a:gd name="connsiteY4-28" fmla="*/ 798543 h 1324598"/>
                <a:gd name="connsiteX5-29" fmla="*/ 367470 w 453420"/>
                <a:gd name="connsiteY5-30" fmla="*/ 418744 h 1324598"/>
                <a:gd name="connsiteX6-31" fmla="*/ 341832 w 453420"/>
                <a:gd name="connsiteY6-32" fmla="*/ 188008 h 1324598"/>
                <a:gd name="connsiteX7-33" fmla="*/ 452928 w 453420"/>
                <a:gd name="connsiteY7-34" fmla="*/ 76912 h 1324598"/>
                <a:gd name="connsiteX8-35" fmla="*/ 290557 w 453420"/>
                <a:gd name="connsiteY8-36" fmla="*/ 34184 h 1324598"/>
                <a:gd name="connsiteX9" fmla="*/ 230737 w 453420"/>
                <a:gd name="connsiteY9" fmla="*/ 0 h 1324598"/>
                <a:gd name="connsiteX0-37" fmla="*/ 230737 w 453420"/>
                <a:gd name="connsiteY0-38" fmla="*/ 0 h 1324598"/>
                <a:gd name="connsiteX1-39" fmla="*/ 94004 w 453420"/>
                <a:gd name="connsiteY1-40" fmla="*/ 341832 h 1324598"/>
                <a:gd name="connsiteX2-41" fmla="*/ 0 w 453420"/>
                <a:gd name="connsiteY2-42" fmla="*/ 922946 h 1324598"/>
                <a:gd name="connsiteX3-43" fmla="*/ 94004 w 453420"/>
                <a:gd name="connsiteY3-44" fmla="*/ 1324598 h 1324598"/>
                <a:gd name="connsiteX4-45" fmla="*/ 117149 w 453420"/>
                <a:gd name="connsiteY4-46" fmla="*/ 798543 h 1324598"/>
                <a:gd name="connsiteX5-47" fmla="*/ 367470 w 453420"/>
                <a:gd name="connsiteY5-48" fmla="*/ 418744 h 1324598"/>
                <a:gd name="connsiteX6-49" fmla="*/ 341832 w 453420"/>
                <a:gd name="connsiteY6-50" fmla="*/ 188008 h 1324598"/>
                <a:gd name="connsiteX7-51" fmla="*/ 452928 w 453420"/>
                <a:gd name="connsiteY7-52" fmla="*/ 76912 h 1324598"/>
                <a:gd name="connsiteX8-53" fmla="*/ 290557 w 453420"/>
                <a:gd name="connsiteY8-54" fmla="*/ 34184 h 1324598"/>
                <a:gd name="connsiteX9-55" fmla="*/ 230737 w 453420"/>
                <a:gd name="connsiteY9-56" fmla="*/ 0 h 1324598"/>
                <a:gd name="connsiteX0-57" fmla="*/ 230737 w 453420"/>
                <a:gd name="connsiteY0-58" fmla="*/ 0 h 1325772"/>
                <a:gd name="connsiteX1-59" fmla="*/ 94004 w 453420"/>
                <a:gd name="connsiteY1-60" fmla="*/ 341832 h 1325772"/>
                <a:gd name="connsiteX2-61" fmla="*/ 0 w 453420"/>
                <a:gd name="connsiteY2-62" fmla="*/ 922946 h 1325772"/>
                <a:gd name="connsiteX3-63" fmla="*/ 94004 w 453420"/>
                <a:gd name="connsiteY3-64" fmla="*/ 1324598 h 1325772"/>
                <a:gd name="connsiteX4-65" fmla="*/ 117149 w 453420"/>
                <a:gd name="connsiteY4-66" fmla="*/ 798543 h 1325772"/>
                <a:gd name="connsiteX5-67" fmla="*/ 367470 w 453420"/>
                <a:gd name="connsiteY5-68" fmla="*/ 418744 h 1325772"/>
                <a:gd name="connsiteX6-69" fmla="*/ 341832 w 453420"/>
                <a:gd name="connsiteY6-70" fmla="*/ 188008 h 1325772"/>
                <a:gd name="connsiteX7-71" fmla="*/ 452928 w 453420"/>
                <a:gd name="connsiteY7-72" fmla="*/ 76912 h 1325772"/>
                <a:gd name="connsiteX8-73" fmla="*/ 290557 w 453420"/>
                <a:gd name="connsiteY8-74" fmla="*/ 34184 h 1325772"/>
                <a:gd name="connsiteX9-75" fmla="*/ 230737 w 453420"/>
                <a:gd name="connsiteY9-76" fmla="*/ 0 h 1325772"/>
                <a:gd name="connsiteX0-77" fmla="*/ 232203 w 454886"/>
                <a:gd name="connsiteY0-78" fmla="*/ 0 h 1324598"/>
                <a:gd name="connsiteX1-79" fmla="*/ 95470 w 454886"/>
                <a:gd name="connsiteY1-80" fmla="*/ 341832 h 1324598"/>
                <a:gd name="connsiteX2-81" fmla="*/ 1466 w 454886"/>
                <a:gd name="connsiteY2-82" fmla="*/ 922946 h 1324598"/>
                <a:gd name="connsiteX3-83" fmla="*/ 95470 w 454886"/>
                <a:gd name="connsiteY3-84" fmla="*/ 1324598 h 1324598"/>
                <a:gd name="connsiteX4-85" fmla="*/ 118615 w 454886"/>
                <a:gd name="connsiteY4-86" fmla="*/ 798543 h 1324598"/>
                <a:gd name="connsiteX5-87" fmla="*/ 368936 w 454886"/>
                <a:gd name="connsiteY5-88" fmla="*/ 418744 h 1324598"/>
                <a:gd name="connsiteX6-89" fmla="*/ 343298 w 454886"/>
                <a:gd name="connsiteY6-90" fmla="*/ 188008 h 1324598"/>
                <a:gd name="connsiteX7-91" fmla="*/ 454394 w 454886"/>
                <a:gd name="connsiteY7-92" fmla="*/ 76912 h 1324598"/>
                <a:gd name="connsiteX8-93" fmla="*/ 292023 w 454886"/>
                <a:gd name="connsiteY8-94" fmla="*/ 34184 h 1324598"/>
                <a:gd name="connsiteX9-95" fmla="*/ 232203 w 454886"/>
                <a:gd name="connsiteY9-96" fmla="*/ 0 h 1324598"/>
                <a:gd name="connsiteX0-97" fmla="*/ 232203 w 454886"/>
                <a:gd name="connsiteY0-98" fmla="*/ 0 h 1324598"/>
                <a:gd name="connsiteX1-99" fmla="*/ 95470 w 454886"/>
                <a:gd name="connsiteY1-100" fmla="*/ 341832 h 1324598"/>
                <a:gd name="connsiteX2-101" fmla="*/ 1466 w 454886"/>
                <a:gd name="connsiteY2-102" fmla="*/ 922946 h 1324598"/>
                <a:gd name="connsiteX3-103" fmla="*/ 95470 w 454886"/>
                <a:gd name="connsiteY3-104" fmla="*/ 1324598 h 1324598"/>
                <a:gd name="connsiteX4-105" fmla="*/ 118615 w 454886"/>
                <a:gd name="connsiteY4-106" fmla="*/ 798543 h 1324598"/>
                <a:gd name="connsiteX5-107" fmla="*/ 368936 w 454886"/>
                <a:gd name="connsiteY5-108" fmla="*/ 418744 h 1324598"/>
                <a:gd name="connsiteX6-109" fmla="*/ 343298 w 454886"/>
                <a:gd name="connsiteY6-110" fmla="*/ 188008 h 1324598"/>
                <a:gd name="connsiteX7-111" fmla="*/ 454394 w 454886"/>
                <a:gd name="connsiteY7-112" fmla="*/ 76912 h 1324598"/>
                <a:gd name="connsiteX8-113" fmla="*/ 292023 w 454886"/>
                <a:gd name="connsiteY8-114" fmla="*/ 34184 h 1324598"/>
                <a:gd name="connsiteX9-115" fmla="*/ 232203 w 454886"/>
                <a:gd name="connsiteY9-116" fmla="*/ 0 h 1324598"/>
                <a:gd name="connsiteX0-117" fmla="*/ 232203 w 454886"/>
                <a:gd name="connsiteY0-118" fmla="*/ 0 h 1324598"/>
                <a:gd name="connsiteX1-119" fmla="*/ 95470 w 454886"/>
                <a:gd name="connsiteY1-120" fmla="*/ 341832 h 1324598"/>
                <a:gd name="connsiteX2-121" fmla="*/ 1466 w 454886"/>
                <a:gd name="connsiteY2-122" fmla="*/ 922946 h 1324598"/>
                <a:gd name="connsiteX3-123" fmla="*/ 95470 w 454886"/>
                <a:gd name="connsiteY3-124" fmla="*/ 1324598 h 1324598"/>
                <a:gd name="connsiteX4-125" fmla="*/ 118615 w 454886"/>
                <a:gd name="connsiteY4-126" fmla="*/ 798543 h 1324598"/>
                <a:gd name="connsiteX5-127" fmla="*/ 368936 w 454886"/>
                <a:gd name="connsiteY5-128" fmla="*/ 418744 h 1324598"/>
                <a:gd name="connsiteX6-129" fmla="*/ 343298 w 454886"/>
                <a:gd name="connsiteY6-130" fmla="*/ 188008 h 1324598"/>
                <a:gd name="connsiteX7-131" fmla="*/ 454394 w 454886"/>
                <a:gd name="connsiteY7-132" fmla="*/ 76912 h 1324598"/>
                <a:gd name="connsiteX8-133" fmla="*/ 292023 w 454886"/>
                <a:gd name="connsiteY8-134" fmla="*/ 34184 h 1324598"/>
                <a:gd name="connsiteX9-135" fmla="*/ 232203 w 454886"/>
                <a:gd name="connsiteY9-136" fmla="*/ 0 h 1324598"/>
                <a:gd name="connsiteX0-137" fmla="*/ 230737 w 453420"/>
                <a:gd name="connsiteY0-138" fmla="*/ 0 h 1328401"/>
                <a:gd name="connsiteX1-139" fmla="*/ 94004 w 453420"/>
                <a:gd name="connsiteY1-140" fmla="*/ 341832 h 1328401"/>
                <a:gd name="connsiteX2-141" fmla="*/ 0 w 453420"/>
                <a:gd name="connsiteY2-142" fmla="*/ 922946 h 1328401"/>
                <a:gd name="connsiteX3-143" fmla="*/ 94004 w 453420"/>
                <a:gd name="connsiteY3-144" fmla="*/ 1324598 h 1328401"/>
                <a:gd name="connsiteX4-145" fmla="*/ 105243 w 453420"/>
                <a:gd name="connsiteY4-146" fmla="*/ 1103343 h 1328401"/>
                <a:gd name="connsiteX5-147" fmla="*/ 117149 w 453420"/>
                <a:gd name="connsiteY5-148" fmla="*/ 798543 h 1328401"/>
                <a:gd name="connsiteX6-149" fmla="*/ 367470 w 453420"/>
                <a:gd name="connsiteY6-150" fmla="*/ 418744 h 1328401"/>
                <a:gd name="connsiteX7-151" fmla="*/ 341832 w 453420"/>
                <a:gd name="connsiteY7-152" fmla="*/ 188008 h 1328401"/>
                <a:gd name="connsiteX8-153" fmla="*/ 452928 w 453420"/>
                <a:gd name="connsiteY8-154" fmla="*/ 76912 h 1328401"/>
                <a:gd name="connsiteX9-155" fmla="*/ 290557 w 453420"/>
                <a:gd name="connsiteY9-156" fmla="*/ 34184 h 1328401"/>
                <a:gd name="connsiteX10" fmla="*/ 230737 w 453420"/>
                <a:gd name="connsiteY10" fmla="*/ 0 h 1328401"/>
                <a:gd name="connsiteX0-157" fmla="*/ 230737 w 453420"/>
                <a:gd name="connsiteY0-158" fmla="*/ 0 h 1328401"/>
                <a:gd name="connsiteX1-159" fmla="*/ 94004 w 453420"/>
                <a:gd name="connsiteY1-160" fmla="*/ 341832 h 1328401"/>
                <a:gd name="connsiteX2-161" fmla="*/ 0 w 453420"/>
                <a:gd name="connsiteY2-162" fmla="*/ 922946 h 1328401"/>
                <a:gd name="connsiteX3-163" fmla="*/ 94004 w 453420"/>
                <a:gd name="connsiteY3-164" fmla="*/ 1324598 h 1328401"/>
                <a:gd name="connsiteX4-165" fmla="*/ 105243 w 453420"/>
                <a:gd name="connsiteY4-166" fmla="*/ 1103343 h 1328401"/>
                <a:gd name="connsiteX5-167" fmla="*/ 117149 w 453420"/>
                <a:gd name="connsiteY5-168" fmla="*/ 798543 h 1328401"/>
                <a:gd name="connsiteX6-169" fmla="*/ 367470 w 453420"/>
                <a:gd name="connsiteY6-170" fmla="*/ 418744 h 1328401"/>
                <a:gd name="connsiteX7-171" fmla="*/ 341832 w 453420"/>
                <a:gd name="connsiteY7-172" fmla="*/ 188008 h 1328401"/>
                <a:gd name="connsiteX8-173" fmla="*/ 452928 w 453420"/>
                <a:gd name="connsiteY8-174" fmla="*/ 76912 h 1328401"/>
                <a:gd name="connsiteX9-175" fmla="*/ 290557 w 453420"/>
                <a:gd name="connsiteY9-176" fmla="*/ 34184 h 1328401"/>
                <a:gd name="connsiteX10-177" fmla="*/ 230737 w 453420"/>
                <a:gd name="connsiteY10-178" fmla="*/ 0 h 1328401"/>
                <a:gd name="connsiteX0-179" fmla="*/ 230737 w 453420"/>
                <a:gd name="connsiteY0-180" fmla="*/ 0 h 1324598"/>
                <a:gd name="connsiteX1-181" fmla="*/ 94004 w 453420"/>
                <a:gd name="connsiteY1-182" fmla="*/ 341832 h 1324598"/>
                <a:gd name="connsiteX2-183" fmla="*/ 0 w 453420"/>
                <a:gd name="connsiteY2-184" fmla="*/ 922946 h 1324598"/>
                <a:gd name="connsiteX3-185" fmla="*/ 94004 w 453420"/>
                <a:gd name="connsiteY3-186" fmla="*/ 1324598 h 1324598"/>
                <a:gd name="connsiteX4-187" fmla="*/ 105243 w 453420"/>
                <a:gd name="connsiteY4-188" fmla="*/ 1103343 h 1324598"/>
                <a:gd name="connsiteX5-189" fmla="*/ 117149 w 453420"/>
                <a:gd name="connsiteY5-190" fmla="*/ 798543 h 1324598"/>
                <a:gd name="connsiteX6-191" fmla="*/ 367470 w 453420"/>
                <a:gd name="connsiteY6-192" fmla="*/ 418744 h 1324598"/>
                <a:gd name="connsiteX7-193" fmla="*/ 341832 w 453420"/>
                <a:gd name="connsiteY7-194" fmla="*/ 188008 h 1324598"/>
                <a:gd name="connsiteX8-195" fmla="*/ 452928 w 453420"/>
                <a:gd name="connsiteY8-196" fmla="*/ 76912 h 1324598"/>
                <a:gd name="connsiteX9-197" fmla="*/ 290557 w 453420"/>
                <a:gd name="connsiteY9-198" fmla="*/ 34184 h 1324598"/>
                <a:gd name="connsiteX10-199" fmla="*/ 230737 w 453420"/>
                <a:gd name="connsiteY10-200" fmla="*/ 0 h 1324598"/>
                <a:gd name="connsiteX0-201" fmla="*/ 231000 w 453683"/>
                <a:gd name="connsiteY0-202" fmla="*/ 0 h 1327792"/>
                <a:gd name="connsiteX1-203" fmla="*/ 94267 w 453683"/>
                <a:gd name="connsiteY1-204" fmla="*/ 341832 h 1327792"/>
                <a:gd name="connsiteX2-205" fmla="*/ 263 w 453683"/>
                <a:gd name="connsiteY2-206" fmla="*/ 922946 h 1327792"/>
                <a:gd name="connsiteX3-207" fmla="*/ 94267 w 453683"/>
                <a:gd name="connsiteY3-208" fmla="*/ 1324598 h 1327792"/>
                <a:gd name="connsiteX4-209" fmla="*/ 105506 w 453683"/>
                <a:gd name="connsiteY4-210" fmla="*/ 1103343 h 1327792"/>
                <a:gd name="connsiteX5-211" fmla="*/ 117412 w 453683"/>
                <a:gd name="connsiteY5-212" fmla="*/ 798543 h 1327792"/>
                <a:gd name="connsiteX6-213" fmla="*/ 367733 w 453683"/>
                <a:gd name="connsiteY6-214" fmla="*/ 418744 h 1327792"/>
                <a:gd name="connsiteX7-215" fmla="*/ 342095 w 453683"/>
                <a:gd name="connsiteY7-216" fmla="*/ 188008 h 1327792"/>
                <a:gd name="connsiteX8-217" fmla="*/ 453191 w 453683"/>
                <a:gd name="connsiteY8-218" fmla="*/ 76912 h 1327792"/>
                <a:gd name="connsiteX9-219" fmla="*/ 290820 w 453683"/>
                <a:gd name="connsiteY9-220" fmla="*/ 34184 h 1327792"/>
                <a:gd name="connsiteX10-221" fmla="*/ 231000 w 453683"/>
                <a:gd name="connsiteY10-222" fmla="*/ 0 h 1327792"/>
                <a:gd name="connsiteX0-223" fmla="*/ 231000 w 453683"/>
                <a:gd name="connsiteY0-224" fmla="*/ 0 h 1327792"/>
                <a:gd name="connsiteX1-225" fmla="*/ 94267 w 453683"/>
                <a:gd name="connsiteY1-226" fmla="*/ 341832 h 1327792"/>
                <a:gd name="connsiteX2-227" fmla="*/ 263 w 453683"/>
                <a:gd name="connsiteY2-228" fmla="*/ 922946 h 1327792"/>
                <a:gd name="connsiteX3-229" fmla="*/ 94267 w 453683"/>
                <a:gd name="connsiteY3-230" fmla="*/ 1324598 h 1327792"/>
                <a:gd name="connsiteX4-231" fmla="*/ 105506 w 453683"/>
                <a:gd name="connsiteY4-232" fmla="*/ 1103343 h 1327792"/>
                <a:gd name="connsiteX5-233" fmla="*/ 117412 w 453683"/>
                <a:gd name="connsiteY5-234" fmla="*/ 798543 h 1327792"/>
                <a:gd name="connsiteX6-235" fmla="*/ 367733 w 453683"/>
                <a:gd name="connsiteY6-236" fmla="*/ 418744 h 1327792"/>
                <a:gd name="connsiteX7-237" fmla="*/ 342095 w 453683"/>
                <a:gd name="connsiteY7-238" fmla="*/ 188008 h 1327792"/>
                <a:gd name="connsiteX8-239" fmla="*/ 453191 w 453683"/>
                <a:gd name="connsiteY8-240" fmla="*/ 76912 h 1327792"/>
                <a:gd name="connsiteX9-241" fmla="*/ 290820 w 453683"/>
                <a:gd name="connsiteY9-242" fmla="*/ 34184 h 1327792"/>
                <a:gd name="connsiteX10-243" fmla="*/ 231000 w 453683"/>
                <a:gd name="connsiteY10-244" fmla="*/ 0 h 1327792"/>
                <a:gd name="connsiteX0-245" fmla="*/ 231000 w 453683"/>
                <a:gd name="connsiteY0-246" fmla="*/ 0 h 1327792"/>
                <a:gd name="connsiteX1-247" fmla="*/ 94267 w 453683"/>
                <a:gd name="connsiteY1-248" fmla="*/ 341832 h 1327792"/>
                <a:gd name="connsiteX2-249" fmla="*/ 263 w 453683"/>
                <a:gd name="connsiteY2-250" fmla="*/ 922946 h 1327792"/>
                <a:gd name="connsiteX3-251" fmla="*/ 94267 w 453683"/>
                <a:gd name="connsiteY3-252" fmla="*/ 1324598 h 1327792"/>
                <a:gd name="connsiteX4-253" fmla="*/ 105506 w 453683"/>
                <a:gd name="connsiteY4-254" fmla="*/ 1103343 h 1327792"/>
                <a:gd name="connsiteX5-255" fmla="*/ 117412 w 453683"/>
                <a:gd name="connsiteY5-256" fmla="*/ 798543 h 1327792"/>
                <a:gd name="connsiteX6-257" fmla="*/ 367733 w 453683"/>
                <a:gd name="connsiteY6-258" fmla="*/ 418744 h 1327792"/>
                <a:gd name="connsiteX7-259" fmla="*/ 342095 w 453683"/>
                <a:gd name="connsiteY7-260" fmla="*/ 188008 h 1327792"/>
                <a:gd name="connsiteX8-261" fmla="*/ 453191 w 453683"/>
                <a:gd name="connsiteY8-262" fmla="*/ 76912 h 1327792"/>
                <a:gd name="connsiteX9-263" fmla="*/ 290820 w 453683"/>
                <a:gd name="connsiteY9-264" fmla="*/ 34184 h 1327792"/>
                <a:gd name="connsiteX10-265" fmla="*/ 231000 w 453683"/>
                <a:gd name="connsiteY10-266" fmla="*/ 0 h 1327792"/>
                <a:gd name="connsiteX0-267" fmla="*/ 231000 w 453683"/>
                <a:gd name="connsiteY0-268" fmla="*/ 0 h 1327792"/>
                <a:gd name="connsiteX1-269" fmla="*/ 94267 w 453683"/>
                <a:gd name="connsiteY1-270" fmla="*/ 341832 h 1327792"/>
                <a:gd name="connsiteX2-271" fmla="*/ 263 w 453683"/>
                <a:gd name="connsiteY2-272" fmla="*/ 922946 h 1327792"/>
                <a:gd name="connsiteX3-273" fmla="*/ 94267 w 453683"/>
                <a:gd name="connsiteY3-274" fmla="*/ 1324598 h 1327792"/>
                <a:gd name="connsiteX4-275" fmla="*/ 105506 w 453683"/>
                <a:gd name="connsiteY4-276" fmla="*/ 1103343 h 1327792"/>
                <a:gd name="connsiteX5-277" fmla="*/ 117412 w 453683"/>
                <a:gd name="connsiteY5-278" fmla="*/ 798543 h 1327792"/>
                <a:gd name="connsiteX6-279" fmla="*/ 367733 w 453683"/>
                <a:gd name="connsiteY6-280" fmla="*/ 418744 h 1327792"/>
                <a:gd name="connsiteX7-281" fmla="*/ 342095 w 453683"/>
                <a:gd name="connsiteY7-282" fmla="*/ 188008 h 1327792"/>
                <a:gd name="connsiteX8-283" fmla="*/ 453191 w 453683"/>
                <a:gd name="connsiteY8-284" fmla="*/ 76912 h 1327792"/>
                <a:gd name="connsiteX9-285" fmla="*/ 290820 w 453683"/>
                <a:gd name="connsiteY9-286" fmla="*/ 34184 h 1327792"/>
                <a:gd name="connsiteX10-287" fmla="*/ 231000 w 453683"/>
                <a:gd name="connsiteY10-288" fmla="*/ 0 h 1327792"/>
                <a:gd name="connsiteX0-289" fmla="*/ 231000 w 453683"/>
                <a:gd name="connsiteY0-290" fmla="*/ 0 h 1327792"/>
                <a:gd name="connsiteX1-291" fmla="*/ 94267 w 453683"/>
                <a:gd name="connsiteY1-292" fmla="*/ 341832 h 1327792"/>
                <a:gd name="connsiteX2-293" fmla="*/ 263 w 453683"/>
                <a:gd name="connsiteY2-294" fmla="*/ 922946 h 1327792"/>
                <a:gd name="connsiteX3-295" fmla="*/ 94267 w 453683"/>
                <a:gd name="connsiteY3-296" fmla="*/ 1324598 h 1327792"/>
                <a:gd name="connsiteX4-297" fmla="*/ 105506 w 453683"/>
                <a:gd name="connsiteY4-298" fmla="*/ 1103343 h 1327792"/>
                <a:gd name="connsiteX5-299" fmla="*/ 117412 w 453683"/>
                <a:gd name="connsiteY5-300" fmla="*/ 798543 h 1327792"/>
                <a:gd name="connsiteX6-301" fmla="*/ 367733 w 453683"/>
                <a:gd name="connsiteY6-302" fmla="*/ 418744 h 1327792"/>
                <a:gd name="connsiteX7-303" fmla="*/ 342095 w 453683"/>
                <a:gd name="connsiteY7-304" fmla="*/ 188008 h 1327792"/>
                <a:gd name="connsiteX8-305" fmla="*/ 453191 w 453683"/>
                <a:gd name="connsiteY8-306" fmla="*/ 76912 h 1327792"/>
                <a:gd name="connsiteX9-307" fmla="*/ 290820 w 453683"/>
                <a:gd name="connsiteY9-308" fmla="*/ 34184 h 1327792"/>
                <a:gd name="connsiteX10-309" fmla="*/ 231000 w 453683"/>
                <a:gd name="connsiteY10-310" fmla="*/ 0 h 1327792"/>
                <a:gd name="connsiteX0-311" fmla="*/ 231000 w 453683"/>
                <a:gd name="connsiteY0-312" fmla="*/ 0 h 1327792"/>
                <a:gd name="connsiteX1-313" fmla="*/ 94267 w 453683"/>
                <a:gd name="connsiteY1-314" fmla="*/ 341832 h 1327792"/>
                <a:gd name="connsiteX2-315" fmla="*/ 263 w 453683"/>
                <a:gd name="connsiteY2-316" fmla="*/ 922946 h 1327792"/>
                <a:gd name="connsiteX3-317" fmla="*/ 94267 w 453683"/>
                <a:gd name="connsiteY3-318" fmla="*/ 1324598 h 1327792"/>
                <a:gd name="connsiteX4-319" fmla="*/ 105506 w 453683"/>
                <a:gd name="connsiteY4-320" fmla="*/ 1103343 h 1327792"/>
                <a:gd name="connsiteX5-321" fmla="*/ 117412 w 453683"/>
                <a:gd name="connsiteY5-322" fmla="*/ 798543 h 1327792"/>
                <a:gd name="connsiteX6-323" fmla="*/ 367733 w 453683"/>
                <a:gd name="connsiteY6-324" fmla="*/ 418744 h 1327792"/>
                <a:gd name="connsiteX7-325" fmla="*/ 342095 w 453683"/>
                <a:gd name="connsiteY7-326" fmla="*/ 188008 h 1327792"/>
                <a:gd name="connsiteX8-327" fmla="*/ 453191 w 453683"/>
                <a:gd name="connsiteY8-328" fmla="*/ 76912 h 1327792"/>
                <a:gd name="connsiteX9-329" fmla="*/ 290820 w 453683"/>
                <a:gd name="connsiteY9-330" fmla="*/ 34184 h 1327792"/>
                <a:gd name="connsiteX10-331" fmla="*/ 231000 w 453683"/>
                <a:gd name="connsiteY10-332" fmla="*/ 0 h 1327792"/>
                <a:gd name="connsiteX0-333" fmla="*/ 231000 w 453683"/>
                <a:gd name="connsiteY0-334" fmla="*/ 0 h 1327792"/>
                <a:gd name="connsiteX1-335" fmla="*/ 94267 w 453683"/>
                <a:gd name="connsiteY1-336" fmla="*/ 341832 h 1327792"/>
                <a:gd name="connsiteX2-337" fmla="*/ 263 w 453683"/>
                <a:gd name="connsiteY2-338" fmla="*/ 922946 h 1327792"/>
                <a:gd name="connsiteX3-339" fmla="*/ 94267 w 453683"/>
                <a:gd name="connsiteY3-340" fmla="*/ 1324598 h 1327792"/>
                <a:gd name="connsiteX4-341" fmla="*/ 105506 w 453683"/>
                <a:gd name="connsiteY4-342" fmla="*/ 1103343 h 1327792"/>
                <a:gd name="connsiteX5-343" fmla="*/ 117412 w 453683"/>
                <a:gd name="connsiteY5-344" fmla="*/ 798543 h 1327792"/>
                <a:gd name="connsiteX6-345" fmla="*/ 367733 w 453683"/>
                <a:gd name="connsiteY6-346" fmla="*/ 418744 h 1327792"/>
                <a:gd name="connsiteX7-347" fmla="*/ 342095 w 453683"/>
                <a:gd name="connsiteY7-348" fmla="*/ 188008 h 1327792"/>
                <a:gd name="connsiteX8-349" fmla="*/ 453191 w 453683"/>
                <a:gd name="connsiteY8-350" fmla="*/ 76912 h 1327792"/>
                <a:gd name="connsiteX9-351" fmla="*/ 290820 w 453683"/>
                <a:gd name="connsiteY9-352" fmla="*/ 34184 h 1327792"/>
                <a:gd name="connsiteX10-353" fmla="*/ 231000 w 453683"/>
                <a:gd name="connsiteY10-354" fmla="*/ 0 h 1327792"/>
                <a:gd name="connsiteX0-355" fmla="*/ 231000 w 453683"/>
                <a:gd name="connsiteY0-356" fmla="*/ 0 h 1327792"/>
                <a:gd name="connsiteX1-357" fmla="*/ 94267 w 453683"/>
                <a:gd name="connsiteY1-358" fmla="*/ 341832 h 1327792"/>
                <a:gd name="connsiteX2-359" fmla="*/ 263 w 453683"/>
                <a:gd name="connsiteY2-360" fmla="*/ 922946 h 1327792"/>
                <a:gd name="connsiteX3-361" fmla="*/ 94267 w 453683"/>
                <a:gd name="connsiteY3-362" fmla="*/ 1324598 h 1327792"/>
                <a:gd name="connsiteX4-363" fmla="*/ 105506 w 453683"/>
                <a:gd name="connsiteY4-364" fmla="*/ 1103343 h 1327792"/>
                <a:gd name="connsiteX5-365" fmla="*/ 117412 w 453683"/>
                <a:gd name="connsiteY5-366" fmla="*/ 798543 h 1327792"/>
                <a:gd name="connsiteX6-367" fmla="*/ 367733 w 453683"/>
                <a:gd name="connsiteY6-368" fmla="*/ 418744 h 1327792"/>
                <a:gd name="connsiteX7-369" fmla="*/ 342095 w 453683"/>
                <a:gd name="connsiteY7-370" fmla="*/ 188008 h 1327792"/>
                <a:gd name="connsiteX8-371" fmla="*/ 453191 w 453683"/>
                <a:gd name="connsiteY8-372" fmla="*/ 76912 h 1327792"/>
                <a:gd name="connsiteX9-373" fmla="*/ 290820 w 453683"/>
                <a:gd name="connsiteY9-374" fmla="*/ 34184 h 1327792"/>
                <a:gd name="connsiteX10-375" fmla="*/ 231000 w 453683"/>
                <a:gd name="connsiteY10-376" fmla="*/ 0 h 1327792"/>
                <a:gd name="connsiteX0-377" fmla="*/ 231000 w 453683"/>
                <a:gd name="connsiteY0-378" fmla="*/ 0 h 1327792"/>
                <a:gd name="connsiteX1-379" fmla="*/ 94267 w 453683"/>
                <a:gd name="connsiteY1-380" fmla="*/ 341832 h 1327792"/>
                <a:gd name="connsiteX2-381" fmla="*/ 263 w 453683"/>
                <a:gd name="connsiteY2-382" fmla="*/ 922946 h 1327792"/>
                <a:gd name="connsiteX3-383" fmla="*/ 94267 w 453683"/>
                <a:gd name="connsiteY3-384" fmla="*/ 1324598 h 1327792"/>
                <a:gd name="connsiteX4-385" fmla="*/ 105506 w 453683"/>
                <a:gd name="connsiteY4-386" fmla="*/ 1103343 h 1327792"/>
                <a:gd name="connsiteX5-387" fmla="*/ 117412 w 453683"/>
                <a:gd name="connsiteY5-388" fmla="*/ 798543 h 1327792"/>
                <a:gd name="connsiteX6-389" fmla="*/ 367733 w 453683"/>
                <a:gd name="connsiteY6-390" fmla="*/ 418744 h 1327792"/>
                <a:gd name="connsiteX7-391" fmla="*/ 342095 w 453683"/>
                <a:gd name="connsiteY7-392" fmla="*/ 188008 h 1327792"/>
                <a:gd name="connsiteX8-393" fmla="*/ 453191 w 453683"/>
                <a:gd name="connsiteY8-394" fmla="*/ 76912 h 1327792"/>
                <a:gd name="connsiteX9-395" fmla="*/ 290820 w 453683"/>
                <a:gd name="connsiteY9-396" fmla="*/ 34184 h 1327792"/>
                <a:gd name="connsiteX10-397" fmla="*/ 231000 w 453683"/>
                <a:gd name="connsiteY10-398" fmla="*/ 0 h 1327792"/>
                <a:gd name="connsiteX0-399" fmla="*/ 231000 w 453767"/>
                <a:gd name="connsiteY0-400" fmla="*/ 0 h 1327792"/>
                <a:gd name="connsiteX1-401" fmla="*/ 94267 w 453767"/>
                <a:gd name="connsiteY1-402" fmla="*/ 341832 h 1327792"/>
                <a:gd name="connsiteX2-403" fmla="*/ 263 w 453767"/>
                <a:gd name="connsiteY2-404" fmla="*/ 922946 h 1327792"/>
                <a:gd name="connsiteX3-405" fmla="*/ 94267 w 453767"/>
                <a:gd name="connsiteY3-406" fmla="*/ 1324598 h 1327792"/>
                <a:gd name="connsiteX4-407" fmla="*/ 105506 w 453767"/>
                <a:gd name="connsiteY4-408" fmla="*/ 1103343 h 1327792"/>
                <a:gd name="connsiteX5-409" fmla="*/ 117412 w 453767"/>
                <a:gd name="connsiteY5-410" fmla="*/ 798543 h 1327792"/>
                <a:gd name="connsiteX6-411" fmla="*/ 367733 w 453767"/>
                <a:gd name="connsiteY6-412" fmla="*/ 418744 h 1327792"/>
                <a:gd name="connsiteX7-413" fmla="*/ 342095 w 453767"/>
                <a:gd name="connsiteY7-414" fmla="*/ 188008 h 1327792"/>
                <a:gd name="connsiteX8-415" fmla="*/ 453191 w 453767"/>
                <a:gd name="connsiteY8-416" fmla="*/ 76912 h 1327792"/>
                <a:gd name="connsiteX9-417" fmla="*/ 290820 w 453767"/>
                <a:gd name="connsiteY9-418" fmla="*/ 34184 h 1327792"/>
                <a:gd name="connsiteX10-419" fmla="*/ 231000 w 453767"/>
                <a:gd name="connsiteY10-420" fmla="*/ 0 h 1327792"/>
                <a:gd name="connsiteX0-421" fmla="*/ 231000 w 453767"/>
                <a:gd name="connsiteY0-422" fmla="*/ 0 h 1327792"/>
                <a:gd name="connsiteX1-423" fmla="*/ 94267 w 453767"/>
                <a:gd name="connsiteY1-424" fmla="*/ 341832 h 1327792"/>
                <a:gd name="connsiteX2-425" fmla="*/ 263 w 453767"/>
                <a:gd name="connsiteY2-426" fmla="*/ 922946 h 1327792"/>
                <a:gd name="connsiteX3-427" fmla="*/ 94267 w 453767"/>
                <a:gd name="connsiteY3-428" fmla="*/ 1324598 h 1327792"/>
                <a:gd name="connsiteX4-429" fmla="*/ 105506 w 453767"/>
                <a:gd name="connsiteY4-430" fmla="*/ 1103343 h 1327792"/>
                <a:gd name="connsiteX5-431" fmla="*/ 117412 w 453767"/>
                <a:gd name="connsiteY5-432" fmla="*/ 798543 h 1327792"/>
                <a:gd name="connsiteX6-433" fmla="*/ 367733 w 453767"/>
                <a:gd name="connsiteY6-434" fmla="*/ 418744 h 1327792"/>
                <a:gd name="connsiteX7-435" fmla="*/ 342095 w 453767"/>
                <a:gd name="connsiteY7-436" fmla="*/ 188008 h 1327792"/>
                <a:gd name="connsiteX8-437" fmla="*/ 453191 w 453767"/>
                <a:gd name="connsiteY8-438" fmla="*/ 76912 h 1327792"/>
                <a:gd name="connsiteX9-439" fmla="*/ 290820 w 453767"/>
                <a:gd name="connsiteY9-440" fmla="*/ 34184 h 1327792"/>
                <a:gd name="connsiteX10-441" fmla="*/ 231000 w 453767"/>
                <a:gd name="connsiteY10-442" fmla="*/ 0 h 1327792"/>
                <a:gd name="connsiteX0-443" fmla="*/ 231000 w 453767"/>
                <a:gd name="connsiteY0-444" fmla="*/ 0 h 1327792"/>
                <a:gd name="connsiteX1-445" fmla="*/ 94267 w 453767"/>
                <a:gd name="connsiteY1-446" fmla="*/ 341832 h 1327792"/>
                <a:gd name="connsiteX2-447" fmla="*/ 263 w 453767"/>
                <a:gd name="connsiteY2-448" fmla="*/ 922946 h 1327792"/>
                <a:gd name="connsiteX3-449" fmla="*/ 94267 w 453767"/>
                <a:gd name="connsiteY3-450" fmla="*/ 1324598 h 1327792"/>
                <a:gd name="connsiteX4-451" fmla="*/ 105506 w 453767"/>
                <a:gd name="connsiteY4-452" fmla="*/ 1103343 h 1327792"/>
                <a:gd name="connsiteX5-453" fmla="*/ 117412 w 453767"/>
                <a:gd name="connsiteY5-454" fmla="*/ 798543 h 1327792"/>
                <a:gd name="connsiteX6-455" fmla="*/ 367733 w 453767"/>
                <a:gd name="connsiteY6-456" fmla="*/ 418744 h 1327792"/>
                <a:gd name="connsiteX7-457" fmla="*/ 342095 w 453767"/>
                <a:gd name="connsiteY7-458" fmla="*/ 188008 h 1327792"/>
                <a:gd name="connsiteX8-459" fmla="*/ 453191 w 453767"/>
                <a:gd name="connsiteY8-460" fmla="*/ 76912 h 1327792"/>
                <a:gd name="connsiteX9-461" fmla="*/ 290820 w 453767"/>
                <a:gd name="connsiteY9-462" fmla="*/ 34184 h 1327792"/>
                <a:gd name="connsiteX10-463" fmla="*/ 231000 w 453767"/>
                <a:gd name="connsiteY10-464" fmla="*/ 0 h 1327792"/>
                <a:gd name="connsiteX0-465" fmla="*/ 231000 w 453767"/>
                <a:gd name="connsiteY0-466" fmla="*/ 0 h 1327792"/>
                <a:gd name="connsiteX1-467" fmla="*/ 94267 w 453767"/>
                <a:gd name="connsiteY1-468" fmla="*/ 341832 h 1327792"/>
                <a:gd name="connsiteX2-469" fmla="*/ 263 w 453767"/>
                <a:gd name="connsiteY2-470" fmla="*/ 922946 h 1327792"/>
                <a:gd name="connsiteX3-471" fmla="*/ 94267 w 453767"/>
                <a:gd name="connsiteY3-472" fmla="*/ 1324598 h 1327792"/>
                <a:gd name="connsiteX4-473" fmla="*/ 105506 w 453767"/>
                <a:gd name="connsiteY4-474" fmla="*/ 1103343 h 1327792"/>
                <a:gd name="connsiteX5-475" fmla="*/ 117412 w 453767"/>
                <a:gd name="connsiteY5-476" fmla="*/ 798543 h 1327792"/>
                <a:gd name="connsiteX6-477" fmla="*/ 367733 w 453767"/>
                <a:gd name="connsiteY6-478" fmla="*/ 418744 h 1327792"/>
                <a:gd name="connsiteX7-479" fmla="*/ 342095 w 453767"/>
                <a:gd name="connsiteY7-480" fmla="*/ 188008 h 1327792"/>
                <a:gd name="connsiteX8-481" fmla="*/ 453191 w 453767"/>
                <a:gd name="connsiteY8-482" fmla="*/ 76912 h 1327792"/>
                <a:gd name="connsiteX9-483" fmla="*/ 290820 w 453767"/>
                <a:gd name="connsiteY9-484" fmla="*/ 34184 h 1327792"/>
                <a:gd name="connsiteX10-485" fmla="*/ 231000 w 453767"/>
                <a:gd name="connsiteY10-486" fmla="*/ 0 h 1327792"/>
                <a:gd name="connsiteX0-487" fmla="*/ 231000 w 453767"/>
                <a:gd name="connsiteY0-488" fmla="*/ 0 h 1327792"/>
                <a:gd name="connsiteX1-489" fmla="*/ 94267 w 453767"/>
                <a:gd name="connsiteY1-490" fmla="*/ 341832 h 1327792"/>
                <a:gd name="connsiteX2-491" fmla="*/ 263 w 453767"/>
                <a:gd name="connsiteY2-492" fmla="*/ 922946 h 1327792"/>
                <a:gd name="connsiteX3-493" fmla="*/ 94267 w 453767"/>
                <a:gd name="connsiteY3-494" fmla="*/ 1324598 h 1327792"/>
                <a:gd name="connsiteX4-495" fmla="*/ 105506 w 453767"/>
                <a:gd name="connsiteY4-496" fmla="*/ 1103343 h 1327792"/>
                <a:gd name="connsiteX5-497" fmla="*/ 117412 w 453767"/>
                <a:gd name="connsiteY5-498" fmla="*/ 798543 h 1327792"/>
                <a:gd name="connsiteX6-499" fmla="*/ 367733 w 453767"/>
                <a:gd name="connsiteY6-500" fmla="*/ 418744 h 1327792"/>
                <a:gd name="connsiteX7-501" fmla="*/ 342095 w 453767"/>
                <a:gd name="connsiteY7-502" fmla="*/ 188008 h 1327792"/>
                <a:gd name="connsiteX8-503" fmla="*/ 453191 w 453767"/>
                <a:gd name="connsiteY8-504" fmla="*/ 76912 h 1327792"/>
                <a:gd name="connsiteX9-505" fmla="*/ 290820 w 453767"/>
                <a:gd name="connsiteY9-506" fmla="*/ 34184 h 1327792"/>
                <a:gd name="connsiteX10-507" fmla="*/ 231000 w 453767"/>
                <a:gd name="connsiteY10-508" fmla="*/ 0 h 1327792"/>
                <a:gd name="connsiteX0-509" fmla="*/ 231000 w 453767"/>
                <a:gd name="connsiteY0-510" fmla="*/ 0 h 1327792"/>
                <a:gd name="connsiteX1-511" fmla="*/ 94267 w 453767"/>
                <a:gd name="connsiteY1-512" fmla="*/ 341832 h 1327792"/>
                <a:gd name="connsiteX2-513" fmla="*/ 263 w 453767"/>
                <a:gd name="connsiteY2-514" fmla="*/ 922946 h 1327792"/>
                <a:gd name="connsiteX3-515" fmla="*/ 94267 w 453767"/>
                <a:gd name="connsiteY3-516" fmla="*/ 1324598 h 1327792"/>
                <a:gd name="connsiteX4-517" fmla="*/ 105506 w 453767"/>
                <a:gd name="connsiteY4-518" fmla="*/ 1103343 h 1327792"/>
                <a:gd name="connsiteX5-519" fmla="*/ 117412 w 453767"/>
                <a:gd name="connsiteY5-520" fmla="*/ 798543 h 1327792"/>
                <a:gd name="connsiteX6-521" fmla="*/ 367733 w 453767"/>
                <a:gd name="connsiteY6-522" fmla="*/ 418744 h 1327792"/>
                <a:gd name="connsiteX7-523" fmla="*/ 342095 w 453767"/>
                <a:gd name="connsiteY7-524" fmla="*/ 188008 h 1327792"/>
                <a:gd name="connsiteX8-525" fmla="*/ 453191 w 453767"/>
                <a:gd name="connsiteY8-526" fmla="*/ 76912 h 1327792"/>
                <a:gd name="connsiteX9-527" fmla="*/ 290820 w 453767"/>
                <a:gd name="connsiteY9-528" fmla="*/ 34184 h 1327792"/>
                <a:gd name="connsiteX10-529" fmla="*/ 231000 w 453767"/>
                <a:gd name="connsiteY10-530" fmla="*/ 0 h 1327792"/>
                <a:gd name="connsiteX0-531" fmla="*/ 231000 w 453767"/>
                <a:gd name="connsiteY0-532" fmla="*/ 0 h 1327792"/>
                <a:gd name="connsiteX1-533" fmla="*/ 94267 w 453767"/>
                <a:gd name="connsiteY1-534" fmla="*/ 341832 h 1327792"/>
                <a:gd name="connsiteX2-535" fmla="*/ 263 w 453767"/>
                <a:gd name="connsiteY2-536" fmla="*/ 922946 h 1327792"/>
                <a:gd name="connsiteX3-537" fmla="*/ 94267 w 453767"/>
                <a:gd name="connsiteY3-538" fmla="*/ 1324598 h 1327792"/>
                <a:gd name="connsiteX4-539" fmla="*/ 105506 w 453767"/>
                <a:gd name="connsiteY4-540" fmla="*/ 1103343 h 1327792"/>
                <a:gd name="connsiteX5-541" fmla="*/ 117412 w 453767"/>
                <a:gd name="connsiteY5-542" fmla="*/ 798543 h 1327792"/>
                <a:gd name="connsiteX6-543" fmla="*/ 367733 w 453767"/>
                <a:gd name="connsiteY6-544" fmla="*/ 418744 h 1327792"/>
                <a:gd name="connsiteX7-545" fmla="*/ 342095 w 453767"/>
                <a:gd name="connsiteY7-546" fmla="*/ 188008 h 1327792"/>
                <a:gd name="connsiteX8-547" fmla="*/ 453191 w 453767"/>
                <a:gd name="connsiteY8-548" fmla="*/ 76912 h 1327792"/>
                <a:gd name="connsiteX9-549" fmla="*/ 290820 w 453767"/>
                <a:gd name="connsiteY9-550" fmla="*/ 34184 h 1327792"/>
                <a:gd name="connsiteX10-551" fmla="*/ 231000 w 453767"/>
                <a:gd name="connsiteY10-552" fmla="*/ 0 h 1327792"/>
                <a:gd name="connsiteX0-553" fmla="*/ 219093 w 453767"/>
                <a:gd name="connsiteY0-554" fmla="*/ 0 h 1320648"/>
                <a:gd name="connsiteX1-555" fmla="*/ 94267 w 453767"/>
                <a:gd name="connsiteY1-556" fmla="*/ 334688 h 1320648"/>
                <a:gd name="connsiteX2-557" fmla="*/ 263 w 453767"/>
                <a:gd name="connsiteY2-558" fmla="*/ 915802 h 1320648"/>
                <a:gd name="connsiteX3-559" fmla="*/ 94267 w 453767"/>
                <a:gd name="connsiteY3-560" fmla="*/ 1317454 h 1320648"/>
                <a:gd name="connsiteX4-561" fmla="*/ 105506 w 453767"/>
                <a:gd name="connsiteY4-562" fmla="*/ 1096199 h 1320648"/>
                <a:gd name="connsiteX5-563" fmla="*/ 117412 w 453767"/>
                <a:gd name="connsiteY5-564" fmla="*/ 791399 h 1320648"/>
                <a:gd name="connsiteX6-565" fmla="*/ 367733 w 453767"/>
                <a:gd name="connsiteY6-566" fmla="*/ 411600 h 1320648"/>
                <a:gd name="connsiteX7-567" fmla="*/ 342095 w 453767"/>
                <a:gd name="connsiteY7-568" fmla="*/ 180864 h 1320648"/>
                <a:gd name="connsiteX8-569" fmla="*/ 453191 w 453767"/>
                <a:gd name="connsiteY8-570" fmla="*/ 69768 h 1320648"/>
                <a:gd name="connsiteX9-571" fmla="*/ 290820 w 453767"/>
                <a:gd name="connsiteY9-572" fmla="*/ 27040 h 1320648"/>
                <a:gd name="connsiteX10-573" fmla="*/ 219093 w 453767"/>
                <a:gd name="connsiteY10-574" fmla="*/ 0 h 1320648"/>
                <a:gd name="connsiteX0-575" fmla="*/ 219093 w 453767"/>
                <a:gd name="connsiteY0-576" fmla="*/ 0 h 1320648"/>
                <a:gd name="connsiteX1-577" fmla="*/ 94267 w 453767"/>
                <a:gd name="connsiteY1-578" fmla="*/ 334688 h 1320648"/>
                <a:gd name="connsiteX2-579" fmla="*/ 263 w 453767"/>
                <a:gd name="connsiteY2-580" fmla="*/ 915802 h 1320648"/>
                <a:gd name="connsiteX3-581" fmla="*/ 94267 w 453767"/>
                <a:gd name="connsiteY3-582" fmla="*/ 1317454 h 1320648"/>
                <a:gd name="connsiteX4-583" fmla="*/ 105506 w 453767"/>
                <a:gd name="connsiteY4-584" fmla="*/ 1096199 h 1320648"/>
                <a:gd name="connsiteX5-585" fmla="*/ 117412 w 453767"/>
                <a:gd name="connsiteY5-586" fmla="*/ 791399 h 1320648"/>
                <a:gd name="connsiteX6-587" fmla="*/ 367733 w 453767"/>
                <a:gd name="connsiteY6-588" fmla="*/ 411600 h 1320648"/>
                <a:gd name="connsiteX7-589" fmla="*/ 342095 w 453767"/>
                <a:gd name="connsiteY7-590" fmla="*/ 180864 h 1320648"/>
                <a:gd name="connsiteX8-591" fmla="*/ 453191 w 453767"/>
                <a:gd name="connsiteY8-592" fmla="*/ 69768 h 1320648"/>
                <a:gd name="connsiteX9-593" fmla="*/ 290820 w 453767"/>
                <a:gd name="connsiteY9-594" fmla="*/ 27040 h 1320648"/>
                <a:gd name="connsiteX10-595" fmla="*/ 219093 w 453767"/>
                <a:gd name="connsiteY10-596" fmla="*/ 0 h 1320648"/>
                <a:gd name="connsiteX0-597" fmla="*/ 202424 w 453767"/>
                <a:gd name="connsiteY0-598" fmla="*/ 0 h 1313505"/>
                <a:gd name="connsiteX1-599" fmla="*/ 94267 w 453767"/>
                <a:gd name="connsiteY1-600" fmla="*/ 327545 h 1313505"/>
                <a:gd name="connsiteX2-601" fmla="*/ 263 w 453767"/>
                <a:gd name="connsiteY2-602" fmla="*/ 908659 h 1313505"/>
                <a:gd name="connsiteX3-603" fmla="*/ 94267 w 453767"/>
                <a:gd name="connsiteY3-604" fmla="*/ 1310311 h 1313505"/>
                <a:gd name="connsiteX4-605" fmla="*/ 105506 w 453767"/>
                <a:gd name="connsiteY4-606" fmla="*/ 1089056 h 1313505"/>
                <a:gd name="connsiteX5-607" fmla="*/ 117412 w 453767"/>
                <a:gd name="connsiteY5-608" fmla="*/ 784256 h 1313505"/>
                <a:gd name="connsiteX6-609" fmla="*/ 367733 w 453767"/>
                <a:gd name="connsiteY6-610" fmla="*/ 404457 h 1313505"/>
                <a:gd name="connsiteX7-611" fmla="*/ 342095 w 453767"/>
                <a:gd name="connsiteY7-612" fmla="*/ 173721 h 1313505"/>
                <a:gd name="connsiteX8-613" fmla="*/ 453191 w 453767"/>
                <a:gd name="connsiteY8-614" fmla="*/ 62625 h 1313505"/>
                <a:gd name="connsiteX9-615" fmla="*/ 290820 w 453767"/>
                <a:gd name="connsiteY9-616" fmla="*/ 19897 h 1313505"/>
                <a:gd name="connsiteX10-617" fmla="*/ 202424 w 453767"/>
                <a:gd name="connsiteY10-618" fmla="*/ 0 h 1313505"/>
                <a:gd name="connsiteX0-619" fmla="*/ 202424 w 453767"/>
                <a:gd name="connsiteY0-620" fmla="*/ 18 h 1313523"/>
                <a:gd name="connsiteX1-621" fmla="*/ 94267 w 453767"/>
                <a:gd name="connsiteY1-622" fmla="*/ 327563 h 1313523"/>
                <a:gd name="connsiteX2-623" fmla="*/ 263 w 453767"/>
                <a:gd name="connsiteY2-624" fmla="*/ 908677 h 1313523"/>
                <a:gd name="connsiteX3-625" fmla="*/ 94267 w 453767"/>
                <a:gd name="connsiteY3-626" fmla="*/ 1310329 h 1313523"/>
                <a:gd name="connsiteX4-627" fmla="*/ 105506 w 453767"/>
                <a:gd name="connsiteY4-628" fmla="*/ 1089074 h 1313523"/>
                <a:gd name="connsiteX5-629" fmla="*/ 117412 w 453767"/>
                <a:gd name="connsiteY5-630" fmla="*/ 784274 h 1313523"/>
                <a:gd name="connsiteX6-631" fmla="*/ 367733 w 453767"/>
                <a:gd name="connsiteY6-632" fmla="*/ 404475 h 1313523"/>
                <a:gd name="connsiteX7-633" fmla="*/ 342095 w 453767"/>
                <a:gd name="connsiteY7-634" fmla="*/ 173739 h 1313523"/>
                <a:gd name="connsiteX8-635" fmla="*/ 453191 w 453767"/>
                <a:gd name="connsiteY8-636" fmla="*/ 62643 h 1313523"/>
                <a:gd name="connsiteX9-637" fmla="*/ 290820 w 453767"/>
                <a:gd name="connsiteY9-638" fmla="*/ 19915 h 1313523"/>
                <a:gd name="connsiteX10-639" fmla="*/ 202424 w 453767"/>
                <a:gd name="connsiteY10-640" fmla="*/ 18 h 1313523"/>
                <a:gd name="connsiteX0-641" fmla="*/ 202424 w 453767"/>
                <a:gd name="connsiteY0-642" fmla="*/ 12 h 1313517"/>
                <a:gd name="connsiteX1-643" fmla="*/ 94267 w 453767"/>
                <a:gd name="connsiteY1-644" fmla="*/ 327557 h 1313517"/>
                <a:gd name="connsiteX2-645" fmla="*/ 263 w 453767"/>
                <a:gd name="connsiteY2-646" fmla="*/ 908671 h 1313517"/>
                <a:gd name="connsiteX3-647" fmla="*/ 94267 w 453767"/>
                <a:gd name="connsiteY3-648" fmla="*/ 1310323 h 1313517"/>
                <a:gd name="connsiteX4-649" fmla="*/ 105506 w 453767"/>
                <a:gd name="connsiteY4-650" fmla="*/ 1089068 h 1313517"/>
                <a:gd name="connsiteX5-651" fmla="*/ 117412 w 453767"/>
                <a:gd name="connsiteY5-652" fmla="*/ 784268 h 1313517"/>
                <a:gd name="connsiteX6-653" fmla="*/ 367733 w 453767"/>
                <a:gd name="connsiteY6-654" fmla="*/ 404469 h 1313517"/>
                <a:gd name="connsiteX7-655" fmla="*/ 342095 w 453767"/>
                <a:gd name="connsiteY7-656" fmla="*/ 173733 h 1313517"/>
                <a:gd name="connsiteX8-657" fmla="*/ 453191 w 453767"/>
                <a:gd name="connsiteY8-658" fmla="*/ 62637 h 1313517"/>
                <a:gd name="connsiteX9-659" fmla="*/ 290820 w 453767"/>
                <a:gd name="connsiteY9-660" fmla="*/ 19909 h 1313517"/>
                <a:gd name="connsiteX10-661" fmla="*/ 202424 w 453767"/>
                <a:gd name="connsiteY10-662" fmla="*/ 12 h 1313517"/>
                <a:gd name="connsiteX0-663" fmla="*/ 202424 w 454316"/>
                <a:gd name="connsiteY0-664" fmla="*/ 12 h 1313517"/>
                <a:gd name="connsiteX1-665" fmla="*/ 94267 w 454316"/>
                <a:gd name="connsiteY1-666" fmla="*/ 327557 h 1313517"/>
                <a:gd name="connsiteX2-667" fmla="*/ 263 w 454316"/>
                <a:gd name="connsiteY2-668" fmla="*/ 908671 h 1313517"/>
                <a:gd name="connsiteX3-669" fmla="*/ 94267 w 454316"/>
                <a:gd name="connsiteY3-670" fmla="*/ 1310323 h 1313517"/>
                <a:gd name="connsiteX4-671" fmla="*/ 105506 w 454316"/>
                <a:gd name="connsiteY4-672" fmla="*/ 1089068 h 1313517"/>
                <a:gd name="connsiteX5-673" fmla="*/ 117412 w 454316"/>
                <a:gd name="connsiteY5-674" fmla="*/ 784268 h 1313517"/>
                <a:gd name="connsiteX6-675" fmla="*/ 367733 w 454316"/>
                <a:gd name="connsiteY6-676" fmla="*/ 404469 h 1313517"/>
                <a:gd name="connsiteX7-677" fmla="*/ 342095 w 454316"/>
                <a:gd name="connsiteY7-678" fmla="*/ 173733 h 1313517"/>
                <a:gd name="connsiteX8-679" fmla="*/ 453191 w 454316"/>
                <a:gd name="connsiteY8-680" fmla="*/ 62637 h 1313517"/>
                <a:gd name="connsiteX9-681" fmla="*/ 290820 w 454316"/>
                <a:gd name="connsiteY9-682" fmla="*/ 19909 h 1313517"/>
                <a:gd name="connsiteX10-683" fmla="*/ 202424 w 454316"/>
                <a:gd name="connsiteY10-684" fmla="*/ 12 h 1313517"/>
                <a:gd name="connsiteX0-685" fmla="*/ 202424 w 454316"/>
                <a:gd name="connsiteY0-686" fmla="*/ 12 h 1313517"/>
                <a:gd name="connsiteX1-687" fmla="*/ 94267 w 454316"/>
                <a:gd name="connsiteY1-688" fmla="*/ 327557 h 1313517"/>
                <a:gd name="connsiteX2-689" fmla="*/ 263 w 454316"/>
                <a:gd name="connsiteY2-690" fmla="*/ 908671 h 1313517"/>
                <a:gd name="connsiteX3-691" fmla="*/ 94267 w 454316"/>
                <a:gd name="connsiteY3-692" fmla="*/ 1310323 h 1313517"/>
                <a:gd name="connsiteX4-693" fmla="*/ 105506 w 454316"/>
                <a:gd name="connsiteY4-694" fmla="*/ 1089068 h 1313517"/>
                <a:gd name="connsiteX5-695" fmla="*/ 117412 w 454316"/>
                <a:gd name="connsiteY5-696" fmla="*/ 784268 h 1313517"/>
                <a:gd name="connsiteX6-697" fmla="*/ 367733 w 454316"/>
                <a:gd name="connsiteY6-698" fmla="*/ 404469 h 1313517"/>
                <a:gd name="connsiteX7-699" fmla="*/ 342095 w 454316"/>
                <a:gd name="connsiteY7-700" fmla="*/ 173733 h 1313517"/>
                <a:gd name="connsiteX8-701" fmla="*/ 453191 w 454316"/>
                <a:gd name="connsiteY8-702" fmla="*/ 62637 h 1313517"/>
                <a:gd name="connsiteX9-703" fmla="*/ 290820 w 454316"/>
                <a:gd name="connsiteY9-704" fmla="*/ 19909 h 1313517"/>
                <a:gd name="connsiteX10-705" fmla="*/ 202424 w 454316"/>
                <a:gd name="connsiteY10-706" fmla="*/ 12 h 1313517"/>
                <a:gd name="connsiteX0-707" fmla="*/ 202424 w 454316"/>
                <a:gd name="connsiteY0-708" fmla="*/ 12 h 1313517"/>
                <a:gd name="connsiteX1-709" fmla="*/ 94267 w 454316"/>
                <a:gd name="connsiteY1-710" fmla="*/ 327557 h 1313517"/>
                <a:gd name="connsiteX2-711" fmla="*/ 263 w 454316"/>
                <a:gd name="connsiteY2-712" fmla="*/ 908671 h 1313517"/>
                <a:gd name="connsiteX3-713" fmla="*/ 94267 w 454316"/>
                <a:gd name="connsiteY3-714" fmla="*/ 1310323 h 1313517"/>
                <a:gd name="connsiteX4-715" fmla="*/ 105506 w 454316"/>
                <a:gd name="connsiteY4-716" fmla="*/ 1089068 h 1313517"/>
                <a:gd name="connsiteX5-717" fmla="*/ 117412 w 454316"/>
                <a:gd name="connsiteY5-718" fmla="*/ 784268 h 1313517"/>
                <a:gd name="connsiteX6-719" fmla="*/ 367733 w 454316"/>
                <a:gd name="connsiteY6-720" fmla="*/ 404469 h 1313517"/>
                <a:gd name="connsiteX7-721" fmla="*/ 342095 w 454316"/>
                <a:gd name="connsiteY7-722" fmla="*/ 173733 h 1313517"/>
                <a:gd name="connsiteX8-723" fmla="*/ 453191 w 454316"/>
                <a:gd name="connsiteY8-724" fmla="*/ 62637 h 1313517"/>
                <a:gd name="connsiteX9-725" fmla="*/ 290820 w 454316"/>
                <a:gd name="connsiteY9-726" fmla="*/ 19909 h 1313517"/>
                <a:gd name="connsiteX10-727" fmla="*/ 202424 w 454316"/>
                <a:gd name="connsiteY10-728" fmla="*/ 12 h 1313517"/>
                <a:gd name="connsiteX0-729" fmla="*/ 209636 w 461528"/>
                <a:gd name="connsiteY0-730" fmla="*/ 12 h 1313517"/>
                <a:gd name="connsiteX1-731" fmla="*/ 101479 w 461528"/>
                <a:gd name="connsiteY1-732" fmla="*/ 327557 h 1313517"/>
                <a:gd name="connsiteX2-733" fmla="*/ 7475 w 461528"/>
                <a:gd name="connsiteY2-734" fmla="*/ 908671 h 1313517"/>
                <a:gd name="connsiteX3-735" fmla="*/ 101479 w 461528"/>
                <a:gd name="connsiteY3-736" fmla="*/ 1310323 h 1313517"/>
                <a:gd name="connsiteX4-737" fmla="*/ 112718 w 461528"/>
                <a:gd name="connsiteY4-738" fmla="*/ 1089068 h 1313517"/>
                <a:gd name="connsiteX5-739" fmla="*/ 124624 w 461528"/>
                <a:gd name="connsiteY5-740" fmla="*/ 784268 h 1313517"/>
                <a:gd name="connsiteX6-741" fmla="*/ 374945 w 461528"/>
                <a:gd name="connsiteY6-742" fmla="*/ 404469 h 1313517"/>
                <a:gd name="connsiteX7-743" fmla="*/ 349307 w 461528"/>
                <a:gd name="connsiteY7-744" fmla="*/ 173733 h 1313517"/>
                <a:gd name="connsiteX8-745" fmla="*/ 460403 w 461528"/>
                <a:gd name="connsiteY8-746" fmla="*/ 62637 h 1313517"/>
                <a:gd name="connsiteX9-747" fmla="*/ 298032 w 461528"/>
                <a:gd name="connsiteY9-748" fmla="*/ 19909 h 1313517"/>
                <a:gd name="connsiteX10-749" fmla="*/ 209636 w 461528"/>
                <a:gd name="connsiteY10-750" fmla="*/ 12 h 1313517"/>
                <a:gd name="connsiteX0-751" fmla="*/ 206146 w 458038"/>
                <a:gd name="connsiteY0-752" fmla="*/ 12 h 1313592"/>
                <a:gd name="connsiteX1-753" fmla="*/ 97989 w 458038"/>
                <a:gd name="connsiteY1-754" fmla="*/ 327557 h 1313592"/>
                <a:gd name="connsiteX2-755" fmla="*/ 3985 w 458038"/>
                <a:gd name="connsiteY2-756" fmla="*/ 908671 h 1313592"/>
                <a:gd name="connsiteX3-757" fmla="*/ 97989 w 458038"/>
                <a:gd name="connsiteY3-758" fmla="*/ 1310323 h 1313592"/>
                <a:gd name="connsiteX4-759" fmla="*/ 109228 w 458038"/>
                <a:gd name="connsiteY4-760" fmla="*/ 1089068 h 1313592"/>
                <a:gd name="connsiteX5-761" fmla="*/ 121134 w 458038"/>
                <a:gd name="connsiteY5-762" fmla="*/ 784268 h 1313592"/>
                <a:gd name="connsiteX6-763" fmla="*/ 371455 w 458038"/>
                <a:gd name="connsiteY6-764" fmla="*/ 404469 h 1313592"/>
                <a:gd name="connsiteX7-765" fmla="*/ 345817 w 458038"/>
                <a:gd name="connsiteY7-766" fmla="*/ 173733 h 1313592"/>
                <a:gd name="connsiteX8-767" fmla="*/ 456913 w 458038"/>
                <a:gd name="connsiteY8-768" fmla="*/ 62637 h 1313592"/>
                <a:gd name="connsiteX9-769" fmla="*/ 294542 w 458038"/>
                <a:gd name="connsiteY9-770" fmla="*/ 19909 h 1313592"/>
                <a:gd name="connsiteX10-771" fmla="*/ 206146 w 458038"/>
                <a:gd name="connsiteY10-772" fmla="*/ 12 h 1313592"/>
                <a:gd name="connsiteX0-773" fmla="*/ 207011 w 458903"/>
                <a:gd name="connsiteY0-774" fmla="*/ 12 h 1313592"/>
                <a:gd name="connsiteX1-775" fmla="*/ 98854 w 458903"/>
                <a:gd name="connsiteY1-776" fmla="*/ 327557 h 1313592"/>
                <a:gd name="connsiteX2-777" fmla="*/ 4850 w 458903"/>
                <a:gd name="connsiteY2-778" fmla="*/ 908671 h 1313592"/>
                <a:gd name="connsiteX3-779" fmla="*/ 98854 w 458903"/>
                <a:gd name="connsiteY3-780" fmla="*/ 1310323 h 1313592"/>
                <a:gd name="connsiteX4-781" fmla="*/ 110093 w 458903"/>
                <a:gd name="connsiteY4-782" fmla="*/ 1089068 h 1313592"/>
                <a:gd name="connsiteX5-783" fmla="*/ 121999 w 458903"/>
                <a:gd name="connsiteY5-784" fmla="*/ 784268 h 1313592"/>
                <a:gd name="connsiteX6-785" fmla="*/ 372320 w 458903"/>
                <a:gd name="connsiteY6-786" fmla="*/ 404469 h 1313592"/>
                <a:gd name="connsiteX7-787" fmla="*/ 346682 w 458903"/>
                <a:gd name="connsiteY7-788" fmla="*/ 173733 h 1313592"/>
                <a:gd name="connsiteX8-789" fmla="*/ 457778 w 458903"/>
                <a:gd name="connsiteY8-790" fmla="*/ 62637 h 1313592"/>
                <a:gd name="connsiteX9-791" fmla="*/ 295407 w 458903"/>
                <a:gd name="connsiteY9-792" fmla="*/ 19909 h 1313592"/>
                <a:gd name="connsiteX10-793" fmla="*/ 207011 w 458903"/>
                <a:gd name="connsiteY10-794" fmla="*/ 12 h 13135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55" y="connsiteY9-56"/>
                </a:cxn>
                <a:cxn ang="0">
                  <a:pos x="connsiteX10-177" y="connsiteY10-178"/>
                </a:cxn>
              </a:cxnLst>
              <a:rect l="l" t="t" r="r" b="b"/>
              <a:pathLst>
                <a:path w="458903" h="1313592">
                  <a:moveTo>
                    <a:pt x="207011" y="12"/>
                  </a:moveTo>
                  <a:cubicBezTo>
                    <a:pt x="18558" y="59188"/>
                    <a:pt x="65850" y="270763"/>
                    <a:pt x="98854" y="327557"/>
                  </a:cubicBezTo>
                  <a:cubicBezTo>
                    <a:pt x="-46757" y="631400"/>
                    <a:pt x="14375" y="737733"/>
                    <a:pt x="4850" y="908671"/>
                  </a:cubicBezTo>
                  <a:cubicBezTo>
                    <a:pt x="-4675" y="1079609"/>
                    <a:pt x="-5204" y="1346138"/>
                    <a:pt x="98854" y="1310323"/>
                  </a:cubicBezTo>
                  <a:cubicBezTo>
                    <a:pt x="157669" y="1286414"/>
                    <a:pt x="106236" y="1171982"/>
                    <a:pt x="110093" y="1089068"/>
                  </a:cubicBezTo>
                  <a:cubicBezTo>
                    <a:pt x="113950" y="1006154"/>
                    <a:pt x="75914" y="912656"/>
                    <a:pt x="121999" y="784268"/>
                  </a:cubicBezTo>
                  <a:cubicBezTo>
                    <a:pt x="168084" y="655880"/>
                    <a:pt x="179343" y="473919"/>
                    <a:pt x="372320" y="404469"/>
                  </a:cubicBezTo>
                  <a:cubicBezTo>
                    <a:pt x="370762" y="298381"/>
                    <a:pt x="313389" y="309287"/>
                    <a:pt x="346682" y="173733"/>
                  </a:cubicBezTo>
                  <a:cubicBezTo>
                    <a:pt x="379975" y="38179"/>
                    <a:pt x="463943" y="90655"/>
                    <a:pt x="457778" y="62637"/>
                  </a:cubicBezTo>
                  <a:cubicBezTo>
                    <a:pt x="472709" y="36488"/>
                    <a:pt x="334820" y="23202"/>
                    <a:pt x="295407" y="19909"/>
                  </a:cubicBezTo>
                  <a:cubicBezTo>
                    <a:pt x="255994" y="16616"/>
                    <a:pt x="260288" y="-499"/>
                    <a:pt x="207011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2573439" y="2140598"/>
              <a:ext cx="166786" cy="395676"/>
            </a:xfrm>
            <a:custGeom>
              <a:avLst/>
              <a:gdLst>
                <a:gd name="connsiteX0" fmla="*/ 150019 w 150019"/>
                <a:gd name="connsiteY0" fmla="*/ 0 h 471488"/>
                <a:gd name="connsiteX1" fmla="*/ 0 w 150019"/>
                <a:gd name="connsiteY1" fmla="*/ 471488 h 471488"/>
                <a:gd name="connsiteX0-1" fmla="*/ 150019 w 150019"/>
                <a:gd name="connsiteY0-2" fmla="*/ 0 h 471488"/>
                <a:gd name="connsiteX1-3" fmla="*/ 0 w 150019"/>
                <a:gd name="connsiteY1-4" fmla="*/ 471488 h 471488"/>
                <a:gd name="connsiteX0-5" fmla="*/ 150019 w 150019"/>
                <a:gd name="connsiteY0-6" fmla="*/ 0 h 471488"/>
                <a:gd name="connsiteX1-7" fmla="*/ 0 w 150019"/>
                <a:gd name="connsiteY1-8" fmla="*/ 471488 h 471488"/>
                <a:gd name="connsiteX0-9" fmla="*/ 154782 w 154782"/>
                <a:gd name="connsiteY0-10" fmla="*/ 0 h 471488"/>
                <a:gd name="connsiteX1-11" fmla="*/ 0 w 154782"/>
                <a:gd name="connsiteY1-12" fmla="*/ 471488 h 471488"/>
                <a:gd name="connsiteX0-13" fmla="*/ 183357 w 183357"/>
                <a:gd name="connsiteY0-14" fmla="*/ 0 h 654844"/>
                <a:gd name="connsiteX1-15" fmla="*/ 0 w 183357"/>
                <a:gd name="connsiteY1-16" fmla="*/ 654844 h 654844"/>
                <a:gd name="connsiteX0-17" fmla="*/ 183357 w 209847"/>
                <a:gd name="connsiteY0-18" fmla="*/ 0 h 654844"/>
                <a:gd name="connsiteX1-19" fmla="*/ 206182 w 209847"/>
                <a:gd name="connsiteY1-20" fmla="*/ 208929 h 654844"/>
                <a:gd name="connsiteX2" fmla="*/ 0 w 209847"/>
                <a:gd name="connsiteY2" fmla="*/ 654844 h 654844"/>
                <a:gd name="connsiteX0-21" fmla="*/ 183357 w 209847"/>
                <a:gd name="connsiteY0-22" fmla="*/ 0 h 654844"/>
                <a:gd name="connsiteX1-23" fmla="*/ 206182 w 209847"/>
                <a:gd name="connsiteY1-24" fmla="*/ 208929 h 654844"/>
                <a:gd name="connsiteX2-25" fmla="*/ 0 w 209847"/>
                <a:gd name="connsiteY2-26" fmla="*/ 654844 h 654844"/>
                <a:gd name="connsiteX0-27" fmla="*/ 183357 w 206182"/>
                <a:gd name="connsiteY0-28" fmla="*/ 0 h 654844"/>
                <a:gd name="connsiteX1-29" fmla="*/ 206182 w 206182"/>
                <a:gd name="connsiteY1-30" fmla="*/ 208929 h 654844"/>
                <a:gd name="connsiteX2-31" fmla="*/ 0 w 206182"/>
                <a:gd name="connsiteY2-32" fmla="*/ 654844 h 654844"/>
                <a:gd name="connsiteX0-33" fmla="*/ 183357 w 206182"/>
                <a:gd name="connsiteY0-34" fmla="*/ 0 h 654844"/>
                <a:gd name="connsiteX1-35" fmla="*/ 206182 w 206182"/>
                <a:gd name="connsiteY1-36" fmla="*/ 208929 h 654844"/>
                <a:gd name="connsiteX2-37" fmla="*/ 0 w 206182"/>
                <a:gd name="connsiteY2-38" fmla="*/ 654844 h 654844"/>
                <a:gd name="connsiteX0-39" fmla="*/ 157163 w 179988"/>
                <a:gd name="connsiteY0-40" fmla="*/ 0 h 481013"/>
                <a:gd name="connsiteX1-41" fmla="*/ 179988 w 179988"/>
                <a:gd name="connsiteY1-42" fmla="*/ 208929 h 481013"/>
                <a:gd name="connsiteX2-43" fmla="*/ 0 w 179988"/>
                <a:gd name="connsiteY2-44" fmla="*/ 481013 h 481013"/>
                <a:gd name="connsiteX0-45" fmla="*/ 157163 w 179988"/>
                <a:gd name="connsiteY0-46" fmla="*/ 0 h 481013"/>
                <a:gd name="connsiteX1-47" fmla="*/ 179988 w 179988"/>
                <a:gd name="connsiteY1-48" fmla="*/ 208929 h 481013"/>
                <a:gd name="connsiteX2-49" fmla="*/ 0 w 179988"/>
                <a:gd name="connsiteY2-50" fmla="*/ 481013 h 481013"/>
                <a:gd name="connsiteX0-51" fmla="*/ 157163 w 179988"/>
                <a:gd name="connsiteY0-52" fmla="*/ 0 h 481013"/>
                <a:gd name="connsiteX1-53" fmla="*/ 179988 w 179988"/>
                <a:gd name="connsiteY1-54" fmla="*/ 208929 h 481013"/>
                <a:gd name="connsiteX2-55" fmla="*/ 0 w 179988"/>
                <a:gd name="connsiteY2-56" fmla="*/ 481013 h 481013"/>
                <a:gd name="connsiteX0-57" fmla="*/ 157163 w 168082"/>
                <a:gd name="connsiteY0-58" fmla="*/ 0 h 481013"/>
                <a:gd name="connsiteX1-59" fmla="*/ 168082 w 168082"/>
                <a:gd name="connsiteY1-60" fmla="*/ 204167 h 481013"/>
                <a:gd name="connsiteX2-61" fmla="*/ 0 w 168082"/>
                <a:gd name="connsiteY2-62" fmla="*/ 481013 h 481013"/>
                <a:gd name="connsiteX0-63" fmla="*/ 140495 w 151414"/>
                <a:gd name="connsiteY0-64" fmla="*/ 0 h 404813"/>
                <a:gd name="connsiteX1-65" fmla="*/ 151414 w 151414"/>
                <a:gd name="connsiteY1-66" fmla="*/ 204167 h 404813"/>
                <a:gd name="connsiteX2-67" fmla="*/ 0 w 151414"/>
                <a:gd name="connsiteY2-68" fmla="*/ 404813 h 404813"/>
                <a:gd name="connsiteX0-69" fmla="*/ 140495 w 151414"/>
                <a:gd name="connsiteY0-70" fmla="*/ 0 h 404813"/>
                <a:gd name="connsiteX1-71" fmla="*/ 151414 w 151414"/>
                <a:gd name="connsiteY1-72" fmla="*/ 204167 h 404813"/>
                <a:gd name="connsiteX2-73" fmla="*/ 0 w 151414"/>
                <a:gd name="connsiteY2-74" fmla="*/ 404813 h 404813"/>
                <a:gd name="connsiteX0-75" fmla="*/ 135733 w 151414"/>
                <a:gd name="connsiteY0-76" fmla="*/ 0 h 395288"/>
                <a:gd name="connsiteX1-77" fmla="*/ 151414 w 151414"/>
                <a:gd name="connsiteY1-78" fmla="*/ 194642 h 395288"/>
                <a:gd name="connsiteX2-79" fmla="*/ 0 w 151414"/>
                <a:gd name="connsiteY2-80" fmla="*/ 395288 h 395288"/>
                <a:gd name="connsiteX0-81" fmla="*/ 135733 w 165701"/>
                <a:gd name="connsiteY0-82" fmla="*/ 0 h 395288"/>
                <a:gd name="connsiteX1-83" fmla="*/ 165701 w 165701"/>
                <a:gd name="connsiteY1-84" fmla="*/ 201786 h 395288"/>
                <a:gd name="connsiteX2-85" fmla="*/ 0 w 165701"/>
                <a:gd name="connsiteY2-86" fmla="*/ 395288 h 395288"/>
                <a:gd name="connsiteX0-87" fmla="*/ 135733 w 165701"/>
                <a:gd name="connsiteY0-88" fmla="*/ 0 h 395288"/>
                <a:gd name="connsiteX1-89" fmla="*/ 165701 w 165701"/>
                <a:gd name="connsiteY1-90" fmla="*/ 201786 h 395288"/>
                <a:gd name="connsiteX2-91" fmla="*/ 0 w 165701"/>
                <a:gd name="connsiteY2-92" fmla="*/ 395288 h 395288"/>
                <a:gd name="connsiteX0-93" fmla="*/ 135733 w 165701"/>
                <a:gd name="connsiteY0-94" fmla="*/ 0 h 395288"/>
                <a:gd name="connsiteX1-95" fmla="*/ 165701 w 165701"/>
                <a:gd name="connsiteY1-96" fmla="*/ 197024 h 395288"/>
                <a:gd name="connsiteX2-97" fmla="*/ 0 w 165701"/>
                <a:gd name="connsiteY2-98" fmla="*/ 395288 h 395288"/>
                <a:gd name="connsiteX0-99" fmla="*/ 135733 w 165701"/>
                <a:gd name="connsiteY0-100" fmla="*/ 0 h 395288"/>
                <a:gd name="connsiteX1-101" fmla="*/ 165701 w 165701"/>
                <a:gd name="connsiteY1-102" fmla="*/ 197024 h 395288"/>
                <a:gd name="connsiteX2-103" fmla="*/ 0 w 165701"/>
                <a:gd name="connsiteY2-104" fmla="*/ 395288 h 395288"/>
                <a:gd name="connsiteX0-105" fmla="*/ 135733 w 165701"/>
                <a:gd name="connsiteY0-106" fmla="*/ 0 h 395288"/>
                <a:gd name="connsiteX1-107" fmla="*/ 165701 w 165701"/>
                <a:gd name="connsiteY1-108" fmla="*/ 197024 h 395288"/>
                <a:gd name="connsiteX2-109" fmla="*/ 0 w 165701"/>
                <a:gd name="connsiteY2-110" fmla="*/ 395288 h 395288"/>
                <a:gd name="connsiteX0-111" fmla="*/ 135733 w 165701"/>
                <a:gd name="connsiteY0-112" fmla="*/ 0 h 395288"/>
                <a:gd name="connsiteX1-113" fmla="*/ 165701 w 165701"/>
                <a:gd name="connsiteY1-114" fmla="*/ 197024 h 395288"/>
                <a:gd name="connsiteX2-115" fmla="*/ 0 w 165701"/>
                <a:gd name="connsiteY2-116" fmla="*/ 395288 h 395288"/>
                <a:gd name="connsiteX0-117" fmla="*/ 135733 w 165701"/>
                <a:gd name="connsiteY0-118" fmla="*/ 0 h 395288"/>
                <a:gd name="connsiteX1-119" fmla="*/ 165701 w 165701"/>
                <a:gd name="connsiteY1-120" fmla="*/ 197024 h 395288"/>
                <a:gd name="connsiteX2-121" fmla="*/ 0 w 165701"/>
                <a:gd name="connsiteY2-122" fmla="*/ 395288 h 39528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25" y="connsiteY2-26"/>
                </a:cxn>
              </a:cxnLst>
              <a:rect l="l" t="t" r="r" b="b"/>
              <a:pathLst>
                <a:path w="165701" h="395288">
                  <a:moveTo>
                    <a:pt x="135733" y="0"/>
                  </a:moveTo>
                  <a:cubicBezTo>
                    <a:pt x="118900" y="82049"/>
                    <a:pt x="148047" y="156970"/>
                    <a:pt x="165701" y="197024"/>
                  </a:cubicBezTo>
                  <a:cubicBezTo>
                    <a:pt x="54770" y="245272"/>
                    <a:pt x="26193" y="342901"/>
                    <a:pt x="0" y="395288"/>
                  </a:cubicBezTo>
                </a:path>
              </a:pathLst>
            </a:cu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2568676" y="2131063"/>
              <a:ext cx="204905" cy="514853"/>
            </a:xfrm>
            <a:custGeom>
              <a:avLst/>
              <a:gdLst>
                <a:gd name="connsiteX0" fmla="*/ 150019 w 150019"/>
                <a:gd name="connsiteY0" fmla="*/ 0 h 471488"/>
                <a:gd name="connsiteX1" fmla="*/ 0 w 150019"/>
                <a:gd name="connsiteY1" fmla="*/ 471488 h 471488"/>
                <a:gd name="connsiteX0-1" fmla="*/ 150019 w 150019"/>
                <a:gd name="connsiteY0-2" fmla="*/ 0 h 471488"/>
                <a:gd name="connsiteX1-3" fmla="*/ 0 w 150019"/>
                <a:gd name="connsiteY1-4" fmla="*/ 471488 h 471488"/>
                <a:gd name="connsiteX0-5" fmla="*/ 150019 w 150019"/>
                <a:gd name="connsiteY0-6" fmla="*/ 0 h 471488"/>
                <a:gd name="connsiteX1-7" fmla="*/ 0 w 150019"/>
                <a:gd name="connsiteY1-8" fmla="*/ 471488 h 471488"/>
                <a:gd name="connsiteX0-9" fmla="*/ 154782 w 154782"/>
                <a:gd name="connsiteY0-10" fmla="*/ 0 h 471488"/>
                <a:gd name="connsiteX1-11" fmla="*/ 0 w 154782"/>
                <a:gd name="connsiteY1-12" fmla="*/ 471488 h 471488"/>
                <a:gd name="connsiteX0-13" fmla="*/ 52389 w 52389"/>
                <a:gd name="connsiteY0-14" fmla="*/ 0 h 228601"/>
                <a:gd name="connsiteX1-15" fmla="*/ 0 w 52389"/>
                <a:gd name="connsiteY1-16" fmla="*/ 228601 h 228601"/>
                <a:gd name="connsiteX0-17" fmla="*/ 52389 w 52389"/>
                <a:gd name="connsiteY0-18" fmla="*/ 0 h 228601"/>
                <a:gd name="connsiteX1-19" fmla="*/ 0 w 52389"/>
                <a:gd name="connsiteY1-20" fmla="*/ 228601 h 228601"/>
                <a:gd name="connsiteX0-21" fmla="*/ 52389 w 52389"/>
                <a:gd name="connsiteY0-22" fmla="*/ 0 h 228601"/>
                <a:gd name="connsiteX1-23" fmla="*/ 0 w 52389"/>
                <a:gd name="connsiteY1-24" fmla="*/ 228601 h 228601"/>
                <a:gd name="connsiteX0-25" fmla="*/ 52389 w 52389"/>
                <a:gd name="connsiteY0-26" fmla="*/ 0 h 207170"/>
                <a:gd name="connsiteX1-27" fmla="*/ 0 w 52389"/>
                <a:gd name="connsiteY1-28" fmla="*/ 207170 h 207170"/>
                <a:gd name="connsiteX0-29" fmla="*/ 176214 w 176214"/>
                <a:gd name="connsiteY0-30" fmla="*/ 0 h 188120"/>
                <a:gd name="connsiteX1-31" fmla="*/ 0 w 176214"/>
                <a:gd name="connsiteY1-32" fmla="*/ 188120 h 188120"/>
                <a:gd name="connsiteX0-33" fmla="*/ 204789 w 204789"/>
                <a:gd name="connsiteY0-34" fmla="*/ 0 h 300039"/>
                <a:gd name="connsiteX1-35" fmla="*/ 0 w 204789"/>
                <a:gd name="connsiteY1-36" fmla="*/ 300039 h 300039"/>
                <a:gd name="connsiteX0-37" fmla="*/ 204789 w 204789"/>
                <a:gd name="connsiteY0-38" fmla="*/ 0 h 300039"/>
                <a:gd name="connsiteX1-39" fmla="*/ 0 w 204789"/>
                <a:gd name="connsiteY1-40" fmla="*/ 300039 h 300039"/>
                <a:gd name="connsiteX0-41" fmla="*/ 171452 w 171452"/>
                <a:gd name="connsiteY0-42" fmla="*/ 0 h 516733"/>
                <a:gd name="connsiteX1-43" fmla="*/ 0 w 171452"/>
                <a:gd name="connsiteY1-44" fmla="*/ 516733 h 516733"/>
                <a:gd name="connsiteX0-45" fmla="*/ 171452 w 200355"/>
                <a:gd name="connsiteY0-46" fmla="*/ 0 h 516733"/>
                <a:gd name="connsiteX1-47" fmla="*/ 192469 w 200355"/>
                <a:gd name="connsiteY1-48" fmla="*/ 212061 h 516733"/>
                <a:gd name="connsiteX2" fmla="*/ 0 w 200355"/>
                <a:gd name="connsiteY2" fmla="*/ 516733 h 516733"/>
                <a:gd name="connsiteX0-49" fmla="*/ 171452 w 194826"/>
                <a:gd name="connsiteY0-50" fmla="*/ 0 h 516733"/>
                <a:gd name="connsiteX1-51" fmla="*/ 192469 w 194826"/>
                <a:gd name="connsiteY1-52" fmla="*/ 212061 h 516733"/>
                <a:gd name="connsiteX2-53" fmla="*/ 0 w 194826"/>
                <a:gd name="connsiteY2-54" fmla="*/ 516733 h 516733"/>
                <a:gd name="connsiteX0-55" fmla="*/ 171452 w 192469"/>
                <a:gd name="connsiteY0-56" fmla="*/ 0 h 516733"/>
                <a:gd name="connsiteX1-57" fmla="*/ 192469 w 192469"/>
                <a:gd name="connsiteY1-58" fmla="*/ 212061 h 516733"/>
                <a:gd name="connsiteX2-59" fmla="*/ 0 w 192469"/>
                <a:gd name="connsiteY2-60" fmla="*/ 516733 h 516733"/>
                <a:gd name="connsiteX0-61" fmla="*/ 171452 w 192469"/>
                <a:gd name="connsiteY0-62" fmla="*/ 0 h 516733"/>
                <a:gd name="connsiteX1-63" fmla="*/ 192469 w 192469"/>
                <a:gd name="connsiteY1-64" fmla="*/ 212061 h 516733"/>
                <a:gd name="connsiteX2-65" fmla="*/ 0 w 192469"/>
                <a:gd name="connsiteY2-66" fmla="*/ 516733 h 516733"/>
                <a:gd name="connsiteX0-67" fmla="*/ 171452 w 206756"/>
                <a:gd name="connsiteY0-68" fmla="*/ 0 h 516733"/>
                <a:gd name="connsiteX1-69" fmla="*/ 206756 w 206756"/>
                <a:gd name="connsiteY1-70" fmla="*/ 212061 h 516733"/>
                <a:gd name="connsiteX2-71" fmla="*/ 0 w 206756"/>
                <a:gd name="connsiteY2-72" fmla="*/ 516733 h 516733"/>
                <a:gd name="connsiteX0-73" fmla="*/ 171452 w 206756"/>
                <a:gd name="connsiteY0-74" fmla="*/ 0 h 516733"/>
                <a:gd name="connsiteX1-75" fmla="*/ 206756 w 206756"/>
                <a:gd name="connsiteY1-76" fmla="*/ 212061 h 516733"/>
                <a:gd name="connsiteX2-77" fmla="*/ 0 w 206756"/>
                <a:gd name="connsiteY2-78" fmla="*/ 516733 h 516733"/>
                <a:gd name="connsiteX0-79" fmla="*/ 171452 w 206756"/>
                <a:gd name="connsiteY0-80" fmla="*/ 0 h 516733"/>
                <a:gd name="connsiteX1-81" fmla="*/ 206756 w 206756"/>
                <a:gd name="connsiteY1-82" fmla="*/ 212061 h 516733"/>
                <a:gd name="connsiteX2-83" fmla="*/ 0 w 206756"/>
                <a:gd name="connsiteY2-84" fmla="*/ 516733 h 516733"/>
                <a:gd name="connsiteX0-85" fmla="*/ 176215 w 206756"/>
                <a:gd name="connsiteY0-86" fmla="*/ 0 h 519115"/>
                <a:gd name="connsiteX1-87" fmla="*/ 206756 w 206756"/>
                <a:gd name="connsiteY1-88" fmla="*/ 214443 h 519115"/>
                <a:gd name="connsiteX2-89" fmla="*/ 0 w 206756"/>
                <a:gd name="connsiteY2-90" fmla="*/ 519115 h 519115"/>
                <a:gd name="connsiteX0-91" fmla="*/ 176215 w 206756"/>
                <a:gd name="connsiteY0-92" fmla="*/ 0 h 519115"/>
                <a:gd name="connsiteX1-93" fmla="*/ 206756 w 206756"/>
                <a:gd name="connsiteY1-94" fmla="*/ 214443 h 519115"/>
                <a:gd name="connsiteX2-95" fmla="*/ 0 w 206756"/>
                <a:gd name="connsiteY2-96" fmla="*/ 519115 h 519115"/>
                <a:gd name="connsiteX0-97" fmla="*/ 176215 w 206756"/>
                <a:gd name="connsiteY0-98" fmla="*/ 0 h 519115"/>
                <a:gd name="connsiteX1-99" fmla="*/ 206756 w 206756"/>
                <a:gd name="connsiteY1-100" fmla="*/ 214443 h 519115"/>
                <a:gd name="connsiteX2-101" fmla="*/ 0 w 206756"/>
                <a:gd name="connsiteY2-102" fmla="*/ 519115 h 519115"/>
                <a:gd name="connsiteX0-103" fmla="*/ 176215 w 206756"/>
                <a:gd name="connsiteY0-104" fmla="*/ 0 h 519115"/>
                <a:gd name="connsiteX1-105" fmla="*/ 206756 w 206756"/>
                <a:gd name="connsiteY1-106" fmla="*/ 214443 h 519115"/>
                <a:gd name="connsiteX2-107" fmla="*/ 0 w 206756"/>
                <a:gd name="connsiteY2-108" fmla="*/ 519115 h 51911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3" y="connsiteY2-54"/>
                </a:cxn>
              </a:cxnLst>
              <a:rect l="l" t="t" r="r" b="b"/>
              <a:pathLst>
                <a:path w="206756" h="519115">
                  <a:moveTo>
                    <a:pt x="176215" y="0"/>
                  </a:moveTo>
                  <a:cubicBezTo>
                    <a:pt x="152730" y="107178"/>
                    <a:pt x="189082" y="151909"/>
                    <a:pt x="206756" y="214443"/>
                  </a:cubicBezTo>
                  <a:cubicBezTo>
                    <a:pt x="88109" y="261940"/>
                    <a:pt x="23812" y="388146"/>
                    <a:pt x="0" y="519115"/>
                  </a:cubicBezTo>
                </a:path>
              </a:pathLst>
            </a:cu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2444779" y="1988049"/>
              <a:ext cx="166783" cy="1253765"/>
            </a:xfrm>
            <a:custGeom>
              <a:avLst/>
              <a:gdLst>
                <a:gd name="connsiteX0" fmla="*/ 150019 w 150019"/>
                <a:gd name="connsiteY0" fmla="*/ 0 h 471488"/>
                <a:gd name="connsiteX1" fmla="*/ 0 w 150019"/>
                <a:gd name="connsiteY1" fmla="*/ 471488 h 471488"/>
                <a:gd name="connsiteX0-1" fmla="*/ 150019 w 150019"/>
                <a:gd name="connsiteY0-2" fmla="*/ 0 h 471488"/>
                <a:gd name="connsiteX1-3" fmla="*/ 0 w 150019"/>
                <a:gd name="connsiteY1-4" fmla="*/ 471488 h 471488"/>
                <a:gd name="connsiteX0-5" fmla="*/ 150019 w 150019"/>
                <a:gd name="connsiteY0-6" fmla="*/ 0 h 471488"/>
                <a:gd name="connsiteX1-7" fmla="*/ 0 w 150019"/>
                <a:gd name="connsiteY1-8" fmla="*/ 471488 h 471488"/>
                <a:gd name="connsiteX0-9" fmla="*/ 154782 w 154782"/>
                <a:gd name="connsiteY0-10" fmla="*/ 0 h 471488"/>
                <a:gd name="connsiteX1-11" fmla="*/ 0 w 154782"/>
                <a:gd name="connsiteY1-12" fmla="*/ 471488 h 471488"/>
                <a:gd name="connsiteX0-13" fmla="*/ 31313 w 31313"/>
                <a:gd name="connsiteY0-14" fmla="*/ 0 h 357188"/>
                <a:gd name="connsiteX1-15" fmla="*/ 356 w 31313"/>
                <a:gd name="connsiteY1-16" fmla="*/ 357188 h 357188"/>
                <a:gd name="connsiteX0-17" fmla="*/ 69106 w 69106"/>
                <a:gd name="connsiteY0-18" fmla="*/ 0 h 357188"/>
                <a:gd name="connsiteX1-19" fmla="*/ 38149 w 69106"/>
                <a:gd name="connsiteY1-20" fmla="*/ 357188 h 357188"/>
                <a:gd name="connsiteX0-21" fmla="*/ 76676 w 76676"/>
                <a:gd name="connsiteY0-22" fmla="*/ 0 h 357188"/>
                <a:gd name="connsiteX1-23" fmla="*/ 45719 w 76676"/>
                <a:gd name="connsiteY1-24" fmla="*/ 357188 h 357188"/>
                <a:gd name="connsiteX0-25" fmla="*/ 79428 w 79428"/>
                <a:gd name="connsiteY0-26" fmla="*/ 0 h 350044"/>
                <a:gd name="connsiteX1-27" fmla="*/ 43709 w 79428"/>
                <a:gd name="connsiteY1-28" fmla="*/ 350044 h 350044"/>
                <a:gd name="connsiteX0-29" fmla="*/ 72869 w 72869"/>
                <a:gd name="connsiteY0-30" fmla="*/ 0 h 350044"/>
                <a:gd name="connsiteX1-31" fmla="*/ 37150 w 72869"/>
                <a:gd name="connsiteY1-32" fmla="*/ 350044 h 350044"/>
                <a:gd name="connsiteX0-33" fmla="*/ 79080 w 79080"/>
                <a:gd name="connsiteY0-34" fmla="*/ 0 h 350044"/>
                <a:gd name="connsiteX1-35" fmla="*/ 43361 w 79080"/>
                <a:gd name="connsiteY1-36" fmla="*/ 350044 h 350044"/>
                <a:gd name="connsiteX0-37" fmla="*/ 72917 w 72917"/>
                <a:gd name="connsiteY0-38" fmla="*/ 0 h 330994"/>
                <a:gd name="connsiteX1-39" fmla="*/ 46723 w 72917"/>
                <a:gd name="connsiteY1-40" fmla="*/ 330994 h 330994"/>
                <a:gd name="connsiteX0-41" fmla="*/ 174063 w 174063"/>
                <a:gd name="connsiteY0-42" fmla="*/ 0 h 769144"/>
                <a:gd name="connsiteX1-43" fmla="*/ 21663 w 174063"/>
                <a:gd name="connsiteY1-44" fmla="*/ 769144 h 769144"/>
                <a:gd name="connsiteX0-45" fmla="*/ 154363 w 154363"/>
                <a:gd name="connsiteY0-46" fmla="*/ 0 h 769144"/>
                <a:gd name="connsiteX1-47" fmla="*/ 1963 w 154363"/>
                <a:gd name="connsiteY1-48" fmla="*/ 769144 h 769144"/>
                <a:gd name="connsiteX0-49" fmla="*/ 154092 w 154092"/>
                <a:gd name="connsiteY0-50" fmla="*/ 0 h 769144"/>
                <a:gd name="connsiteX1-51" fmla="*/ 102662 w 154092"/>
                <a:gd name="connsiteY1-52" fmla="*/ 286745 h 769144"/>
                <a:gd name="connsiteX2" fmla="*/ 1692 w 154092"/>
                <a:gd name="connsiteY2" fmla="*/ 769144 h 769144"/>
                <a:gd name="connsiteX0-53" fmla="*/ 155246 w 155246"/>
                <a:gd name="connsiteY0-54" fmla="*/ 0 h 769144"/>
                <a:gd name="connsiteX1-55" fmla="*/ 103816 w 155246"/>
                <a:gd name="connsiteY1-56" fmla="*/ 286745 h 769144"/>
                <a:gd name="connsiteX2-57" fmla="*/ 2846 w 155246"/>
                <a:gd name="connsiteY2-58" fmla="*/ 769144 h 769144"/>
                <a:gd name="connsiteX0-59" fmla="*/ 154044 w 154044"/>
                <a:gd name="connsiteY0-60" fmla="*/ 0 h 769144"/>
                <a:gd name="connsiteX1-61" fmla="*/ 102614 w 154044"/>
                <a:gd name="connsiteY1-62" fmla="*/ 286745 h 769144"/>
                <a:gd name="connsiteX2-63" fmla="*/ 1644 w 154044"/>
                <a:gd name="connsiteY2-64" fmla="*/ 769144 h 769144"/>
                <a:gd name="connsiteX0-65" fmla="*/ 154044 w 154044"/>
                <a:gd name="connsiteY0-66" fmla="*/ 0 h 769144"/>
                <a:gd name="connsiteX1-67" fmla="*/ 102614 w 154044"/>
                <a:gd name="connsiteY1-68" fmla="*/ 286745 h 769144"/>
                <a:gd name="connsiteX2-69" fmla="*/ 1644 w 154044"/>
                <a:gd name="connsiteY2-70" fmla="*/ 769144 h 769144"/>
                <a:gd name="connsiteX0-71" fmla="*/ 163569 w 163569"/>
                <a:gd name="connsiteY0-72" fmla="*/ 0 h 778669"/>
                <a:gd name="connsiteX1-73" fmla="*/ 102614 w 163569"/>
                <a:gd name="connsiteY1-74" fmla="*/ 296270 h 778669"/>
                <a:gd name="connsiteX2-75" fmla="*/ 1644 w 163569"/>
                <a:gd name="connsiteY2-76" fmla="*/ 778669 h 778669"/>
                <a:gd name="connsiteX0-77" fmla="*/ 163569 w 163569"/>
                <a:gd name="connsiteY0-78" fmla="*/ 0 h 778669"/>
                <a:gd name="connsiteX1-79" fmla="*/ 102614 w 163569"/>
                <a:gd name="connsiteY1-80" fmla="*/ 296270 h 778669"/>
                <a:gd name="connsiteX2-81" fmla="*/ 1644 w 163569"/>
                <a:gd name="connsiteY2-82" fmla="*/ 778669 h 778669"/>
                <a:gd name="connsiteX0-83" fmla="*/ 163569 w 163569"/>
                <a:gd name="connsiteY0-84" fmla="*/ 0 h 778669"/>
                <a:gd name="connsiteX1-85" fmla="*/ 102614 w 163569"/>
                <a:gd name="connsiteY1-86" fmla="*/ 296270 h 778669"/>
                <a:gd name="connsiteX2-87" fmla="*/ 1644 w 163569"/>
                <a:gd name="connsiteY2-88" fmla="*/ 778669 h 778669"/>
                <a:gd name="connsiteX0-89" fmla="*/ 94166 w 94166"/>
                <a:gd name="connsiteY0-90" fmla="*/ 0 h 1219200"/>
                <a:gd name="connsiteX1-91" fmla="*/ 33211 w 94166"/>
                <a:gd name="connsiteY1-92" fmla="*/ 296270 h 1219200"/>
                <a:gd name="connsiteX2-93" fmla="*/ 20348 w 94166"/>
                <a:gd name="connsiteY2-94" fmla="*/ 1219200 h 1219200"/>
                <a:gd name="connsiteX0-95" fmla="*/ 153868 w 153868"/>
                <a:gd name="connsiteY0-96" fmla="*/ 0 h 1234447"/>
                <a:gd name="connsiteX1-97" fmla="*/ 92913 w 153868"/>
                <a:gd name="connsiteY1-98" fmla="*/ 296270 h 1234447"/>
                <a:gd name="connsiteX2-99" fmla="*/ 42 w 153868"/>
                <a:gd name="connsiteY2-100" fmla="*/ 1165426 h 1234447"/>
                <a:gd name="connsiteX3" fmla="*/ 80050 w 153868"/>
                <a:gd name="connsiteY3" fmla="*/ 1219200 h 1234447"/>
                <a:gd name="connsiteX0-101" fmla="*/ 167955 w 167955"/>
                <a:gd name="connsiteY0-102" fmla="*/ 0 h 1234447"/>
                <a:gd name="connsiteX1-103" fmla="*/ 107000 w 167955"/>
                <a:gd name="connsiteY1-104" fmla="*/ 296270 h 1234447"/>
                <a:gd name="connsiteX2-105" fmla="*/ 14129 w 167955"/>
                <a:gd name="connsiteY2-106" fmla="*/ 1165426 h 1234447"/>
                <a:gd name="connsiteX3-107" fmla="*/ 94137 w 167955"/>
                <a:gd name="connsiteY3-108" fmla="*/ 1219200 h 1234447"/>
                <a:gd name="connsiteX0-109" fmla="*/ 172929 w 172929"/>
                <a:gd name="connsiteY0-110" fmla="*/ 0 h 1234447"/>
                <a:gd name="connsiteX1-111" fmla="*/ 111974 w 172929"/>
                <a:gd name="connsiteY1-112" fmla="*/ 296270 h 1234447"/>
                <a:gd name="connsiteX2-113" fmla="*/ 7198 w 172929"/>
                <a:gd name="connsiteY2-114" fmla="*/ 896345 h 1234447"/>
                <a:gd name="connsiteX3-115" fmla="*/ 19103 w 172929"/>
                <a:gd name="connsiteY3-116" fmla="*/ 1165426 h 1234447"/>
                <a:gd name="connsiteX4" fmla="*/ 99111 w 172929"/>
                <a:gd name="connsiteY4" fmla="*/ 1219200 h 1234447"/>
                <a:gd name="connsiteX0-117" fmla="*/ 172929 w 172929"/>
                <a:gd name="connsiteY0-118" fmla="*/ 0 h 1234447"/>
                <a:gd name="connsiteX1-119" fmla="*/ 111974 w 172929"/>
                <a:gd name="connsiteY1-120" fmla="*/ 296270 h 1234447"/>
                <a:gd name="connsiteX2-121" fmla="*/ 7198 w 172929"/>
                <a:gd name="connsiteY2-122" fmla="*/ 896345 h 1234447"/>
                <a:gd name="connsiteX3-123" fmla="*/ 19103 w 172929"/>
                <a:gd name="connsiteY3-124" fmla="*/ 1165426 h 1234447"/>
                <a:gd name="connsiteX4-125" fmla="*/ 99111 w 172929"/>
                <a:gd name="connsiteY4-126" fmla="*/ 1219200 h 1234447"/>
                <a:gd name="connsiteX0-127" fmla="*/ 172929 w 172929"/>
                <a:gd name="connsiteY0-128" fmla="*/ 0 h 1234447"/>
                <a:gd name="connsiteX1-129" fmla="*/ 111974 w 172929"/>
                <a:gd name="connsiteY1-130" fmla="*/ 296270 h 1234447"/>
                <a:gd name="connsiteX2-131" fmla="*/ 7198 w 172929"/>
                <a:gd name="connsiteY2-132" fmla="*/ 896345 h 1234447"/>
                <a:gd name="connsiteX3-133" fmla="*/ 19103 w 172929"/>
                <a:gd name="connsiteY3-134" fmla="*/ 1165426 h 1234447"/>
                <a:gd name="connsiteX4-135" fmla="*/ 99111 w 172929"/>
                <a:gd name="connsiteY4-136" fmla="*/ 1219200 h 1234447"/>
                <a:gd name="connsiteX0-137" fmla="*/ 168698 w 168698"/>
                <a:gd name="connsiteY0-138" fmla="*/ 0 h 1234447"/>
                <a:gd name="connsiteX1-139" fmla="*/ 107743 w 168698"/>
                <a:gd name="connsiteY1-140" fmla="*/ 296270 h 1234447"/>
                <a:gd name="connsiteX2-141" fmla="*/ 2967 w 168698"/>
                <a:gd name="connsiteY2-142" fmla="*/ 896345 h 1234447"/>
                <a:gd name="connsiteX3-143" fmla="*/ 14872 w 168698"/>
                <a:gd name="connsiteY3-144" fmla="*/ 1165426 h 1234447"/>
                <a:gd name="connsiteX4-145" fmla="*/ 94880 w 168698"/>
                <a:gd name="connsiteY4-146" fmla="*/ 1219200 h 1234447"/>
                <a:gd name="connsiteX0-147" fmla="*/ 168698 w 168698"/>
                <a:gd name="connsiteY0-148" fmla="*/ 0 h 1234447"/>
                <a:gd name="connsiteX1-149" fmla="*/ 107743 w 168698"/>
                <a:gd name="connsiteY1-150" fmla="*/ 296270 h 1234447"/>
                <a:gd name="connsiteX2-151" fmla="*/ 2967 w 168698"/>
                <a:gd name="connsiteY2-152" fmla="*/ 896345 h 1234447"/>
                <a:gd name="connsiteX3-153" fmla="*/ 14872 w 168698"/>
                <a:gd name="connsiteY3-154" fmla="*/ 1165426 h 1234447"/>
                <a:gd name="connsiteX4-155" fmla="*/ 94880 w 168698"/>
                <a:gd name="connsiteY4-156" fmla="*/ 1219200 h 1234447"/>
                <a:gd name="connsiteX0-157" fmla="*/ 168698 w 168698"/>
                <a:gd name="connsiteY0-158" fmla="*/ 0 h 1237618"/>
                <a:gd name="connsiteX1-159" fmla="*/ 107743 w 168698"/>
                <a:gd name="connsiteY1-160" fmla="*/ 296270 h 1237618"/>
                <a:gd name="connsiteX2-161" fmla="*/ 2967 w 168698"/>
                <a:gd name="connsiteY2-162" fmla="*/ 896345 h 1237618"/>
                <a:gd name="connsiteX3-163" fmla="*/ 14872 w 168698"/>
                <a:gd name="connsiteY3-164" fmla="*/ 1165426 h 1237618"/>
                <a:gd name="connsiteX4-165" fmla="*/ 94880 w 168698"/>
                <a:gd name="connsiteY4-166" fmla="*/ 1219200 h 1237618"/>
                <a:gd name="connsiteX0-167" fmla="*/ 168698 w 168698"/>
                <a:gd name="connsiteY0-168" fmla="*/ 0 h 1261815"/>
                <a:gd name="connsiteX1-169" fmla="*/ 107743 w 168698"/>
                <a:gd name="connsiteY1-170" fmla="*/ 296270 h 1261815"/>
                <a:gd name="connsiteX2-171" fmla="*/ 2967 w 168698"/>
                <a:gd name="connsiteY2-172" fmla="*/ 896345 h 1261815"/>
                <a:gd name="connsiteX3-173" fmla="*/ 14872 w 168698"/>
                <a:gd name="connsiteY3-174" fmla="*/ 1165426 h 1261815"/>
                <a:gd name="connsiteX4-175" fmla="*/ 94880 w 168698"/>
                <a:gd name="connsiteY4-176" fmla="*/ 1219200 h 1261815"/>
                <a:gd name="connsiteX0-177" fmla="*/ 168698 w 168698"/>
                <a:gd name="connsiteY0-178" fmla="*/ 0 h 1258744"/>
                <a:gd name="connsiteX1-179" fmla="*/ 107743 w 168698"/>
                <a:gd name="connsiteY1-180" fmla="*/ 296270 h 1258744"/>
                <a:gd name="connsiteX2-181" fmla="*/ 2967 w 168698"/>
                <a:gd name="connsiteY2-182" fmla="*/ 896345 h 1258744"/>
                <a:gd name="connsiteX3-183" fmla="*/ 14872 w 168698"/>
                <a:gd name="connsiteY3-184" fmla="*/ 1165426 h 1258744"/>
                <a:gd name="connsiteX4-185" fmla="*/ 90117 w 168698"/>
                <a:gd name="connsiteY4-186" fmla="*/ 1212056 h 1258744"/>
                <a:gd name="connsiteX0-187" fmla="*/ 168698 w 168698"/>
                <a:gd name="connsiteY0-188" fmla="*/ 0 h 1261937"/>
                <a:gd name="connsiteX1-189" fmla="*/ 107743 w 168698"/>
                <a:gd name="connsiteY1-190" fmla="*/ 296270 h 1261937"/>
                <a:gd name="connsiteX2-191" fmla="*/ 2967 w 168698"/>
                <a:gd name="connsiteY2-192" fmla="*/ 896345 h 1261937"/>
                <a:gd name="connsiteX3-193" fmla="*/ 14872 w 168698"/>
                <a:gd name="connsiteY3-194" fmla="*/ 1165426 h 1261937"/>
                <a:gd name="connsiteX4-195" fmla="*/ 90117 w 168698"/>
                <a:gd name="connsiteY4-196" fmla="*/ 1212056 h 1261937"/>
                <a:gd name="connsiteX0-197" fmla="*/ 168698 w 168698"/>
                <a:gd name="connsiteY0-198" fmla="*/ 0 h 1254359"/>
                <a:gd name="connsiteX1-199" fmla="*/ 107743 w 168698"/>
                <a:gd name="connsiteY1-200" fmla="*/ 296270 h 1254359"/>
                <a:gd name="connsiteX2-201" fmla="*/ 2967 w 168698"/>
                <a:gd name="connsiteY2-202" fmla="*/ 896345 h 1254359"/>
                <a:gd name="connsiteX3-203" fmla="*/ 14872 w 168698"/>
                <a:gd name="connsiteY3-204" fmla="*/ 1165426 h 1254359"/>
                <a:gd name="connsiteX4-205" fmla="*/ 90117 w 168698"/>
                <a:gd name="connsiteY4-206" fmla="*/ 1212056 h 12543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7" y="connsiteY2-58"/>
                </a:cxn>
                <a:cxn ang="0">
                  <a:pos x="connsiteX3-107" y="connsiteY3-108"/>
                </a:cxn>
                <a:cxn ang="0">
                  <a:pos x="connsiteX4-125" y="connsiteY4-126"/>
                </a:cxn>
              </a:cxnLst>
              <a:rect l="l" t="t" r="r" b="b"/>
              <a:pathLst>
                <a:path w="168698" h="1254359">
                  <a:moveTo>
                    <a:pt x="168698" y="0"/>
                  </a:moveTo>
                  <a:cubicBezTo>
                    <a:pt x="61701" y="42235"/>
                    <a:pt x="55751" y="214306"/>
                    <a:pt x="107743" y="296270"/>
                  </a:cubicBezTo>
                  <a:cubicBezTo>
                    <a:pt x="-36560" y="542895"/>
                    <a:pt x="8920" y="751486"/>
                    <a:pt x="2967" y="896345"/>
                  </a:cubicBezTo>
                  <a:cubicBezTo>
                    <a:pt x="-2986" y="1041204"/>
                    <a:pt x="-447" y="1113601"/>
                    <a:pt x="14872" y="1165426"/>
                  </a:cubicBezTo>
                  <a:cubicBezTo>
                    <a:pt x="34160" y="1307342"/>
                    <a:pt x="94244" y="1244765"/>
                    <a:pt x="90117" y="1212056"/>
                  </a:cubicBezTo>
                </a:path>
              </a:pathLst>
            </a:cu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2468604" y="2064323"/>
              <a:ext cx="109603" cy="619731"/>
            </a:xfrm>
            <a:custGeom>
              <a:avLst/>
              <a:gdLst>
                <a:gd name="connsiteX0" fmla="*/ 150019 w 150019"/>
                <a:gd name="connsiteY0" fmla="*/ 0 h 471488"/>
                <a:gd name="connsiteX1" fmla="*/ 0 w 150019"/>
                <a:gd name="connsiteY1" fmla="*/ 471488 h 471488"/>
                <a:gd name="connsiteX0-1" fmla="*/ 150019 w 150019"/>
                <a:gd name="connsiteY0-2" fmla="*/ 0 h 471488"/>
                <a:gd name="connsiteX1-3" fmla="*/ 0 w 150019"/>
                <a:gd name="connsiteY1-4" fmla="*/ 471488 h 471488"/>
                <a:gd name="connsiteX0-5" fmla="*/ 150019 w 150019"/>
                <a:gd name="connsiteY0-6" fmla="*/ 0 h 471488"/>
                <a:gd name="connsiteX1-7" fmla="*/ 0 w 150019"/>
                <a:gd name="connsiteY1-8" fmla="*/ 471488 h 471488"/>
                <a:gd name="connsiteX0-9" fmla="*/ 154782 w 154782"/>
                <a:gd name="connsiteY0-10" fmla="*/ 0 h 471488"/>
                <a:gd name="connsiteX1-11" fmla="*/ 0 w 154782"/>
                <a:gd name="connsiteY1-12" fmla="*/ 471488 h 471488"/>
                <a:gd name="connsiteX0-13" fmla="*/ 31313 w 31313"/>
                <a:gd name="connsiteY0-14" fmla="*/ 0 h 357188"/>
                <a:gd name="connsiteX1-15" fmla="*/ 356 w 31313"/>
                <a:gd name="connsiteY1-16" fmla="*/ 357188 h 357188"/>
                <a:gd name="connsiteX0-17" fmla="*/ 69106 w 69106"/>
                <a:gd name="connsiteY0-18" fmla="*/ 0 h 357188"/>
                <a:gd name="connsiteX1-19" fmla="*/ 38149 w 69106"/>
                <a:gd name="connsiteY1-20" fmla="*/ 357188 h 357188"/>
                <a:gd name="connsiteX0-21" fmla="*/ 76676 w 76676"/>
                <a:gd name="connsiteY0-22" fmla="*/ 0 h 357188"/>
                <a:gd name="connsiteX1-23" fmla="*/ 45719 w 76676"/>
                <a:gd name="connsiteY1-24" fmla="*/ 357188 h 357188"/>
                <a:gd name="connsiteX0-25" fmla="*/ 79428 w 79428"/>
                <a:gd name="connsiteY0-26" fmla="*/ 0 h 350044"/>
                <a:gd name="connsiteX1-27" fmla="*/ 43709 w 79428"/>
                <a:gd name="connsiteY1-28" fmla="*/ 350044 h 350044"/>
                <a:gd name="connsiteX0-29" fmla="*/ 72869 w 72869"/>
                <a:gd name="connsiteY0-30" fmla="*/ 0 h 350044"/>
                <a:gd name="connsiteX1-31" fmla="*/ 37150 w 72869"/>
                <a:gd name="connsiteY1-32" fmla="*/ 350044 h 350044"/>
                <a:gd name="connsiteX0-33" fmla="*/ 79080 w 79080"/>
                <a:gd name="connsiteY0-34" fmla="*/ 0 h 350044"/>
                <a:gd name="connsiteX1-35" fmla="*/ 43361 w 79080"/>
                <a:gd name="connsiteY1-36" fmla="*/ 350044 h 350044"/>
                <a:gd name="connsiteX0-37" fmla="*/ 80678 w 80678"/>
                <a:gd name="connsiteY0-38" fmla="*/ 0 h 342900"/>
                <a:gd name="connsiteX1-39" fmla="*/ 42577 w 80678"/>
                <a:gd name="connsiteY1-40" fmla="*/ 342900 h 342900"/>
                <a:gd name="connsiteX0-41" fmla="*/ 71437 w 71437"/>
                <a:gd name="connsiteY0-42" fmla="*/ 0 h 652463"/>
                <a:gd name="connsiteX1-43" fmla="*/ 47624 w 71437"/>
                <a:gd name="connsiteY1-44" fmla="*/ 652463 h 652463"/>
                <a:gd name="connsiteX0-45" fmla="*/ 132274 w 132274"/>
                <a:gd name="connsiteY0-46" fmla="*/ 0 h 616744"/>
                <a:gd name="connsiteX1-47" fmla="*/ 27499 w 132274"/>
                <a:gd name="connsiteY1-48" fmla="*/ 616744 h 616744"/>
                <a:gd name="connsiteX0-49" fmla="*/ 122980 w 129476"/>
                <a:gd name="connsiteY0-50" fmla="*/ 0 h 616744"/>
                <a:gd name="connsiteX1-51" fmla="*/ 123377 w 129476"/>
                <a:gd name="connsiteY1-52" fmla="*/ 226172 h 616744"/>
                <a:gd name="connsiteX2" fmla="*/ 18205 w 129476"/>
                <a:gd name="connsiteY2" fmla="*/ 616744 h 616744"/>
                <a:gd name="connsiteX0-53" fmla="*/ 122980 w 124598"/>
                <a:gd name="connsiteY0-54" fmla="*/ 0 h 616744"/>
                <a:gd name="connsiteX1-55" fmla="*/ 123377 w 124598"/>
                <a:gd name="connsiteY1-56" fmla="*/ 226172 h 616744"/>
                <a:gd name="connsiteX2-57" fmla="*/ 18205 w 124598"/>
                <a:gd name="connsiteY2-58" fmla="*/ 616744 h 616744"/>
                <a:gd name="connsiteX0-59" fmla="*/ 118218 w 124598"/>
                <a:gd name="connsiteY0-60" fmla="*/ 0 h 623887"/>
                <a:gd name="connsiteX1-61" fmla="*/ 123377 w 124598"/>
                <a:gd name="connsiteY1-62" fmla="*/ 233315 h 623887"/>
                <a:gd name="connsiteX2-63" fmla="*/ 18205 w 124598"/>
                <a:gd name="connsiteY2-64" fmla="*/ 623887 h 623887"/>
                <a:gd name="connsiteX0-65" fmla="*/ 118218 w 124598"/>
                <a:gd name="connsiteY0-66" fmla="*/ 0 h 623887"/>
                <a:gd name="connsiteX1-67" fmla="*/ 123377 w 124598"/>
                <a:gd name="connsiteY1-68" fmla="*/ 233315 h 623887"/>
                <a:gd name="connsiteX2-69" fmla="*/ 18205 w 124598"/>
                <a:gd name="connsiteY2-70" fmla="*/ 623887 h 623887"/>
                <a:gd name="connsiteX0-71" fmla="*/ 121808 w 126967"/>
                <a:gd name="connsiteY0-72" fmla="*/ 0 h 623887"/>
                <a:gd name="connsiteX1-73" fmla="*/ 126967 w 126967"/>
                <a:gd name="connsiteY1-74" fmla="*/ 233315 h 623887"/>
                <a:gd name="connsiteX2-75" fmla="*/ 21795 w 126967"/>
                <a:gd name="connsiteY2-76" fmla="*/ 623887 h 623887"/>
                <a:gd name="connsiteX0-77" fmla="*/ 101498 w 106657"/>
                <a:gd name="connsiteY0-78" fmla="*/ 0 h 623887"/>
                <a:gd name="connsiteX1-79" fmla="*/ 106657 w 106657"/>
                <a:gd name="connsiteY1-80" fmla="*/ 233315 h 623887"/>
                <a:gd name="connsiteX2-81" fmla="*/ 1485 w 106657"/>
                <a:gd name="connsiteY2-82" fmla="*/ 623887 h 623887"/>
                <a:gd name="connsiteX0-83" fmla="*/ 101567 w 106726"/>
                <a:gd name="connsiteY0-84" fmla="*/ 0 h 623887"/>
                <a:gd name="connsiteX1-85" fmla="*/ 106726 w 106726"/>
                <a:gd name="connsiteY1-86" fmla="*/ 233315 h 623887"/>
                <a:gd name="connsiteX2-87" fmla="*/ 1554 w 106726"/>
                <a:gd name="connsiteY2-88" fmla="*/ 623887 h 623887"/>
                <a:gd name="connsiteX0-89" fmla="*/ 102094 w 107253"/>
                <a:gd name="connsiteY0-90" fmla="*/ 0 h 623887"/>
                <a:gd name="connsiteX1-91" fmla="*/ 107253 w 107253"/>
                <a:gd name="connsiteY1-92" fmla="*/ 233315 h 623887"/>
                <a:gd name="connsiteX2-93" fmla="*/ 2081 w 107253"/>
                <a:gd name="connsiteY2-94" fmla="*/ 623887 h 6238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7" y="connsiteY2-58"/>
                </a:cxn>
              </a:cxnLst>
              <a:rect l="l" t="t" r="r" b="b"/>
              <a:pathLst>
                <a:path w="107253" h="623887">
                  <a:moveTo>
                    <a:pt x="102094" y="0"/>
                  </a:moveTo>
                  <a:cubicBezTo>
                    <a:pt x="64854" y="78177"/>
                    <a:pt x="72245" y="149286"/>
                    <a:pt x="107253" y="233315"/>
                  </a:cubicBezTo>
                  <a:cubicBezTo>
                    <a:pt x="49707" y="335756"/>
                    <a:pt x="-12207" y="459581"/>
                    <a:pt x="2081" y="623887"/>
                  </a:cubicBezTo>
                </a:path>
              </a:pathLst>
            </a:cu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2525787" y="2097695"/>
              <a:ext cx="81011" cy="386139"/>
            </a:xfrm>
            <a:custGeom>
              <a:avLst/>
              <a:gdLst>
                <a:gd name="connsiteX0" fmla="*/ 150019 w 150019"/>
                <a:gd name="connsiteY0" fmla="*/ 0 h 471488"/>
                <a:gd name="connsiteX1" fmla="*/ 0 w 150019"/>
                <a:gd name="connsiteY1" fmla="*/ 471488 h 471488"/>
                <a:gd name="connsiteX0-1" fmla="*/ 150019 w 150019"/>
                <a:gd name="connsiteY0-2" fmla="*/ 0 h 471488"/>
                <a:gd name="connsiteX1-3" fmla="*/ 0 w 150019"/>
                <a:gd name="connsiteY1-4" fmla="*/ 471488 h 471488"/>
                <a:gd name="connsiteX0-5" fmla="*/ 150019 w 150019"/>
                <a:gd name="connsiteY0-6" fmla="*/ 0 h 471488"/>
                <a:gd name="connsiteX1-7" fmla="*/ 0 w 150019"/>
                <a:gd name="connsiteY1-8" fmla="*/ 471488 h 471488"/>
                <a:gd name="connsiteX0-9" fmla="*/ 154782 w 154782"/>
                <a:gd name="connsiteY0-10" fmla="*/ 0 h 471488"/>
                <a:gd name="connsiteX1-11" fmla="*/ 0 w 154782"/>
                <a:gd name="connsiteY1-12" fmla="*/ 471488 h 471488"/>
                <a:gd name="connsiteX0-13" fmla="*/ 31313 w 31313"/>
                <a:gd name="connsiteY0-14" fmla="*/ 0 h 357188"/>
                <a:gd name="connsiteX1-15" fmla="*/ 356 w 31313"/>
                <a:gd name="connsiteY1-16" fmla="*/ 357188 h 357188"/>
                <a:gd name="connsiteX0-17" fmla="*/ 69106 w 69106"/>
                <a:gd name="connsiteY0-18" fmla="*/ 0 h 357188"/>
                <a:gd name="connsiteX1-19" fmla="*/ 38149 w 69106"/>
                <a:gd name="connsiteY1-20" fmla="*/ 357188 h 357188"/>
                <a:gd name="connsiteX0-21" fmla="*/ 76676 w 76676"/>
                <a:gd name="connsiteY0-22" fmla="*/ 0 h 357188"/>
                <a:gd name="connsiteX1-23" fmla="*/ 45719 w 76676"/>
                <a:gd name="connsiteY1-24" fmla="*/ 357188 h 357188"/>
                <a:gd name="connsiteX0-25" fmla="*/ 79428 w 79428"/>
                <a:gd name="connsiteY0-26" fmla="*/ 0 h 350044"/>
                <a:gd name="connsiteX1-27" fmla="*/ 43709 w 79428"/>
                <a:gd name="connsiteY1-28" fmla="*/ 350044 h 350044"/>
                <a:gd name="connsiteX0-29" fmla="*/ 72869 w 72869"/>
                <a:gd name="connsiteY0-30" fmla="*/ 0 h 350044"/>
                <a:gd name="connsiteX1-31" fmla="*/ 37150 w 72869"/>
                <a:gd name="connsiteY1-32" fmla="*/ 350044 h 350044"/>
                <a:gd name="connsiteX0-33" fmla="*/ 79080 w 79080"/>
                <a:gd name="connsiteY0-34" fmla="*/ 0 h 350044"/>
                <a:gd name="connsiteX1-35" fmla="*/ 43361 w 79080"/>
                <a:gd name="connsiteY1-36" fmla="*/ 350044 h 350044"/>
                <a:gd name="connsiteX0-37" fmla="*/ 110702 w 110702"/>
                <a:gd name="connsiteY0-38" fmla="*/ 0 h 190501"/>
                <a:gd name="connsiteX1-39" fmla="*/ 32120 w 110702"/>
                <a:gd name="connsiteY1-40" fmla="*/ 190501 h 190501"/>
                <a:gd name="connsiteX0-41" fmla="*/ 78582 w 78582"/>
                <a:gd name="connsiteY0-42" fmla="*/ 0 h 190501"/>
                <a:gd name="connsiteX1-43" fmla="*/ 0 w 78582"/>
                <a:gd name="connsiteY1-44" fmla="*/ 190501 h 190501"/>
                <a:gd name="connsiteX0-45" fmla="*/ 78582 w 78582"/>
                <a:gd name="connsiteY0-46" fmla="*/ 0 h 190501"/>
                <a:gd name="connsiteX1-47" fmla="*/ 0 w 78582"/>
                <a:gd name="connsiteY1-48" fmla="*/ 190501 h 190501"/>
                <a:gd name="connsiteX0-49" fmla="*/ 80963 w 80963"/>
                <a:gd name="connsiteY0-50" fmla="*/ 0 h 171451"/>
                <a:gd name="connsiteX1-51" fmla="*/ 0 w 80963"/>
                <a:gd name="connsiteY1-52" fmla="*/ 171451 h 171451"/>
                <a:gd name="connsiteX0-53" fmla="*/ 80963 w 80963"/>
                <a:gd name="connsiteY0-54" fmla="*/ 0 h 171451"/>
                <a:gd name="connsiteX1-55" fmla="*/ 0 w 80963"/>
                <a:gd name="connsiteY1-56" fmla="*/ 171451 h 171451"/>
                <a:gd name="connsiteX0-57" fmla="*/ 22385 w 36881"/>
                <a:gd name="connsiteY0-58" fmla="*/ 0 h 209551"/>
                <a:gd name="connsiteX1-59" fmla="*/ 36672 w 36881"/>
                <a:gd name="connsiteY1-60" fmla="*/ 209551 h 209551"/>
                <a:gd name="connsiteX0-61" fmla="*/ 10175 w 24784"/>
                <a:gd name="connsiteY0-62" fmla="*/ 0 h 209551"/>
                <a:gd name="connsiteX1-63" fmla="*/ 24462 w 24784"/>
                <a:gd name="connsiteY1-64" fmla="*/ 209551 h 209551"/>
                <a:gd name="connsiteX0-65" fmla="*/ 11320 w 18837"/>
                <a:gd name="connsiteY0-66" fmla="*/ 0 h 214314"/>
                <a:gd name="connsiteX1-67" fmla="*/ 18464 w 18837"/>
                <a:gd name="connsiteY1-68" fmla="*/ 214314 h 214314"/>
                <a:gd name="connsiteX0-69" fmla="*/ 18438 w 25582"/>
                <a:gd name="connsiteY0-70" fmla="*/ 0 h 214314"/>
                <a:gd name="connsiteX1-71" fmla="*/ 25582 w 25582"/>
                <a:gd name="connsiteY1-72" fmla="*/ 214314 h 214314"/>
                <a:gd name="connsiteX0-73" fmla="*/ 15293 w 31962"/>
                <a:gd name="connsiteY0-74" fmla="*/ 0 h 207171"/>
                <a:gd name="connsiteX1-75" fmla="*/ 31962 w 31962"/>
                <a:gd name="connsiteY1-76" fmla="*/ 207171 h 207171"/>
                <a:gd name="connsiteX0-77" fmla="*/ 10020 w 26689"/>
                <a:gd name="connsiteY0-78" fmla="*/ 0 h 207171"/>
                <a:gd name="connsiteX1-79" fmla="*/ 26689 w 26689"/>
                <a:gd name="connsiteY1-80" fmla="*/ 207171 h 207171"/>
                <a:gd name="connsiteX0-81" fmla="*/ 54589 w 54589"/>
                <a:gd name="connsiteY0-82" fmla="*/ 0 h 388146"/>
                <a:gd name="connsiteX1-83" fmla="*/ 6964 w 54589"/>
                <a:gd name="connsiteY1-84" fmla="*/ 388146 h 388146"/>
                <a:gd name="connsiteX0-85" fmla="*/ 51475 w 79147"/>
                <a:gd name="connsiteY0-86" fmla="*/ 0 h 388146"/>
                <a:gd name="connsiteX1-87" fmla="*/ 77473 w 79147"/>
                <a:gd name="connsiteY1-88" fmla="*/ 212494 h 388146"/>
                <a:gd name="connsiteX2" fmla="*/ 3850 w 79147"/>
                <a:gd name="connsiteY2" fmla="*/ 388146 h 388146"/>
                <a:gd name="connsiteX0-89" fmla="*/ 53033 w 79978"/>
                <a:gd name="connsiteY0-90" fmla="*/ 0 h 388146"/>
                <a:gd name="connsiteX1-91" fmla="*/ 79031 w 79978"/>
                <a:gd name="connsiteY1-92" fmla="*/ 212494 h 388146"/>
                <a:gd name="connsiteX2-93" fmla="*/ 5408 w 79978"/>
                <a:gd name="connsiteY2-94" fmla="*/ 388146 h 388146"/>
                <a:gd name="connsiteX0-95" fmla="*/ 47625 w 74570"/>
                <a:gd name="connsiteY0-96" fmla="*/ 0 h 388146"/>
                <a:gd name="connsiteX1-97" fmla="*/ 73623 w 74570"/>
                <a:gd name="connsiteY1-98" fmla="*/ 212494 h 388146"/>
                <a:gd name="connsiteX2-99" fmla="*/ 0 w 74570"/>
                <a:gd name="connsiteY2-100" fmla="*/ 388146 h 388146"/>
                <a:gd name="connsiteX0-101" fmla="*/ 54768 w 81713"/>
                <a:gd name="connsiteY0-102" fmla="*/ 0 h 385765"/>
                <a:gd name="connsiteX1-103" fmla="*/ 80766 w 81713"/>
                <a:gd name="connsiteY1-104" fmla="*/ 212494 h 385765"/>
                <a:gd name="connsiteX2-105" fmla="*/ 0 w 81713"/>
                <a:gd name="connsiteY2-106" fmla="*/ 385765 h 385765"/>
                <a:gd name="connsiteX0-107" fmla="*/ 54768 w 81713"/>
                <a:gd name="connsiteY0-108" fmla="*/ 0 h 385765"/>
                <a:gd name="connsiteX1-109" fmla="*/ 80766 w 81713"/>
                <a:gd name="connsiteY1-110" fmla="*/ 212494 h 385765"/>
                <a:gd name="connsiteX2-111" fmla="*/ 0 w 81713"/>
                <a:gd name="connsiteY2-112" fmla="*/ 385765 h 385765"/>
                <a:gd name="connsiteX0-113" fmla="*/ 54768 w 81713"/>
                <a:gd name="connsiteY0-114" fmla="*/ 0 h 385765"/>
                <a:gd name="connsiteX1-115" fmla="*/ 80766 w 81713"/>
                <a:gd name="connsiteY1-116" fmla="*/ 212494 h 385765"/>
                <a:gd name="connsiteX2-117" fmla="*/ 0 w 81713"/>
                <a:gd name="connsiteY2-118" fmla="*/ 385765 h 385765"/>
                <a:gd name="connsiteX0-119" fmla="*/ 54768 w 81713"/>
                <a:gd name="connsiteY0-120" fmla="*/ 0 h 385765"/>
                <a:gd name="connsiteX1-121" fmla="*/ 80766 w 81713"/>
                <a:gd name="connsiteY1-122" fmla="*/ 207731 h 385765"/>
                <a:gd name="connsiteX2-123" fmla="*/ 0 w 81713"/>
                <a:gd name="connsiteY2-124" fmla="*/ 385765 h 385765"/>
                <a:gd name="connsiteX0-125" fmla="*/ 54768 w 81713"/>
                <a:gd name="connsiteY0-126" fmla="*/ 0 h 385765"/>
                <a:gd name="connsiteX1-127" fmla="*/ 80766 w 81713"/>
                <a:gd name="connsiteY1-128" fmla="*/ 207731 h 385765"/>
                <a:gd name="connsiteX2-129" fmla="*/ 0 w 81713"/>
                <a:gd name="connsiteY2-130" fmla="*/ 385765 h 385765"/>
                <a:gd name="connsiteX0-131" fmla="*/ 54768 w 80766"/>
                <a:gd name="connsiteY0-132" fmla="*/ 0 h 385765"/>
                <a:gd name="connsiteX1-133" fmla="*/ 80766 w 80766"/>
                <a:gd name="connsiteY1-134" fmla="*/ 207731 h 385765"/>
                <a:gd name="connsiteX2-135" fmla="*/ 0 w 80766"/>
                <a:gd name="connsiteY2-136" fmla="*/ 385765 h 385765"/>
                <a:gd name="connsiteX0-137" fmla="*/ 54768 w 80766"/>
                <a:gd name="connsiteY0-138" fmla="*/ 0 h 385765"/>
                <a:gd name="connsiteX1-139" fmla="*/ 80766 w 80766"/>
                <a:gd name="connsiteY1-140" fmla="*/ 207731 h 385765"/>
                <a:gd name="connsiteX2-141" fmla="*/ 0 w 80766"/>
                <a:gd name="connsiteY2-142" fmla="*/ 385765 h 3857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93" y="connsiteY2-94"/>
                </a:cxn>
              </a:cxnLst>
              <a:rect l="l" t="t" r="r" b="b"/>
              <a:pathLst>
                <a:path w="80766" h="385765">
                  <a:moveTo>
                    <a:pt x="54768" y="0"/>
                  </a:moveTo>
                  <a:cubicBezTo>
                    <a:pt x="36876" y="54466"/>
                    <a:pt x="47767" y="170605"/>
                    <a:pt x="80766" y="207731"/>
                  </a:cubicBezTo>
                  <a:cubicBezTo>
                    <a:pt x="50007" y="252414"/>
                    <a:pt x="21431" y="311945"/>
                    <a:pt x="0" y="385765"/>
                  </a:cubicBezTo>
                </a:path>
              </a:pathLst>
            </a:cu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2463840" y="2865206"/>
              <a:ext cx="19061" cy="324167"/>
            </a:xfrm>
            <a:custGeom>
              <a:avLst/>
              <a:gdLst>
                <a:gd name="connsiteX0" fmla="*/ 150019 w 150019"/>
                <a:gd name="connsiteY0" fmla="*/ 0 h 471488"/>
                <a:gd name="connsiteX1" fmla="*/ 0 w 150019"/>
                <a:gd name="connsiteY1" fmla="*/ 471488 h 471488"/>
                <a:gd name="connsiteX0-1" fmla="*/ 150019 w 150019"/>
                <a:gd name="connsiteY0-2" fmla="*/ 0 h 471488"/>
                <a:gd name="connsiteX1-3" fmla="*/ 0 w 150019"/>
                <a:gd name="connsiteY1-4" fmla="*/ 471488 h 471488"/>
                <a:gd name="connsiteX0-5" fmla="*/ 150019 w 150019"/>
                <a:gd name="connsiteY0-6" fmla="*/ 0 h 471488"/>
                <a:gd name="connsiteX1-7" fmla="*/ 0 w 150019"/>
                <a:gd name="connsiteY1-8" fmla="*/ 471488 h 471488"/>
                <a:gd name="connsiteX0-9" fmla="*/ 154782 w 154782"/>
                <a:gd name="connsiteY0-10" fmla="*/ 0 h 471488"/>
                <a:gd name="connsiteX1-11" fmla="*/ 0 w 154782"/>
                <a:gd name="connsiteY1-12" fmla="*/ 471488 h 471488"/>
                <a:gd name="connsiteX0-13" fmla="*/ 31313 w 31313"/>
                <a:gd name="connsiteY0-14" fmla="*/ 0 h 357188"/>
                <a:gd name="connsiteX1-15" fmla="*/ 356 w 31313"/>
                <a:gd name="connsiteY1-16" fmla="*/ 357188 h 357188"/>
                <a:gd name="connsiteX0-17" fmla="*/ 69106 w 69106"/>
                <a:gd name="connsiteY0-18" fmla="*/ 0 h 357188"/>
                <a:gd name="connsiteX1-19" fmla="*/ 38149 w 69106"/>
                <a:gd name="connsiteY1-20" fmla="*/ 357188 h 357188"/>
                <a:gd name="connsiteX0-21" fmla="*/ 76676 w 76676"/>
                <a:gd name="connsiteY0-22" fmla="*/ 0 h 357188"/>
                <a:gd name="connsiteX1-23" fmla="*/ 45719 w 76676"/>
                <a:gd name="connsiteY1-24" fmla="*/ 357188 h 357188"/>
                <a:gd name="connsiteX0-25" fmla="*/ 79428 w 79428"/>
                <a:gd name="connsiteY0-26" fmla="*/ 0 h 350044"/>
                <a:gd name="connsiteX1-27" fmla="*/ 43709 w 79428"/>
                <a:gd name="connsiteY1-28" fmla="*/ 350044 h 350044"/>
                <a:gd name="connsiteX0-29" fmla="*/ 72869 w 72869"/>
                <a:gd name="connsiteY0-30" fmla="*/ 0 h 350044"/>
                <a:gd name="connsiteX1-31" fmla="*/ 37150 w 72869"/>
                <a:gd name="connsiteY1-32" fmla="*/ 350044 h 350044"/>
                <a:gd name="connsiteX0-33" fmla="*/ 79080 w 79080"/>
                <a:gd name="connsiteY0-34" fmla="*/ 0 h 350044"/>
                <a:gd name="connsiteX1-35" fmla="*/ 43361 w 79080"/>
                <a:gd name="connsiteY1-36" fmla="*/ 350044 h 350044"/>
                <a:gd name="connsiteX0-37" fmla="*/ 110702 w 110702"/>
                <a:gd name="connsiteY0-38" fmla="*/ 0 h 190501"/>
                <a:gd name="connsiteX1-39" fmla="*/ 32120 w 110702"/>
                <a:gd name="connsiteY1-40" fmla="*/ 190501 h 190501"/>
                <a:gd name="connsiteX0-41" fmla="*/ 78582 w 78582"/>
                <a:gd name="connsiteY0-42" fmla="*/ 0 h 190501"/>
                <a:gd name="connsiteX1-43" fmla="*/ 0 w 78582"/>
                <a:gd name="connsiteY1-44" fmla="*/ 190501 h 190501"/>
                <a:gd name="connsiteX0-45" fmla="*/ 78582 w 78582"/>
                <a:gd name="connsiteY0-46" fmla="*/ 0 h 190501"/>
                <a:gd name="connsiteX1-47" fmla="*/ 0 w 78582"/>
                <a:gd name="connsiteY1-48" fmla="*/ 190501 h 190501"/>
                <a:gd name="connsiteX0-49" fmla="*/ 80963 w 80963"/>
                <a:gd name="connsiteY0-50" fmla="*/ 0 h 171451"/>
                <a:gd name="connsiteX1-51" fmla="*/ 0 w 80963"/>
                <a:gd name="connsiteY1-52" fmla="*/ 171451 h 171451"/>
                <a:gd name="connsiteX0-53" fmla="*/ 80963 w 80963"/>
                <a:gd name="connsiteY0-54" fmla="*/ 0 h 171451"/>
                <a:gd name="connsiteX1-55" fmla="*/ 0 w 80963"/>
                <a:gd name="connsiteY1-56" fmla="*/ 171451 h 171451"/>
                <a:gd name="connsiteX0-57" fmla="*/ 21525 w 40772"/>
                <a:gd name="connsiteY0-58" fmla="*/ 0 h 300039"/>
                <a:gd name="connsiteX1-59" fmla="*/ 40575 w 40772"/>
                <a:gd name="connsiteY1-60" fmla="*/ 300039 h 300039"/>
                <a:gd name="connsiteX0-61" fmla="*/ 21120 w 42743"/>
                <a:gd name="connsiteY0-62" fmla="*/ 0 h 323851"/>
                <a:gd name="connsiteX1-63" fmla="*/ 42551 w 42743"/>
                <a:gd name="connsiteY1-64" fmla="*/ 323851 h 323851"/>
                <a:gd name="connsiteX0-65" fmla="*/ 22236 w 43667"/>
                <a:gd name="connsiteY0-66" fmla="*/ 0 h 323851"/>
                <a:gd name="connsiteX1-67" fmla="*/ 43667 w 43667"/>
                <a:gd name="connsiteY1-68" fmla="*/ 323851 h 323851"/>
                <a:gd name="connsiteX0-69" fmla="*/ 185 w 21616"/>
                <a:gd name="connsiteY0-70" fmla="*/ 0 h 323851"/>
                <a:gd name="connsiteX1-71" fmla="*/ 21616 w 21616"/>
                <a:gd name="connsiteY1-72" fmla="*/ 323851 h 323851"/>
                <a:gd name="connsiteX0-73" fmla="*/ 1374 w 22805"/>
                <a:gd name="connsiteY0-74" fmla="*/ 0 h 323851"/>
                <a:gd name="connsiteX1-75" fmla="*/ 22805 w 22805"/>
                <a:gd name="connsiteY1-76" fmla="*/ 323851 h 3238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2805" h="323851">
                  <a:moveTo>
                    <a:pt x="1374" y="0"/>
                  </a:moveTo>
                  <a:cubicBezTo>
                    <a:pt x="-1007" y="154782"/>
                    <a:pt x="-3390" y="233364"/>
                    <a:pt x="22805" y="323851"/>
                  </a:cubicBezTo>
                </a:path>
              </a:pathLst>
            </a:cu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2597267" y="2121529"/>
              <a:ext cx="28592" cy="195455"/>
            </a:xfrm>
            <a:custGeom>
              <a:avLst/>
              <a:gdLst>
                <a:gd name="connsiteX0" fmla="*/ 150019 w 150019"/>
                <a:gd name="connsiteY0" fmla="*/ 0 h 471488"/>
                <a:gd name="connsiteX1" fmla="*/ 0 w 150019"/>
                <a:gd name="connsiteY1" fmla="*/ 471488 h 471488"/>
                <a:gd name="connsiteX0-1" fmla="*/ 150019 w 150019"/>
                <a:gd name="connsiteY0-2" fmla="*/ 0 h 471488"/>
                <a:gd name="connsiteX1-3" fmla="*/ 0 w 150019"/>
                <a:gd name="connsiteY1-4" fmla="*/ 471488 h 471488"/>
                <a:gd name="connsiteX0-5" fmla="*/ 150019 w 150019"/>
                <a:gd name="connsiteY0-6" fmla="*/ 0 h 471488"/>
                <a:gd name="connsiteX1-7" fmla="*/ 0 w 150019"/>
                <a:gd name="connsiteY1-8" fmla="*/ 471488 h 471488"/>
                <a:gd name="connsiteX0-9" fmla="*/ 154782 w 154782"/>
                <a:gd name="connsiteY0-10" fmla="*/ 0 h 471488"/>
                <a:gd name="connsiteX1-11" fmla="*/ 0 w 154782"/>
                <a:gd name="connsiteY1-12" fmla="*/ 471488 h 471488"/>
                <a:gd name="connsiteX0-13" fmla="*/ 31313 w 31313"/>
                <a:gd name="connsiteY0-14" fmla="*/ 0 h 357188"/>
                <a:gd name="connsiteX1-15" fmla="*/ 356 w 31313"/>
                <a:gd name="connsiteY1-16" fmla="*/ 357188 h 357188"/>
                <a:gd name="connsiteX0-17" fmla="*/ 69106 w 69106"/>
                <a:gd name="connsiteY0-18" fmla="*/ 0 h 357188"/>
                <a:gd name="connsiteX1-19" fmla="*/ 38149 w 69106"/>
                <a:gd name="connsiteY1-20" fmla="*/ 357188 h 357188"/>
                <a:gd name="connsiteX0-21" fmla="*/ 76676 w 76676"/>
                <a:gd name="connsiteY0-22" fmla="*/ 0 h 357188"/>
                <a:gd name="connsiteX1-23" fmla="*/ 45719 w 76676"/>
                <a:gd name="connsiteY1-24" fmla="*/ 357188 h 357188"/>
                <a:gd name="connsiteX0-25" fmla="*/ 79428 w 79428"/>
                <a:gd name="connsiteY0-26" fmla="*/ 0 h 350044"/>
                <a:gd name="connsiteX1-27" fmla="*/ 43709 w 79428"/>
                <a:gd name="connsiteY1-28" fmla="*/ 350044 h 350044"/>
                <a:gd name="connsiteX0-29" fmla="*/ 72869 w 72869"/>
                <a:gd name="connsiteY0-30" fmla="*/ 0 h 350044"/>
                <a:gd name="connsiteX1-31" fmla="*/ 37150 w 72869"/>
                <a:gd name="connsiteY1-32" fmla="*/ 350044 h 350044"/>
                <a:gd name="connsiteX0-33" fmla="*/ 79080 w 79080"/>
                <a:gd name="connsiteY0-34" fmla="*/ 0 h 350044"/>
                <a:gd name="connsiteX1-35" fmla="*/ 43361 w 79080"/>
                <a:gd name="connsiteY1-36" fmla="*/ 350044 h 350044"/>
                <a:gd name="connsiteX0-37" fmla="*/ 110702 w 110702"/>
                <a:gd name="connsiteY0-38" fmla="*/ 0 h 190501"/>
                <a:gd name="connsiteX1-39" fmla="*/ 32120 w 110702"/>
                <a:gd name="connsiteY1-40" fmla="*/ 190501 h 190501"/>
                <a:gd name="connsiteX0-41" fmla="*/ 78582 w 78582"/>
                <a:gd name="connsiteY0-42" fmla="*/ 0 h 190501"/>
                <a:gd name="connsiteX1-43" fmla="*/ 0 w 78582"/>
                <a:gd name="connsiteY1-44" fmla="*/ 190501 h 190501"/>
                <a:gd name="connsiteX0-45" fmla="*/ 78582 w 78582"/>
                <a:gd name="connsiteY0-46" fmla="*/ 0 h 190501"/>
                <a:gd name="connsiteX1-47" fmla="*/ 0 w 78582"/>
                <a:gd name="connsiteY1-48" fmla="*/ 190501 h 190501"/>
                <a:gd name="connsiteX0-49" fmla="*/ 80963 w 80963"/>
                <a:gd name="connsiteY0-50" fmla="*/ 0 h 171451"/>
                <a:gd name="connsiteX1-51" fmla="*/ 0 w 80963"/>
                <a:gd name="connsiteY1-52" fmla="*/ 171451 h 171451"/>
                <a:gd name="connsiteX0-53" fmla="*/ 80963 w 80963"/>
                <a:gd name="connsiteY0-54" fmla="*/ 0 h 171451"/>
                <a:gd name="connsiteX1-55" fmla="*/ 0 w 80963"/>
                <a:gd name="connsiteY1-56" fmla="*/ 171451 h 171451"/>
                <a:gd name="connsiteX0-57" fmla="*/ 21525 w 40772"/>
                <a:gd name="connsiteY0-58" fmla="*/ 0 h 300039"/>
                <a:gd name="connsiteX1-59" fmla="*/ 40575 w 40772"/>
                <a:gd name="connsiteY1-60" fmla="*/ 300039 h 300039"/>
                <a:gd name="connsiteX0-61" fmla="*/ 21120 w 42743"/>
                <a:gd name="connsiteY0-62" fmla="*/ 0 h 323851"/>
                <a:gd name="connsiteX1-63" fmla="*/ 42551 w 42743"/>
                <a:gd name="connsiteY1-64" fmla="*/ 323851 h 323851"/>
                <a:gd name="connsiteX0-65" fmla="*/ 22236 w 43667"/>
                <a:gd name="connsiteY0-66" fmla="*/ 0 h 323851"/>
                <a:gd name="connsiteX1-67" fmla="*/ 43667 w 43667"/>
                <a:gd name="connsiteY1-68" fmla="*/ 323851 h 323851"/>
                <a:gd name="connsiteX0-69" fmla="*/ 185 w 21616"/>
                <a:gd name="connsiteY0-70" fmla="*/ 0 h 323851"/>
                <a:gd name="connsiteX1-71" fmla="*/ 21616 w 21616"/>
                <a:gd name="connsiteY1-72" fmla="*/ 323851 h 323851"/>
                <a:gd name="connsiteX0-73" fmla="*/ 1374 w 22805"/>
                <a:gd name="connsiteY0-74" fmla="*/ 0 h 323851"/>
                <a:gd name="connsiteX1-75" fmla="*/ 22805 w 22805"/>
                <a:gd name="connsiteY1-76" fmla="*/ 323851 h 323851"/>
                <a:gd name="connsiteX0-77" fmla="*/ 713 w 26906"/>
                <a:gd name="connsiteY0-78" fmla="*/ 0 h 209551"/>
                <a:gd name="connsiteX1-79" fmla="*/ 26906 w 26906"/>
                <a:gd name="connsiteY1-80" fmla="*/ 209551 h 209551"/>
                <a:gd name="connsiteX0-81" fmla="*/ 2209 w 28402"/>
                <a:gd name="connsiteY0-82" fmla="*/ 0 h 209551"/>
                <a:gd name="connsiteX1-83" fmla="*/ 28402 w 28402"/>
                <a:gd name="connsiteY1-84" fmla="*/ 209551 h 209551"/>
                <a:gd name="connsiteX0-85" fmla="*/ 6441 w 32634"/>
                <a:gd name="connsiteY0-86" fmla="*/ 0 h 209551"/>
                <a:gd name="connsiteX1-87" fmla="*/ 32634 w 32634"/>
                <a:gd name="connsiteY1-88" fmla="*/ 209551 h 209551"/>
                <a:gd name="connsiteX0-89" fmla="*/ 5843 w 34417"/>
                <a:gd name="connsiteY0-90" fmla="*/ 0 h 197645"/>
                <a:gd name="connsiteX1-91" fmla="*/ 34417 w 34417"/>
                <a:gd name="connsiteY1-92" fmla="*/ 197645 h 197645"/>
                <a:gd name="connsiteX0-93" fmla="*/ 1630 w 30204"/>
                <a:gd name="connsiteY0-94" fmla="*/ 0 h 197645"/>
                <a:gd name="connsiteX1-95" fmla="*/ 30204 w 30204"/>
                <a:gd name="connsiteY1-96" fmla="*/ 197645 h 197645"/>
                <a:gd name="connsiteX0-97" fmla="*/ 1630 w 30204"/>
                <a:gd name="connsiteY0-98" fmla="*/ 0 h 200026"/>
                <a:gd name="connsiteX1-99" fmla="*/ 30204 w 30204"/>
                <a:gd name="connsiteY1-100" fmla="*/ 200026 h 200026"/>
                <a:gd name="connsiteX0-101" fmla="*/ 1630 w 30204"/>
                <a:gd name="connsiteY0-102" fmla="*/ 0 h 190501"/>
                <a:gd name="connsiteX1-103" fmla="*/ 30204 w 30204"/>
                <a:gd name="connsiteY1-104" fmla="*/ 190501 h 190501"/>
                <a:gd name="connsiteX0-105" fmla="*/ 1630 w 30204"/>
                <a:gd name="connsiteY0-106" fmla="*/ 0 h 197645"/>
                <a:gd name="connsiteX1-107" fmla="*/ 30204 w 30204"/>
                <a:gd name="connsiteY1-108" fmla="*/ 197645 h 1976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0204" h="197645">
                  <a:moveTo>
                    <a:pt x="1630" y="0"/>
                  </a:moveTo>
                  <a:cubicBezTo>
                    <a:pt x="-751" y="78582"/>
                    <a:pt x="-5516" y="107158"/>
                    <a:pt x="30204" y="197645"/>
                  </a:cubicBezTo>
                </a:path>
              </a:pathLst>
            </a:cu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2621092" y="2121529"/>
              <a:ext cx="33358" cy="195455"/>
            </a:xfrm>
            <a:custGeom>
              <a:avLst/>
              <a:gdLst>
                <a:gd name="connsiteX0" fmla="*/ 150019 w 150019"/>
                <a:gd name="connsiteY0" fmla="*/ 0 h 471488"/>
                <a:gd name="connsiteX1" fmla="*/ 0 w 150019"/>
                <a:gd name="connsiteY1" fmla="*/ 471488 h 471488"/>
                <a:gd name="connsiteX0-1" fmla="*/ 150019 w 150019"/>
                <a:gd name="connsiteY0-2" fmla="*/ 0 h 471488"/>
                <a:gd name="connsiteX1-3" fmla="*/ 0 w 150019"/>
                <a:gd name="connsiteY1-4" fmla="*/ 471488 h 471488"/>
                <a:gd name="connsiteX0-5" fmla="*/ 150019 w 150019"/>
                <a:gd name="connsiteY0-6" fmla="*/ 0 h 471488"/>
                <a:gd name="connsiteX1-7" fmla="*/ 0 w 150019"/>
                <a:gd name="connsiteY1-8" fmla="*/ 471488 h 471488"/>
                <a:gd name="connsiteX0-9" fmla="*/ 154782 w 154782"/>
                <a:gd name="connsiteY0-10" fmla="*/ 0 h 471488"/>
                <a:gd name="connsiteX1-11" fmla="*/ 0 w 154782"/>
                <a:gd name="connsiteY1-12" fmla="*/ 471488 h 471488"/>
                <a:gd name="connsiteX0-13" fmla="*/ 31313 w 31313"/>
                <a:gd name="connsiteY0-14" fmla="*/ 0 h 357188"/>
                <a:gd name="connsiteX1-15" fmla="*/ 356 w 31313"/>
                <a:gd name="connsiteY1-16" fmla="*/ 357188 h 357188"/>
                <a:gd name="connsiteX0-17" fmla="*/ 69106 w 69106"/>
                <a:gd name="connsiteY0-18" fmla="*/ 0 h 357188"/>
                <a:gd name="connsiteX1-19" fmla="*/ 38149 w 69106"/>
                <a:gd name="connsiteY1-20" fmla="*/ 357188 h 357188"/>
                <a:gd name="connsiteX0-21" fmla="*/ 76676 w 76676"/>
                <a:gd name="connsiteY0-22" fmla="*/ 0 h 357188"/>
                <a:gd name="connsiteX1-23" fmla="*/ 45719 w 76676"/>
                <a:gd name="connsiteY1-24" fmla="*/ 357188 h 357188"/>
                <a:gd name="connsiteX0-25" fmla="*/ 79428 w 79428"/>
                <a:gd name="connsiteY0-26" fmla="*/ 0 h 350044"/>
                <a:gd name="connsiteX1-27" fmla="*/ 43709 w 79428"/>
                <a:gd name="connsiteY1-28" fmla="*/ 350044 h 350044"/>
                <a:gd name="connsiteX0-29" fmla="*/ 72869 w 72869"/>
                <a:gd name="connsiteY0-30" fmla="*/ 0 h 350044"/>
                <a:gd name="connsiteX1-31" fmla="*/ 37150 w 72869"/>
                <a:gd name="connsiteY1-32" fmla="*/ 350044 h 350044"/>
                <a:gd name="connsiteX0-33" fmla="*/ 79080 w 79080"/>
                <a:gd name="connsiteY0-34" fmla="*/ 0 h 350044"/>
                <a:gd name="connsiteX1-35" fmla="*/ 43361 w 79080"/>
                <a:gd name="connsiteY1-36" fmla="*/ 350044 h 350044"/>
                <a:gd name="connsiteX0-37" fmla="*/ 110702 w 110702"/>
                <a:gd name="connsiteY0-38" fmla="*/ 0 h 190501"/>
                <a:gd name="connsiteX1-39" fmla="*/ 32120 w 110702"/>
                <a:gd name="connsiteY1-40" fmla="*/ 190501 h 190501"/>
                <a:gd name="connsiteX0-41" fmla="*/ 78582 w 78582"/>
                <a:gd name="connsiteY0-42" fmla="*/ 0 h 190501"/>
                <a:gd name="connsiteX1-43" fmla="*/ 0 w 78582"/>
                <a:gd name="connsiteY1-44" fmla="*/ 190501 h 190501"/>
                <a:gd name="connsiteX0-45" fmla="*/ 78582 w 78582"/>
                <a:gd name="connsiteY0-46" fmla="*/ 0 h 190501"/>
                <a:gd name="connsiteX1-47" fmla="*/ 0 w 78582"/>
                <a:gd name="connsiteY1-48" fmla="*/ 190501 h 190501"/>
                <a:gd name="connsiteX0-49" fmla="*/ 80963 w 80963"/>
                <a:gd name="connsiteY0-50" fmla="*/ 0 h 171451"/>
                <a:gd name="connsiteX1-51" fmla="*/ 0 w 80963"/>
                <a:gd name="connsiteY1-52" fmla="*/ 171451 h 171451"/>
                <a:gd name="connsiteX0-53" fmla="*/ 80963 w 80963"/>
                <a:gd name="connsiteY0-54" fmla="*/ 0 h 171451"/>
                <a:gd name="connsiteX1-55" fmla="*/ 0 w 80963"/>
                <a:gd name="connsiteY1-56" fmla="*/ 171451 h 171451"/>
                <a:gd name="connsiteX0-57" fmla="*/ 21525 w 40772"/>
                <a:gd name="connsiteY0-58" fmla="*/ 0 h 300039"/>
                <a:gd name="connsiteX1-59" fmla="*/ 40575 w 40772"/>
                <a:gd name="connsiteY1-60" fmla="*/ 300039 h 300039"/>
                <a:gd name="connsiteX0-61" fmla="*/ 21120 w 42743"/>
                <a:gd name="connsiteY0-62" fmla="*/ 0 h 323851"/>
                <a:gd name="connsiteX1-63" fmla="*/ 42551 w 42743"/>
                <a:gd name="connsiteY1-64" fmla="*/ 323851 h 323851"/>
                <a:gd name="connsiteX0-65" fmla="*/ 22236 w 43667"/>
                <a:gd name="connsiteY0-66" fmla="*/ 0 h 323851"/>
                <a:gd name="connsiteX1-67" fmla="*/ 43667 w 43667"/>
                <a:gd name="connsiteY1-68" fmla="*/ 323851 h 323851"/>
                <a:gd name="connsiteX0-69" fmla="*/ 185 w 21616"/>
                <a:gd name="connsiteY0-70" fmla="*/ 0 h 323851"/>
                <a:gd name="connsiteX1-71" fmla="*/ 21616 w 21616"/>
                <a:gd name="connsiteY1-72" fmla="*/ 323851 h 323851"/>
                <a:gd name="connsiteX0-73" fmla="*/ 1374 w 22805"/>
                <a:gd name="connsiteY0-74" fmla="*/ 0 h 323851"/>
                <a:gd name="connsiteX1-75" fmla="*/ 22805 w 22805"/>
                <a:gd name="connsiteY1-76" fmla="*/ 323851 h 323851"/>
                <a:gd name="connsiteX0-77" fmla="*/ 713 w 26906"/>
                <a:gd name="connsiteY0-78" fmla="*/ 0 h 209551"/>
                <a:gd name="connsiteX1-79" fmla="*/ 26906 w 26906"/>
                <a:gd name="connsiteY1-80" fmla="*/ 209551 h 209551"/>
                <a:gd name="connsiteX0-81" fmla="*/ 2209 w 28402"/>
                <a:gd name="connsiteY0-82" fmla="*/ 0 h 209551"/>
                <a:gd name="connsiteX1-83" fmla="*/ 28402 w 28402"/>
                <a:gd name="connsiteY1-84" fmla="*/ 209551 h 209551"/>
                <a:gd name="connsiteX0-85" fmla="*/ 6441 w 32634"/>
                <a:gd name="connsiteY0-86" fmla="*/ 0 h 209551"/>
                <a:gd name="connsiteX1-87" fmla="*/ 32634 w 32634"/>
                <a:gd name="connsiteY1-88" fmla="*/ 209551 h 209551"/>
                <a:gd name="connsiteX0-89" fmla="*/ 5843 w 34417"/>
                <a:gd name="connsiteY0-90" fmla="*/ 0 h 197645"/>
                <a:gd name="connsiteX1-91" fmla="*/ 34417 w 34417"/>
                <a:gd name="connsiteY1-92" fmla="*/ 197645 h 197645"/>
                <a:gd name="connsiteX0-93" fmla="*/ 1630 w 30204"/>
                <a:gd name="connsiteY0-94" fmla="*/ 0 h 197645"/>
                <a:gd name="connsiteX1-95" fmla="*/ 30204 w 30204"/>
                <a:gd name="connsiteY1-96" fmla="*/ 197645 h 197645"/>
                <a:gd name="connsiteX0-97" fmla="*/ 1630 w 30204"/>
                <a:gd name="connsiteY0-98" fmla="*/ 0 h 200026"/>
                <a:gd name="connsiteX1-99" fmla="*/ 30204 w 30204"/>
                <a:gd name="connsiteY1-100" fmla="*/ 200026 h 200026"/>
                <a:gd name="connsiteX0-101" fmla="*/ 1630 w 30204"/>
                <a:gd name="connsiteY0-102" fmla="*/ 0 h 190501"/>
                <a:gd name="connsiteX1-103" fmla="*/ 30204 w 30204"/>
                <a:gd name="connsiteY1-104" fmla="*/ 190501 h 190501"/>
                <a:gd name="connsiteX0-105" fmla="*/ 1630 w 30204"/>
                <a:gd name="connsiteY0-106" fmla="*/ 0 h 197645"/>
                <a:gd name="connsiteX1-107" fmla="*/ 30204 w 30204"/>
                <a:gd name="connsiteY1-108" fmla="*/ 197645 h 1976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0204" h="197645">
                  <a:moveTo>
                    <a:pt x="1630" y="0"/>
                  </a:moveTo>
                  <a:cubicBezTo>
                    <a:pt x="-751" y="78582"/>
                    <a:pt x="-5516" y="107158"/>
                    <a:pt x="30204" y="197645"/>
                  </a:cubicBezTo>
                </a:path>
              </a:pathLst>
            </a:cu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2649684" y="2126298"/>
              <a:ext cx="28592" cy="195452"/>
            </a:xfrm>
            <a:custGeom>
              <a:avLst/>
              <a:gdLst>
                <a:gd name="connsiteX0" fmla="*/ 150019 w 150019"/>
                <a:gd name="connsiteY0" fmla="*/ 0 h 471488"/>
                <a:gd name="connsiteX1" fmla="*/ 0 w 150019"/>
                <a:gd name="connsiteY1" fmla="*/ 471488 h 471488"/>
                <a:gd name="connsiteX0-1" fmla="*/ 150019 w 150019"/>
                <a:gd name="connsiteY0-2" fmla="*/ 0 h 471488"/>
                <a:gd name="connsiteX1-3" fmla="*/ 0 w 150019"/>
                <a:gd name="connsiteY1-4" fmla="*/ 471488 h 471488"/>
                <a:gd name="connsiteX0-5" fmla="*/ 150019 w 150019"/>
                <a:gd name="connsiteY0-6" fmla="*/ 0 h 471488"/>
                <a:gd name="connsiteX1-7" fmla="*/ 0 w 150019"/>
                <a:gd name="connsiteY1-8" fmla="*/ 471488 h 471488"/>
                <a:gd name="connsiteX0-9" fmla="*/ 154782 w 154782"/>
                <a:gd name="connsiteY0-10" fmla="*/ 0 h 471488"/>
                <a:gd name="connsiteX1-11" fmla="*/ 0 w 154782"/>
                <a:gd name="connsiteY1-12" fmla="*/ 471488 h 471488"/>
                <a:gd name="connsiteX0-13" fmla="*/ 31313 w 31313"/>
                <a:gd name="connsiteY0-14" fmla="*/ 0 h 357188"/>
                <a:gd name="connsiteX1-15" fmla="*/ 356 w 31313"/>
                <a:gd name="connsiteY1-16" fmla="*/ 357188 h 357188"/>
                <a:gd name="connsiteX0-17" fmla="*/ 69106 w 69106"/>
                <a:gd name="connsiteY0-18" fmla="*/ 0 h 357188"/>
                <a:gd name="connsiteX1-19" fmla="*/ 38149 w 69106"/>
                <a:gd name="connsiteY1-20" fmla="*/ 357188 h 357188"/>
                <a:gd name="connsiteX0-21" fmla="*/ 76676 w 76676"/>
                <a:gd name="connsiteY0-22" fmla="*/ 0 h 357188"/>
                <a:gd name="connsiteX1-23" fmla="*/ 45719 w 76676"/>
                <a:gd name="connsiteY1-24" fmla="*/ 357188 h 357188"/>
                <a:gd name="connsiteX0-25" fmla="*/ 79428 w 79428"/>
                <a:gd name="connsiteY0-26" fmla="*/ 0 h 350044"/>
                <a:gd name="connsiteX1-27" fmla="*/ 43709 w 79428"/>
                <a:gd name="connsiteY1-28" fmla="*/ 350044 h 350044"/>
                <a:gd name="connsiteX0-29" fmla="*/ 72869 w 72869"/>
                <a:gd name="connsiteY0-30" fmla="*/ 0 h 350044"/>
                <a:gd name="connsiteX1-31" fmla="*/ 37150 w 72869"/>
                <a:gd name="connsiteY1-32" fmla="*/ 350044 h 350044"/>
                <a:gd name="connsiteX0-33" fmla="*/ 79080 w 79080"/>
                <a:gd name="connsiteY0-34" fmla="*/ 0 h 350044"/>
                <a:gd name="connsiteX1-35" fmla="*/ 43361 w 79080"/>
                <a:gd name="connsiteY1-36" fmla="*/ 350044 h 350044"/>
                <a:gd name="connsiteX0-37" fmla="*/ 110702 w 110702"/>
                <a:gd name="connsiteY0-38" fmla="*/ 0 h 190501"/>
                <a:gd name="connsiteX1-39" fmla="*/ 32120 w 110702"/>
                <a:gd name="connsiteY1-40" fmla="*/ 190501 h 190501"/>
                <a:gd name="connsiteX0-41" fmla="*/ 78582 w 78582"/>
                <a:gd name="connsiteY0-42" fmla="*/ 0 h 190501"/>
                <a:gd name="connsiteX1-43" fmla="*/ 0 w 78582"/>
                <a:gd name="connsiteY1-44" fmla="*/ 190501 h 190501"/>
                <a:gd name="connsiteX0-45" fmla="*/ 78582 w 78582"/>
                <a:gd name="connsiteY0-46" fmla="*/ 0 h 190501"/>
                <a:gd name="connsiteX1-47" fmla="*/ 0 w 78582"/>
                <a:gd name="connsiteY1-48" fmla="*/ 190501 h 190501"/>
                <a:gd name="connsiteX0-49" fmla="*/ 80963 w 80963"/>
                <a:gd name="connsiteY0-50" fmla="*/ 0 h 171451"/>
                <a:gd name="connsiteX1-51" fmla="*/ 0 w 80963"/>
                <a:gd name="connsiteY1-52" fmla="*/ 171451 h 171451"/>
                <a:gd name="connsiteX0-53" fmla="*/ 80963 w 80963"/>
                <a:gd name="connsiteY0-54" fmla="*/ 0 h 171451"/>
                <a:gd name="connsiteX1-55" fmla="*/ 0 w 80963"/>
                <a:gd name="connsiteY1-56" fmla="*/ 171451 h 171451"/>
                <a:gd name="connsiteX0-57" fmla="*/ 21525 w 40772"/>
                <a:gd name="connsiteY0-58" fmla="*/ 0 h 300039"/>
                <a:gd name="connsiteX1-59" fmla="*/ 40575 w 40772"/>
                <a:gd name="connsiteY1-60" fmla="*/ 300039 h 300039"/>
                <a:gd name="connsiteX0-61" fmla="*/ 21120 w 42743"/>
                <a:gd name="connsiteY0-62" fmla="*/ 0 h 323851"/>
                <a:gd name="connsiteX1-63" fmla="*/ 42551 w 42743"/>
                <a:gd name="connsiteY1-64" fmla="*/ 323851 h 323851"/>
                <a:gd name="connsiteX0-65" fmla="*/ 22236 w 43667"/>
                <a:gd name="connsiteY0-66" fmla="*/ 0 h 323851"/>
                <a:gd name="connsiteX1-67" fmla="*/ 43667 w 43667"/>
                <a:gd name="connsiteY1-68" fmla="*/ 323851 h 323851"/>
                <a:gd name="connsiteX0-69" fmla="*/ 185 w 21616"/>
                <a:gd name="connsiteY0-70" fmla="*/ 0 h 323851"/>
                <a:gd name="connsiteX1-71" fmla="*/ 21616 w 21616"/>
                <a:gd name="connsiteY1-72" fmla="*/ 323851 h 323851"/>
                <a:gd name="connsiteX0-73" fmla="*/ 1374 w 22805"/>
                <a:gd name="connsiteY0-74" fmla="*/ 0 h 323851"/>
                <a:gd name="connsiteX1-75" fmla="*/ 22805 w 22805"/>
                <a:gd name="connsiteY1-76" fmla="*/ 323851 h 323851"/>
                <a:gd name="connsiteX0-77" fmla="*/ 713 w 26906"/>
                <a:gd name="connsiteY0-78" fmla="*/ 0 h 209551"/>
                <a:gd name="connsiteX1-79" fmla="*/ 26906 w 26906"/>
                <a:gd name="connsiteY1-80" fmla="*/ 209551 h 209551"/>
                <a:gd name="connsiteX0-81" fmla="*/ 2209 w 28402"/>
                <a:gd name="connsiteY0-82" fmla="*/ 0 h 209551"/>
                <a:gd name="connsiteX1-83" fmla="*/ 28402 w 28402"/>
                <a:gd name="connsiteY1-84" fmla="*/ 209551 h 209551"/>
                <a:gd name="connsiteX0-85" fmla="*/ 6441 w 32634"/>
                <a:gd name="connsiteY0-86" fmla="*/ 0 h 209551"/>
                <a:gd name="connsiteX1-87" fmla="*/ 32634 w 32634"/>
                <a:gd name="connsiteY1-88" fmla="*/ 209551 h 209551"/>
                <a:gd name="connsiteX0-89" fmla="*/ 5843 w 34417"/>
                <a:gd name="connsiteY0-90" fmla="*/ 0 h 197645"/>
                <a:gd name="connsiteX1-91" fmla="*/ 34417 w 34417"/>
                <a:gd name="connsiteY1-92" fmla="*/ 197645 h 197645"/>
                <a:gd name="connsiteX0-93" fmla="*/ 1630 w 30204"/>
                <a:gd name="connsiteY0-94" fmla="*/ 0 h 197645"/>
                <a:gd name="connsiteX1-95" fmla="*/ 30204 w 30204"/>
                <a:gd name="connsiteY1-96" fmla="*/ 197645 h 197645"/>
                <a:gd name="connsiteX0-97" fmla="*/ 1630 w 30204"/>
                <a:gd name="connsiteY0-98" fmla="*/ 0 h 200026"/>
                <a:gd name="connsiteX1-99" fmla="*/ 30204 w 30204"/>
                <a:gd name="connsiteY1-100" fmla="*/ 200026 h 200026"/>
                <a:gd name="connsiteX0-101" fmla="*/ 1630 w 30204"/>
                <a:gd name="connsiteY0-102" fmla="*/ 0 h 190501"/>
                <a:gd name="connsiteX1-103" fmla="*/ 30204 w 30204"/>
                <a:gd name="connsiteY1-104" fmla="*/ 190501 h 190501"/>
                <a:gd name="connsiteX0-105" fmla="*/ 1630 w 30204"/>
                <a:gd name="connsiteY0-106" fmla="*/ 0 h 197645"/>
                <a:gd name="connsiteX1-107" fmla="*/ 30204 w 30204"/>
                <a:gd name="connsiteY1-108" fmla="*/ 197645 h 1976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0204" h="197645">
                  <a:moveTo>
                    <a:pt x="1630" y="0"/>
                  </a:moveTo>
                  <a:cubicBezTo>
                    <a:pt x="-751" y="78582"/>
                    <a:pt x="-5516" y="107158"/>
                    <a:pt x="30204" y="197645"/>
                  </a:cubicBezTo>
                </a:path>
              </a:pathLst>
            </a:cu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2673511" y="2135832"/>
              <a:ext cx="33355" cy="195452"/>
            </a:xfrm>
            <a:custGeom>
              <a:avLst/>
              <a:gdLst>
                <a:gd name="connsiteX0" fmla="*/ 150019 w 150019"/>
                <a:gd name="connsiteY0" fmla="*/ 0 h 471488"/>
                <a:gd name="connsiteX1" fmla="*/ 0 w 150019"/>
                <a:gd name="connsiteY1" fmla="*/ 471488 h 471488"/>
                <a:gd name="connsiteX0-1" fmla="*/ 150019 w 150019"/>
                <a:gd name="connsiteY0-2" fmla="*/ 0 h 471488"/>
                <a:gd name="connsiteX1-3" fmla="*/ 0 w 150019"/>
                <a:gd name="connsiteY1-4" fmla="*/ 471488 h 471488"/>
                <a:gd name="connsiteX0-5" fmla="*/ 150019 w 150019"/>
                <a:gd name="connsiteY0-6" fmla="*/ 0 h 471488"/>
                <a:gd name="connsiteX1-7" fmla="*/ 0 w 150019"/>
                <a:gd name="connsiteY1-8" fmla="*/ 471488 h 471488"/>
                <a:gd name="connsiteX0-9" fmla="*/ 154782 w 154782"/>
                <a:gd name="connsiteY0-10" fmla="*/ 0 h 471488"/>
                <a:gd name="connsiteX1-11" fmla="*/ 0 w 154782"/>
                <a:gd name="connsiteY1-12" fmla="*/ 471488 h 471488"/>
                <a:gd name="connsiteX0-13" fmla="*/ 31313 w 31313"/>
                <a:gd name="connsiteY0-14" fmla="*/ 0 h 357188"/>
                <a:gd name="connsiteX1-15" fmla="*/ 356 w 31313"/>
                <a:gd name="connsiteY1-16" fmla="*/ 357188 h 357188"/>
                <a:gd name="connsiteX0-17" fmla="*/ 69106 w 69106"/>
                <a:gd name="connsiteY0-18" fmla="*/ 0 h 357188"/>
                <a:gd name="connsiteX1-19" fmla="*/ 38149 w 69106"/>
                <a:gd name="connsiteY1-20" fmla="*/ 357188 h 357188"/>
                <a:gd name="connsiteX0-21" fmla="*/ 76676 w 76676"/>
                <a:gd name="connsiteY0-22" fmla="*/ 0 h 357188"/>
                <a:gd name="connsiteX1-23" fmla="*/ 45719 w 76676"/>
                <a:gd name="connsiteY1-24" fmla="*/ 357188 h 357188"/>
                <a:gd name="connsiteX0-25" fmla="*/ 79428 w 79428"/>
                <a:gd name="connsiteY0-26" fmla="*/ 0 h 350044"/>
                <a:gd name="connsiteX1-27" fmla="*/ 43709 w 79428"/>
                <a:gd name="connsiteY1-28" fmla="*/ 350044 h 350044"/>
                <a:gd name="connsiteX0-29" fmla="*/ 72869 w 72869"/>
                <a:gd name="connsiteY0-30" fmla="*/ 0 h 350044"/>
                <a:gd name="connsiteX1-31" fmla="*/ 37150 w 72869"/>
                <a:gd name="connsiteY1-32" fmla="*/ 350044 h 350044"/>
                <a:gd name="connsiteX0-33" fmla="*/ 79080 w 79080"/>
                <a:gd name="connsiteY0-34" fmla="*/ 0 h 350044"/>
                <a:gd name="connsiteX1-35" fmla="*/ 43361 w 79080"/>
                <a:gd name="connsiteY1-36" fmla="*/ 350044 h 350044"/>
                <a:gd name="connsiteX0-37" fmla="*/ 110702 w 110702"/>
                <a:gd name="connsiteY0-38" fmla="*/ 0 h 190501"/>
                <a:gd name="connsiteX1-39" fmla="*/ 32120 w 110702"/>
                <a:gd name="connsiteY1-40" fmla="*/ 190501 h 190501"/>
                <a:gd name="connsiteX0-41" fmla="*/ 78582 w 78582"/>
                <a:gd name="connsiteY0-42" fmla="*/ 0 h 190501"/>
                <a:gd name="connsiteX1-43" fmla="*/ 0 w 78582"/>
                <a:gd name="connsiteY1-44" fmla="*/ 190501 h 190501"/>
                <a:gd name="connsiteX0-45" fmla="*/ 78582 w 78582"/>
                <a:gd name="connsiteY0-46" fmla="*/ 0 h 190501"/>
                <a:gd name="connsiteX1-47" fmla="*/ 0 w 78582"/>
                <a:gd name="connsiteY1-48" fmla="*/ 190501 h 190501"/>
                <a:gd name="connsiteX0-49" fmla="*/ 80963 w 80963"/>
                <a:gd name="connsiteY0-50" fmla="*/ 0 h 171451"/>
                <a:gd name="connsiteX1-51" fmla="*/ 0 w 80963"/>
                <a:gd name="connsiteY1-52" fmla="*/ 171451 h 171451"/>
                <a:gd name="connsiteX0-53" fmla="*/ 80963 w 80963"/>
                <a:gd name="connsiteY0-54" fmla="*/ 0 h 171451"/>
                <a:gd name="connsiteX1-55" fmla="*/ 0 w 80963"/>
                <a:gd name="connsiteY1-56" fmla="*/ 171451 h 171451"/>
                <a:gd name="connsiteX0-57" fmla="*/ 21525 w 40772"/>
                <a:gd name="connsiteY0-58" fmla="*/ 0 h 300039"/>
                <a:gd name="connsiteX1-59" fmla="*/ 40575 w 40772"/>
                <a:gd name="connsiteY1-60" fmla="*/ 300039 h 300039"/>
                <a:gd name="connsiteX0-61" fmla="*/ 21120 w 42743"/>
                <a:gd name="connsiteY0-62" fmla="*/ 0 h 323851"/>
                <a:gd name="connsiteX1-63" fmla="*/ 42551 w 42743"/>
                <a:gd name="connsiteY1-64" fmla="*/ 323851 h 323851"/>
                <a:gd name="connsiteX0-65" fmla="*/ 22236 w 43667"/>
                <a:gd name="connsiteY0-66" fmla="*/ 0 h 323851"/>
                <a:gd name="connsiteX1-67" fmla="*/ 43667 w 43667"/>
                <a:gd name="connsiteY1-68" fmla="*/ 323851 h 323851"/>
                <a:gd name="connsiteX0-69" fmla="*/ 185 w 21616"/>
                <a:gd name="connsiteY0-70" fmla="*/ 0 h 323851"/>
                <a:gd name="connsiteX1-71" fmla="*/ 21616 w 21616"/>
                <a:gd name="connsiteY1-72" fmla="*/ 323851 h 323851"/>
                <a:gd name="connsiteX0-73" fmla="*/ 1374 w 22805"/>
                <a:gd name="connsiteY0-74" fmla="*/ 0 h 323851"/>
                <a:gd name="connsiteX1-75" fmla="*/ 22805 w 22805"/>
                <a:gd name="connsiteY1-76" fmla="*/ 323851 h 323851"/>
                <a:gd name="connsiteX0-77" fmla="*/ 713 w 26906"/>
                <a:gd name="connsiteY0-78" fmla="*/ 0 h 209551"/>
                <a:gd name="connsiteX1-79" fmla="*/ 26906 w 26906"/>
                <a:gd name="connsiteY1-80" fmla="*/ 209551 h 209551"/>
                <a:gd name="connsiteX0-81" fmla="*/ 2209 w 28402"/>
                <a:gd name="connsiteY0-82" fmla="*/ 0 h 209551"/>
                <a:gd name="connsiteX1-83" fmla="*/ 28402 w 28402"/>
                <a:gd name="connsiteY1-84" fmla="*/ 209551 h 209551"/>
                <a:gd name="connsiteX0-85" fmla="*/ 6441 w 32634"/>
                <a:gd name="connsiteY0-86" fmla="*/ 0 h 209551"/>
                <a:gd name="connsiteX1-87" fmla="*/ 32634 w 32634"/>
                <a:gd name="connsiteY1-88" fmla="*/ 209551 h 209551"/>
                <a:gd name="connsiteX0-89" fmla="*/ 5843 w 34417"/>
                <a:gd name="connsiteY0-90" fmla="*/ 0 h 197645"/>
                <a:gd name="connsiteX1-91" fmla="*/ 34417 w 34417"/>
                <a:gd name="connsiteY1-92" fmla="*/ 197645 h 197645"/>
                <a:gd name="connsiteX0-93" fmla="*/ 1630 w 30204"/>
                <a:gd name="connsiteY0-94" fmla="*/ 0 h 197645"/>
                <a:gd name="connsiteX1-95" fmla="*/ 30204 w 30204"/>
                <a:gd name="connsiteY1-96" fmla="*/ 197645 h 197645"/>
                <a:gd name="connsiteX0-97" fmla="*/ 1630 w 30204"/>
                <a:gd name="connsiteY0-98" fmla="*/ 0 h 200026"/>
                <a:gd name="connsiteX1-99" fmla="*/ 30204 w 30204"/>
                <a:gd name="connsiteY1-100" fmla="*/ 200026 h 200026"/>
                <a:gd name="connsiteX0-101" fmla="*/ 1630 w 30204"/>
                <a:gd name="connsiteY0-102" fmla="*/ 0 h 190501"/>
                <a:gd name="connsiteX1-103" fmla="*/ 30204 w 30204"/>
                <a:gd name="connsiteY1-104" fmla="*/ 190501 h 190501"/>
                <a:gd name="connsiteX0-105" fmla="*/ 1630 w 30204"/>
                <a:gd name="connsiteY0-106" fmla="*/ 0 h 197645"/>
                <a:gd name="connsiteX1-107" fmla="*/ 30204 w 30204"/>
                <a:gd name="connsiteY1-108" fmla="*/ 197645 h 197645"/>
                <a:gd name="connsiteX0-109" fmla="*/ 1630 w 30204"/>
                <a:gd name="connsiteY0-110" fmla="*/ 0 h 197645"/>
                <a:gd name="connsiteX1-111" fmla="*/ 30204 w 30204"/>
                <a:gd name="connsiteY1-112" fmla="*/ 197645 h 197645"/>
                <a:gd name="connsiteX0-113" fmla="*/ 1230 w 29804"/>
                <a:gd name="connsiteY0-114" fmla="*/ 0 h 197645"/>
                <a:gd name="connsiteX1-115" fmla="*/ 29804 w 29804"/>
                <a:gd name="connsiteY1-116" fmla="*/ 197645 h 197645"/>
                <a:gd name="connsiteX0-117" fmla="*/ 3290 w 31864"/>
                <a:gd name="connsiteY0-118" fmla="*/ 0 h 197645"/>
                <a:gd name="connsiteX1-119" fmla="*/ 31864 w 31864"/>
                <a:gd name="connsiteY1-120" fmla="*/ 197645 h 197645"/>
                <a:gd name="connsiteX0-121" fmla="*/ 2516 w 35853"/>
                <a:gd name="connsiteY0-122" fmla="*/ 0 h 197645"/>
                <a:gd name="connsiteX1-123" fmla="*/ 35853 w 35853"/>
                <a:gd name="connsiteY1-124" fmla="*/ 197645 h 197645"/>
                <a:gd name="connsiteX0-125" fmla="*/ 0 w 33337"/>
                <a:gd name="connsiteY0-126" fmla="*/ 0 h 197645"/>
                <a:gd name="connsiteX1-127" fmla="*/ 33337 w 33337"/>
                <a:gd name="connsiteY1-128" fmla="*/ 197645 h 197645"/>
                <a:gd name="connsiteX0-129" fmla="*/ 0 w 33337"/>
                <a:gd name="connsiteY0-130" fmla="*/ 0 h 197645"/>
                <a:gd name="connsiteX1-131" fmla="*/ 33337 w 33337"/>
                <a:gd name="connsiteY1-132" fmla="*/ 197645 h 197645"/>
                <a:gd name="connsiteX0-133" fmla="*/ 1564 w 34901"/>
                <a:gd name="connsiteY0-134" fmla="*/ 0 h 197645"/>
                <a:gd name="connsiteX1-135" fmla="*/ 34901 w 34901"/>
                <a:gd name="connsiteY1-136" fmla="*/ 197645 h 1976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4901" h="197645">
                  <a:moveTo>
                    <a:pt x="1564" y="0"/>
                  </a:moveTo>
                  <a:cubicBezTo>
                    <a:pt x="-3198" y="71437"/>
                    <a:pt x="1562" y="133352"/>
                    <a:pt x="34901" y="197645"/>
                  </a:cubicBezTo>
                </a:path>
              </a:pathLst>
            </a:cu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2968958" y="2164435"/>
              <a:ext cx="95305" cy="348001"/>
            </a:xfrm>
            <a:custGeom>
              <a:avLst/>
              <a:gdLst>
                <a:gd name="connsiteX0" fmla="*/ 150019 w 150019"/>
                <a:gd name="connsiteY0" fmla="*/ 0 h 471488"/>
                <a:gd name="connsiteX1" fmla="*/ 0 w 150019"/>
                <a:gd name="connsiteY1" fmla="*/ 471488 h 471488"/>
                <a:gd name="connsiteX0-1" fmla="*/ 150019 w 150019"/>
                <a:gd name="connsiteY0-2" fmla="*/ 0 h 471488"/>
                <a:gd name="connsiteX1-3" fmla="*/ 0 w 150019"/>
                <a:gd name="connsiteY1-4" fmla="*/ 471488 h 471488"/>
                <a:gd name="connsiteX0-5" fmla="*/ 150019 w 150019"/>
                <a:gd name="connsiteY0-6" fmla="*/ 0 h 471488"/>
                <a:gd name="connsiteX1-7" fmla="*/ 0 w 150019"/>
                <a:gd name="connsiteY1-8" fmla="*/ 471488 h 471488"/>
                <a:gd name="connsiteX0-9" fmla="*/ 154782 w 154782"/>
                <a:gd name="connsiteY0-10" fmla="*/ 0 h 471488"/>
                <a:gd name="connsiteX1-11" fmla="*/ 0 w 154782"/>
                <a:gd name="connsiteY1-12" fmla="*/ 471488 h 471488"/>
                <a:gd name="connsiteX0-13" fmla="*/ 31313 w 31313"/>
                <a:gd name="connsiteY0-14" fmla="*/ 0 h 357188"/>
                <a:gd name="connsiteX1-15" fmla="*/ 356 w 31313"/>
                <a:gd name="connsiteY1-16" fmla="*/ 357188 h 357188"/>
                <a:gd name="connsiteX0-17" fmla="*/ 69106 w 69106"/>
                <a:gd name="connsiteY0-18" fmla="*/ 0 h 357188"/>
                <a:gd name="connsiteX1-19" fmla="*/ 38149 w 69106"/>
                <a:gd name="connsiteY1-20" fmla="*/ 357188 h 357188"/>
                <a:gd name="connsiteX0-21" fmla="*/ 76676 w 76676"/>
                <a:gd name="connsiteY0-22" fmla="*/ 0 h 357188"/>
                <a:gd name="connsiteX1-23" fmla="*/ 45719 w 76676"/>
                <a:gd name="connsiteY1-24" fmla="*/ 357188 h 357188"/>
                <a:gd name="connsiteX0-25" fmla="*/ 79428 w 79428"/>
                <a:gd name="connsiteY0-26" fmla="*/ 0 h 350044"/>
                <a:gd name="connsiteX1-27" fmla="*/ 43709 w 79428"/>
                <a:gd name="connsiteY1-28" fmla="*/ 350044 h 350044"/>
                <a:gd name="connsiteX0-29" fmla="*/ 72869 w 72869"/>
                <a:gd name="connsiteY0-30" fmla="*/ 0 h 350044"/>
                <a:gd name="connsiteX1-31" fmla="*/ 37150 w 72869"/>
                <a:gd name="connsiteY1-32" fmla="*/ 350044 h 350044"/>
                <a:gd name="connsiteX0-33" fmla="*/ 79080 w 79080"/>
                <a:gd name="connsiteY0-34" fmla="*/ 0 h 350044"/>
                <a:gd name="connsiteX1-35" fmla="*/ 43361 w 79080"/>
                <a:gd name="connsiteY1-36" fmla="*/ 350044 h 350044"/>
                <a:gd name="connsiteX0-37" fmla="*/ 110702 w 110702"/>
                <a:gd name="connsiteY0-38" fmla="*/ 0 h 190501"/>
                <a:gd name="connsiteX1-39" fmla="*/ 32120 w 110702"/>
                <a:gd name="connsiteY1-40" fmla="*/ 190501 h 190501"/>
                <a:gd name="connsiteX0-41" fmla="*/ 78582 w 78582"/>
                <a:gd name="connsiteY0-42" fmla="*/ 0 h 190501"/>
                <a:gd name="connsiteX1-43" fmla="*/ 0 w 78582"/>
                <a:gd name="connsiteY1-44" fmla="*/ 190501 h 190501"/>
                <a:gd name="connsiteX0-45" fmla="*/ 78582 w 78582"/>
                <a:gd name="connsiteY0-46" fmla="*/ 0 h 190501"/>
                <a:gd name="connsiteX1-47" fmla="*/ 0 w 78582"/>
                <a:gd name="connsiteY1-48" fmla="*/ 190501 h 190501"/>
                <a:gd name="connsiteX0-49" fmla="*/ 80963 w 80963"/>
                <a:gd name="connsiteY0-50" fmla="*/ 0 h 171451"/>
                <a:gd name="connsiteX1-51" fmla="*/ 0 w 80963"/>
                <a:gd name="connsiteY1-52" fmla="*/ 171451 h 171451"/>
                <a:gd name="connsiteX0-53" fmla="*/ 80963 w 80963"/>
                <a:gd name="connsiteY0-54" fmla="*/ 0 h 171451"/>
                <a:gd name="connsiteX1-55" fmla="*/ 0 w 80963"/>
                <a:gd name="connsiteY1-56" fmla="*/ 171451 h 171451"/>
                <a:gd name="connsiteX0-57" fmla="*/ 21525 w 40772"/>
                <a:gd name="connsiteY0-58" fmla="*/ 0 h 300039"/>
                <a:gd name="connsiteX1-59" fmla="*/ 40575 w 40772"/>
                <a:gd name="connsiteY1-60" fmla="*/ 300039 h 300039"/>
                <a:gd name="connsiteX0-61" fmla="*/ 21120 w 42743"/>
                <a:gd name="connsiteY0-62" fmla="*/ 0 h 323851"/>
                <a:gd name="connsiteX1-63" fmla="*/ 42551 w 42743"/>
                <a:gd name="connsiteY1-64" fmla="*/ 323851 h 323851"/>
                <a:gd name="connsiteX0-65" fmla="*/ 22236 w 43667"/>
                <a:gd name="connsiteY0-66" fmla="*/ 0 h 323851"/>
                <a:gd name="connsiteX1-67" fmla="*/ 43667 w 43667"/>
                <a:gd name="connsiteY1-68" fmla="*/ 323851 h 323851"/>
                <a:gd name="connsiteX0-69" fmla="*/ 185 w 21616"/>
                <a:gd name="connsiteY0-70" fmla="*/ 0 h 323851"/>
                <a:gd name="connsiteX1-71" fmla="*/ 21616 w 21616"/>
                <a:gd name="connsiteY1-72" fmla="*/ 323851 h 323851"/>
                <a:gd name="connsiteX0-73" fmla="*/ 1374 w 22805"/>
                <a:gd name="connsiteY0-74" fmla="*/ 0 h 323851"/>
                <a:gd name="connsiteX1-75" fmla="*/ 22805 w 22805"/>
                <a:gd name="connsiteY1-76" fmla="*/ 323851 h 323851"/>
                <a:gd name="connsiteX0-77" fmla="*/ 713 w 26906"/>
                <a:gd name="connsiteY0-78" fmla="*/ 0 h 209551"/>
                <a:gd name="connsiteX1-79" fmla="*/ 26906 w 26906"/>
                <a:gd name="connsiteY1-80" fmla="*/ 209551 h 209551"/>
                <a:gd name="connsiteX0-81" fmla="*/ 2209 w 28402"/>
                <a:gd name="connsiteY0-82" fmla="*/ 0 h 209551"/>
                <a:gd name="connsiteX1-83" fmla="*/ 28402 w 28402"/>
                <a:gd name="connsiteY1-84" fmla="*/ 209551 h 209551"/>
                <a:gd name="connsiteX0-85" fmla="*/ 6441 w 32634"/>
                <a:gd name="connsiteY0-86" fmla="*/ 0 h 209551"/>
                <a:gd name="connsiteX1-87" fmla="*/ 32634 w 32634"/>
                <a:gd name="connsiteY1-88" fmla="*/ 209551 h 209551"/>
                <a:gd name="connsiteX0-89" fmla="*/ 5843 w 34417"/>
                <a:gd name="connsiteY0-90" fmla="*/ 0 h 197645"/>
                <a:gd name="connsiteX1-91" fmla="*/ 34417 w 34417"/>
                <a:gd name="connsiteY1-92" fmla="*/ 197645 h 197645"/>
                <a:gd name="connsiteX0-93" fmla="*/ 1630 w 30204"/>
                <a:gd name="connsiteY0-94" fmla="*/ 0 h 197645"/>
                <a:gd name="connsiteX1-95" fmla="*/ 30204 w 30204"/>
                <a:gd name="connsiteY1-96" fmla="*/ 197645 h 197645"/>
                <a:gd name="connsiteX0-97" fmla="*/ 1630 w 30204"/>
                <a:gd name="connsiteY0-98" fmla="*/ 0 h 200026"/>
                <a:gd name="connsiteX1-99" fmla="*/ 30204 w 30204"/>
                <a:gd name="connsiteY1-100" fmla="*/ 200026 h 200026"/>
                <a:gd name="connsiteX0-101" fmla="*/ 1630 w 30204"/>
                <a:gd name="connsiteY0-102" fmla="*/ 0 h 190501"/>
                <a:gd name="connsiteX1-103" fmla="*/ 30204 w 30204"/>
                <a:gd name="connsiteY1-104" fmla="*/ 190501 h 190501"/>
                <a:gd name="connsiteX0-105" fmla="*/ 1630 w 30204"/>
                <a:gd name="connsiteY0-106" fmla="*/ 0 h 197645"/>
                <a:gd name="connsiteX1-107" fmla="*/ 30204 w 30204"/>
                <a:gd name="connsiteY1-108" fmla="*/ 197645 h 197645"/>
                <a:gd name="connsiteX0-109" fmla="*/ 73 w 90559"/>
                <a:gd name="connsiteY0-110" fmla="*/ 0 h 361951"/>
                <a:gd name="connsiteX1-111" fmla="*/ 90559 w 90559"/>
                <a:gd name="connsiteY1-112" fmla="*/ 361951 h 361951"/>
                <a:gd name="connsiteX0-113" fmla="*/ 0 w 90486"/>
                <a:gd name="connsiteY0-114" fmla="*/ 0 h 361951"/>
                <a:gd name="connsiteX1-115" fmla="*/ 77078 w 90486"/>
                <a:gd name="connsiteY1-116" fmla="*/ 234092 h 361951"/>
                <a:gd name="connsiteX2" fmla="*/ 90486 w 90486"/>
                <a:gd name="connsiteY2" fmla="*/ 361951 h 361951"/>
                <a:gd name="connsiteX0-117" fmla="*/ 0 w 90486"/>
                <a:gd name="connsiteY0-118" fmla="*/ 0 h 361951"/>
                <a:gd name="connsiteX1-119" fmla="*/ 77078 w 90486"/>
                <a:gd name="connsiteY1-120" fmla="*/ 234092 h 361951"/>
                <a:gd name="connsiteX2-121" fmla="*/ 90486 w 90486"/>
                <a:gd name="connsiteY2-122" fmla="*/ 361951 h 361951"/>
                <a:gd name="connsiteX0-123" fmla="*/ 0 w 90737"/>
                <a:gd name="connsiteY0-124" fmla="*/ 0 h 361951"/>
                <a:gd name="connsiteX1-125" fmla="*/ 77078 w 90737"/>
                <a:gd name="connsiteY1-126" fmla="*/ 234092 h 361951"/>
                <a:gd name="connsiteX2-127" fmla="*/ 90486 w 90737"/>
                <a:gd name="connsiteY2-128" fmla="*/ 361951 h 361951"/>
                <a:gd name="connsiteX0-129" fmla="*/ 0 w 90486"/>
                <a:gd name="connsiteY0-130" fmla="*/ 0 h 361951"/>
                <a:gd name="connsiteX1-131" fmla="*/ 72315 w 90486"/>
                <a:gd name="connsiteY1-132" fmla="*/ 226948 h 361951"/>
                <a:gd name="connsiteX2-133" fmla="*/ 90486 w 90486"/>
                <a:gd name="connsiteY2-134" fmla="*/ 361951 h 361951"/>
                <a:gd name="connsiteX0-135" fmla="*/ 0 w 90486"/>
                <a:gd name="connsiteY0-136" fmla="*/ 0 h 361951"/>
                <a:gd name="connsiteX1-137" fmla="*/ 72315 w 90486"/>
                <a:gd name="connsiteY1-138" fmla="*/ 226948 h 361951"/>
                <a:gd name="connsiteX2-139" fmla="*/ 90486 w 90486"/>
                <a:gd name="connsiteY2-140" fmla="*/ 361951 h 361951"/>
                <a:gd name="connsiteX0-141" fmla="*/ 5855 w 96341"/>
                <a:gd name="connsiteY0-142" fmla="*/ 0 h 361951"/>
                <a:gd name="connsiteX1-143" fmla="*/ 78170 w 96341"/>
                <a:gd name="connsiteY1-144" fmla="*/ 226948 h 361951"/>
                <a:gd name="connsiteX2-145" fmla="*/ 96341 w 96341"/>
                <a:gd name="connsiteY2-146" fmla="*/ 361951 h 361951"/>
                <a:gd name="connsiteX0-147" fmla="*/ 5539 w 96025"/>
                <a:gd name="connsiteY0-148" fmla="*/ 0 h 361951"/>
                <a:gd name="connsiteX1-149" fmla="*/ 77854 w 96025"/>
                <a:gd name="connsiteY1-150" fmla="*/ 226948 h 361951"/>
                <a:gd name="connsiteX2-151" fmla="*/ 96025 w 96025"/>
                <a:gd name="connsiteY2-152" fmla="*/ 361951 h 361951"/>
                <a:gd name="connsiteX0-153" fmla="*/ 7528 w 98014"/>
                <a:gd name="connsiteY0-154" fmla="*/ 0 h 361951"/>
                <a:gd name="connsiteX1-155" fmla="*/ 79843 w 98014"/>
                <a:gd name="connsiteY1-156" fmla="*/ 226948 h 361951"/>
                <a:gd name="connsiteX2-157" fmla="*/ 98014 w 98014"/>
                <a:gd name="connsiteY2-158" fmla="*/ 361951 h 361951"/>
                <a:gd name="connsiteX0-159" fmla="*/ 7528 w 98014"/>
                <a:gd name="connsiteY0-160" fmla="*/ 0 h 350045"/>
                <a:gd name="connsiteX1-161" fmla="*/ 79843 w 98014"/>
                <a:gd name="connsiteY1-162" fmla="*/ 215042 h 350045"/>
                <a:gd name="connsiteX2-163" fmla="*/ 98014 w 98014"/>
                <a:gd name="connsiteY2-164" fmla="*/ 350045 h 3500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121" y="connsiteY2-122"/>
                </a:cxn>
              </a:cxnLst>
              <a:rect l="l" t="t" r="r" b="b"/>
              <a:pathLst>
                <a:path w="98014" h="350045">
                  <a:moveTo>
                    <a:pt x="7528" y="0"/>
                  </a:moveTo>
                  <a:cubicBezTo>
                    <a:pt x="-12170" y="119183"/>
                    <a:pt x="5048" y="156549"/>
                    <a:pt x="79843" y="215042"/>
                  </a:cubicBezTo>
                  <a:cubicBezTo>
                    <a:pt x="105159" y="252413"/>
                    <a:pt x="90869" y="309564"/>
                    <a:pt x="98014" y="350045"/>
                  </a:cubicBezTo>
                </a:path>
              </a:pathLst>
            </a:cu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3016610" y="2312216"/>
              <a:ext cx="185844" cy="81043"/>
            </a:xfrm>
            <a:custGeom>
              <a:avLst/>
              <a:gdLst>
                <a:gd name="connsiteX0" fmla="*/ 150019 w 150019"/>
                <a:gd name="connsiteY0" fmla="*/ 0 h 471488"/>
                <a:gd name="connsiteX1" fmla="*/ 0 w 150019"/>
                <a:gd name="connsiteY1" fmla="*/ 471488 h 471488"/>
                <a:gd name="connsiteX0-1" fmla="*/ 150019 w 150019"/>
                <a:gd name="connsiteY0-2" fmla="*/ 0 h 471488"/>
                <a:gd name="connsiteX1-3" fmla="*/ 0 w 150019"/>
                <a:gd name="connsiteY1-4" fmla="*/ 471488 h 471488"/>
                <a:gd name="connsiteX0-5" fmla="*/ 150019 w 150019"/>
                <a:gd name="connsiteY0-6" fmla="*/ 0 h 471488"/>
                <a:gd name="connsiteX1-7" fmla="*/ 0 w 150019"/>
                <a:gd name="connsiteY1-8" fmla="*/ 471488 h 471488"/>
                <a:gd name="connsiteX0-9" fmla="*/ 154782 w 154782"/>
                <a:gd name="connsiteY0-10" fmla="*/ 0 h 471488"/>
                <a:gd name="connsiteX1-11" fmla="*/ 0 w 154782"/>
                <a:gd name="connsiteY1-12" fmla="*/ 471488 h 471488"/>
                <a:gd name="connsiteX0-13" fmla="*/ 31313 w 31313"/>
                <a:gd name="connsiteY0-14" fmla="*/ 0 h 357188"/>
                <a:gd name="connsiteX1-15" fmla="*/ 356 w 31313"/>
                <a:gd name="connsiteY1-16" fmla="*/ 357188 h 357188"/>
                <a:gd name="connsiteX0-17" fmla="*/ 69106 w 69106"/>
                <a:gd name="connsiteY0-18" fmla="*/ 0 h 357188"/>
                <a:gd name="connsiteX1-19" fmla="*/ 38149 w 69106"/>
                <a:gd name="connsiteY1-20" fmla="*/ 357188 h 357188"/>
                <a:gd name="connsiteX0-21" fmla="*/ 76676 w 76676"/>
                <a:gd name="connsiteY0-22" fmla="*/ 0 h 357188"/>
                <a:gd name="connsiteX1-23" fmla="*/ 45719 w 76676"/>
                <a:gd name="connsiteY1-24" fmla="*/ 357188 h 357188"/>
                <a:gd name="connsiteX0-25" fmla="*/ 79428 w 79428"/>
                <a:gd name="connsiteY0-26" fmla="*/ 0 h 350044"/>
                <a:gd name="connsiteX1-27" fmla="*/ 43709 w 79428"/>
                <a:gd name="connsiteY1-28" fmla="*/ 350044 h 350044"/>
                <a:gd name="connsiteX0-29" fmla="*/ 72869 w 72869"/>
                <a:gd name="connsiteY0-30" fmla="*/ 0 h 350044"/>
                <a:gd name="connsiteX1-31" fmla="*/ 37150 w 72869"/>
                <a:gd name="connsiteY1-32" fmla="*/ 350044 h 350044"/>
                <a:gd name="connsiteX0-33" fmla="*/ 79080 w 79080"/>
                <a:gd name="connsiteY0-34" fmla="*/ 0 h 350044"/>
                <a:gd name="connsiteX1-35" fmla="*/ 43361 w 79080"/>
                <a:gd name="connsiteY1-36" fmla="*/ 350044 h 350044"/>
                <a:gd name="connsiteX0-37" fmla="*/ 110702 w 110702"/>
                <a:gd name="connsiteY0-38" fmla="*/ 0 h 190501"/>
                <a:gd name="connsiteX1-39" fmla="*/ 32120 w 110702"/>
                <a:gd name="connsiteY1-40" fmla="*/ 190501 h 190501"/>
                <a:gd name="connsiteX0-41" fmla="*/ 78582 w 78582"/>
                <a:gd name="connsiteY0-42" fmla="*/ 0 h 190501"/>
                <a:gd name="connsiteX1-43" fmla="*/ 0 w 78582"/>
                <a:gd name="connsiteY1-44" fmla="*/ 190501 h 190501"/>
                <a:gd name="connsiteX0-45" fmla="*/ 78582 w 78582"/>
                <a:gd name="connsiteY0-46" fmla="*/ 0 h 190501"/>
                <a:gd name="connsiteX1-47" fmla="*/ 0 w 78582"/>
                <a:gd name="connsiteY1-48" fmla="*/ 190501 h 190501"/>
                <a:gd name="connsiteX0-49" fmla="*/ 80963 w 80963"/>
                <a:gd name="connsiteY0-50" fmla="*/ 0 h 171451"/>
                <a:gd name="connsiteX1-51" fmla="*/ 0 w 80963"/>
                <a:gd name="connsiteY1-52" fmla="*/ 171451 h 171451"/>
                <a:gd name="connsiteX0-53" fmla="*/ 80963 w 80963"/>
                <a:gd name="connsiteY0-54" fmla="*/ 0 h 171451"/>
                <a:gd name="connsiteX1-55" fmla="*/ 0 w 80963"/>
                <a:gd name="connsiteY1-56" fmla="*/ 171451 h 171451"/>
                <a:gd name="connsiteX0-57" fmla="*/ 21525 w 40772"/>
                <a:gd name="connsiteY0-58" fmla="*/ 0 h 300039"/>
                <a:gd name="connsiteX1-59" fmla="*/ 40575 w 40772"/>
                <a:gd name="connsiteY1-60" fmla="*/ 300039 h 300039"/>
                <a:gd name="connsiteX0-61" fmla="*/ 21120 w 42743"/>
                <a:gd name="connsiteY0-62" fmla="*/ 0 h 323851"/>
                <a:gd name="connsiteX1-63" fmla="*/ 42551 w 42743"/>
                <a:gd name="connsiteY1-64" fmla="*/ 323851 h 323851"/>
                <a:gd name="connsiteX0-65" fmla="*/ 22236 w 43667"/>
                <a:gd name="connsiteY0-66" fmla="*/ 0 h 323851"/>
                <a:gd name="connsiteX1-67" fmla="*/ 43667 w 43667"/>
                <a:gd name="connsiteY1-68" fmla="*/ 323851 h 323851"/>
                <a:gd name="connsiteX0-69" fmla="*/ 185 w 21616"/>
                <a:gd name="connsiteY0-70" fmla="*/ 0 h 323851"/>
                <a:gd name="connsiteX1-71" fmla="*/ 21616 w 21616"/>
                <a:gd name="connsiteY1-72" fmla="*/ 323851 h 323851"/>
                <a:gd name="connsiteX0-73" fmla="*/ 1374 w 22805"/>
                <a:gd name="connsiteY0-74" fmla="*/ 0 h 323851"/>
                <a:gd name="connsiteX1-75" fmla="*/ 22805 w 22805"/>
                <a:gd name="connsiteY1-76" fmla="*/ 323851 h 323851"/>
                <a:gd name="connsiteX0-77" fmla="*/ 713 w 26906"/>
                <a:gd name="connsiteY0-78" fmla="*/ 0 h 209551"/>
                <a:gd name="connsiteX1-79" fmla="*/ 26906 w 26906"/>
                <a:gd name="connsiteY1-80" fmla="*/ 209551 h 209551"/>
                <a:gd name="connsiteX0-81" fmla="*/ 2209 w 28402"/>
                <a:gd name="connsiteY0-82" fmla="*/ 0 h 209551"/>
                <a:gd name="connsiteX1-83" fmla="*/ 28402 w 28402"/>
                <a:gd name="connsiteY1-84" fmla="*/ 209551 h 209551"/>
                <a:gd name="connsiteX0-85" fmla="*/ 6441 w 32634"/>
                <a:gd name="connsiteY0-86" fmla="*/ 0 h 209551"/>
                <a:gd name="connsiteX1-87" fmla="*/ 32634 w 32634"/>
                <a:gd name="connsiteY1-88" fmla="*/ 209551 h 209551"/>
                <a:gd name="connsiteX0-89" fmla="*/ 5843 w 34417"/>
                <a:gd name="connsiteY0-90" fmla="*/ 0 h 197645"/>
                <a:gd name="connsiteX1-91" fmla="*/ 34417 w 34417"/>
                <a:gd name="connsiteY1-92" fmla="*/ 197645 h 197645"/>
                <a:gd name="connsiteX0-93" fmla="*/ 1630 w 30204"/>
                <a:gd name="connsiteY0-94" fmla="*/ 0 h 197645"/>
                <a:gd name="connsiteX1-95" fmla="*/ 30204 w 30204"/>
                <a:gd name="connsiteY1-96" fmla="*/ 197645 h 197645"/>
                <a:gd name="connsiteX0-97" fmla="*/ 1630 w 30204"/>
                <a:gd name="connsiteY0-98" fmla="*/ 0 h 200026"/>
                <a:gd name="connsiteX1-99" fmla="*/ 30204 w 30204"/>
                <a:gd name="connsiteY1-100" fmla="*/ 200026 h 200026"/>
                <a:gd name="connsiteX0-101" fmla="*/ 1630 w 30204"/>
                <a:gd name="connsiteY0-102" fmla="*/ 0 h 190501"/>
                <a:gd name="connsiteX1-103" fmla="*/ 30204 w 30204"/>
                <a:gd name="connsiteY1-104" fmla="*/ 190501 h 190501"/>
                <a:gd name="connsiteX0-105" fmla="*/ 1630 w 30204"/>
                <a:gd name="connsiteY0-106" fmla="*/ 0 h 197645"/>
                <a:gd name="connsiteX1-107" fmla="*/ 30204 w 30204"/>
                <a:gd name="connsiteY1-108" fmla="*/ 197645 h 197645"/>
                <a:gd name="connsiteX0-109" fmla="*/ 1630 w 30204"/>
                <a:gd name="connsiteY0-110" fmla="*/ 0 h 197645"/>
                <a:gd name="connsiteX1-111" fmla="*/ 30204 w 30204"/>
                <a:gd name="connsiteY1-112" fmla="*/ 197645 h 197645"/>
                <a:gd name="connsiteX0-113" fmla="*/ 1230 w 29804"/>
                <a:gd name="connsiteY0-114" fmla="*/ 0 h 197645"/>
                <a:gd name="connsiteX1-115" fmla="*/ 29804 w 29804"/>
                <a:gd name="connsiteY1-116" fmla="*/ 197645 h 197645"/>
                <a:gd name="connsiteX0-117" fmla="*/ 3290 w 31864"/>
                <a:gd name="connsiteY0-118" fmla="*/ 0 h 197645"/>
                <a:gd name="connsiteX1-119" fmla="*/ 31864 w 31864"/>
                <a:gd name="connsiteY1-120" fmla="*/ 197645 h 197645"/>
                <a:gd name="connsiteX0-121" fmla="*/ 2516 w 35853"/>
                <a:gd name="connsiteY0-122" fmla="*/ 0 h 197645"/>
                <a:gd name="connsiteX1-123" fmla="*/ 35853 w 35853"/>
                <a:gd name="connsiteY1-124" fmla="*/ 197645 h 197645"/>
                <a:gd name="connsiteX0-125" fmla="*/ 0 w 33337"/>
                <a:gd name="connsiteY0-126" fmla="*/ 0 h 197645"/>
                <a:gd name="connsiteX1-127" fmla="*/ 33337 w 33337"/>
                <a:gd name="connsiteY1-128" fmla="*/ 197645 h 197645"/>
                <a:gd name="connsiteX0-129" fmla="*/ 0 w 33337"/>
                <a:gd name="connsiteY0-130" fmla="*/ 0 h 197645"/>
                <a:gd name="connsiteX1-131" fmla="*/ 33337 w 33337"/>
                <a:gd name="connsiteY1-132" fmla="*/ 197645 h 197645"/>
                <a:gd name="connsiteX0-133" fmla="*/ 1564 w 34901"/>
                <a:gd name="connsiteY0-134" fmla="*/ 0 h 197645"/>
                <a:gd name="connsiteX1-135" fmla="*/ 34901 w 34901"/>
                <a:gd name="connsiteY1-136" fmla="*/ 197645 h 197645"/>
                <a:gd name="connsiteX0-137" fmla="*/ 317 w 78898"/>
                <a:gd name="connsiteY0-138" fmla="*/ 0 h 71439"/>
                <a:gd name="connsiteX1-139" fmla="*/ 78898 w 78898"/>
                <a:gd name="connsiteY1-140" fmla="*/ 71439 h 71439"/>
                <a:gd name="connsiteX0-141" fmla="*/ 270 w 78851"/>
                <a:gd name="connsiteY0-142" fmla="*/ 0 h 71439"/>
                <a:gd name="connsiteX1-143" fmla="*/ 78851 w 78851"/>
                <a:gd name="connsiteY1-144" fmla="*/ 71439 h 71439"/>
                <a:gd name="connsiteX0-145" fmla="*/ 0 w 78581"/>
                <a:gd name="connsiteY0-146" fmla="*/ 0 h 71439"/>
                <a:gd name="connsiteX1-147" fmla="*/ 78581 w 78581"/>
                <a:gd name="connsiteY1-148" fmla="*/ 71439 h 71439"/>
                <a:gd name="connsiteX0-149" fmla="*/ 0 w 78581"/>
                <a:gd name="connsiteY0-150" fmla="*/ 0 h 71439"/>
                <a:gd name="connsiteX1-151" fmla="*/ 78581 w 78581"/>
                <a:gd name="connsiteY1-152" fmla="*/ 71439 h 71439"/>
                <a:gd name="connsiteX0-153" fmla="*/ 0 w 78581"/>
                <a:gd name="connsiteY0-154" fmla="*/ 0 h 71439"/>
                <a:gd name="connsiteX1-155" fmla="*/ 78581 w 78581"/>
                <a:gd name="connsiteY1-156" fmla="*/ 71439 h 71439"/>
                <a:gd name="connsiteX0-157" fmla="*/ 0 w 71437"/>
                <a:gd name="connsiteY0-158" fmla="*/ 0 h 73820"/>
                <a:gd name="connsiteX1-159" fmla="*/ 71437 w 71437"/>
                <a:gd name="connsiteY1-160" fmla="*/ 73820 h 73820"/>
                <a:gd name="connsiteX0-161" fmla="*/ 0 w 185737"/>
                <a:gd name="connsiteY0-162" fmla="*/ 0 h 83345"/>
                <a:gd name="connsiteX1-163" fmla="*/ 185737 w 185737"/>
                <a:gd name="connsiteY1-164" fmla="*/ 83345 h 83345"/>
                <a:gd name="connsiteX0-165" fmla="*/ 0 w 185737"/>
                <a:gd name="connsiteY0-166" fmla="*/ 0 h 83345"/>
                <a:gd name="connsiteX1-167" fmla="*/ 185737 w 185737"/>
                <a:gd name="connsiteY1-168" fmla="*/ 83345 h 833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85737" h="83345">
                  <a:moveTo>
                    <a:pt x="0" y="0"/>
                  </a:moveTo>
                  <a:cubicBezTo>
                    <a:pt x="9526" y="45243"/>
                    <a:pt x="54766" y="66678"/>
                    <a:pt x="185737" y="83345"/>
                  </a:cubicBezTo>
                </a:path>
              </a:pathLst>
            </a:cu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3078557" y="2340819"/>
              <a:ext cx="638545" cy="57206"/>
            </a:xfrm>
            <a:custGeom>
              <a:avLst/>
              <a:gdLst>
                <a:gd name="connsiteX0" fmla="*/ 150019 w 150019"/>
                <a:gd name="connsiteY0" fmla="*/ 0 h 471488"/>
                <a:gd name="connsiteX1" fmla="*/ 0 w 150019"/>
                <a:gd name="connsiteY1" fmla="*/ 471488 h 471488"/>
                <a:gd name="connsiteX0-1" fmla="*/ 150019 w 150019"/>
                <a:gd name="connsiteY0-2" fmla="*/ 0 h 471488"/>
                <a:gd name="connsiteX1-3" fmla="*/ 0 w 150019"/>
                <a:gd name="connsiteY1-4" fmla="*/ 471488 h 471488"/>
                <a:gd name="connsiteX0-5" fmla="*/ 150019 w 150019"/>
                <a:gd name="connsiteY0-6" fmla="*/ 0 h 471488"/>
                <a:gd name="connsiteX1-7" fmla="*/ 0 w 150019"/>
                <a:gd name="connsiteY1-8" fmla="*/ 471488 h 471488"/>
                <a:gd name="connsiteX0-9" fmla="*/ 154782 w 154782"/>
                <a:gd name="connsiteY0-10" fmla="*/ 0 h 471488"/>
                <a:gd name="connsiteX1-11" fmla="*/ 0 w 154782"/>
                <a:gd name="connsiteY1-12" fmla="*/ 471488 h 471488"/>
                <a:gd name="connsiteX0-13" fmla="*/ 31313 w 31313"/>
                <a:gd name="connsiteY0-14" fmla="*/ 0 h 357188"/>
                <a:gd name="connsiteX1-15" fmla="*/ 356 w 31313"/>
                <a:gd name="connsiteY1-16" fmla="*/ 357188 h 357188"/>
                <a:gd name="connsiteX0-17" fmla="*/ 69106 w 69106"/>
                <a:gd name="connsiteY0-18" fmla="*/ 0 h 357188"/>
                <a:gd name="connsiteX1-19" fmla="*/ 38149 w 69106"/>
                <a:gd name="connsiteY1-20" fmla="*/ 357188 h 357188"/>
                <a:gd name="connsiteX0-21" fmla="*/ 76676 w 76676"/>
                <a:gd name="connsiteY0-22" fmla="*/ 0 h 357188"/>
                <a:gd name="connsiteX1-23" fmla="*/ 45719 w 76676"/>
                <a:gd name="connsiteY1-24" fmla="*/ 357188 h 357188"/>
                <a:gd name="connsiteX0-25" fmla="*/ 79428 w 79428"/>
                <a:gd name="connsiteY0-26" fmla="*/ 0 h 350044"/>
                <a:gd name="connsiteX1-27" fmla="*/ 43709 w 79428"/>
                <a:gd name="connsiteY1-28" fmla="*/ 350044 h 350044"/>
                <a:gd name="connsiteX0-29" fmla="*/ 72869 w 72869"/>
                <a:gd name="connsiteY0-30" fmla="*/ 0 h 350044"/>
                <a:gd name="connsiteX1-31" fmla="*/ 37150 w 72869"/>
                <a:gd name="connsiteY1-32" fmla="*/ 350044 h 350044"/>
                <a:gd name="connsiteX0-33" fmla="*/ 79080 w 79080"/>
                <a:gd name="connsiteY0-34" fmla="*/ 0 h 350044"/>
                <a:gd name="connsiteX1-35" fmla="*/ 43361 w 79080"/>
                <a:gd name="connsiteY1-36" fmla="*/ 350044 h 350044"/>
                <a:gd name="connsiteX0-37" fmla="*/ 110702 w 110702"/>
                <a:gd name="connsiteY0-38" fmla="*/ 0 h 190501"/>
                <a:gd name="connsiteX1-39" fmla="*/ 32120 w 110702"/>
                <a:gd name="connsiteY1-40" fmla="*/ 190501 h 190501"/>
                <a:gd name="connsiteX0-41" fmla="*/ 78582 w 78582"/>
                <a:gd name="connsiteY0-42" fmla="*/ 0 h 190501"/>
                <a:gd name="connsiteX1-43" fmla="*/ 0 w 78582"/>
                <a:gd name="connsiteY1-44" fmla="*/ 190501 h 190501"/>
                <a:gd name="connsiteX0-45" fmla="*/ 78582 w 78582"/>
                <a:gd name="connsiteY0-46" fmla="*/ 0 h 190501"/>
                <a:gd name="connsiteX1-47" fmla="*/ 0 w 78582"/>
                <a:gd name="connsiteY1-48" fmla="*/ 190501 h 190501"/>
                <a:gd name="connsiteX0-49" fmla="*/ 80963 w 80963"/>
                <a:gd name="connsiteY0-50" fmla="*/ 0 h 171451"/>
                <a:gd name="connsiteX1-51" fmla="*/ 0 w 80963"/>
                <a:gd name="connsiteY1-52" fmla="*/ 171451 h 171451"/>
                <a:gd name="connsiteX0-53" fmla="*/ 80963 w 80963"/>
                <a:gd name="connsiteY0-54" fmla="*/ 0 h 171451"/>
                <a:gd name="connsiteX1-55" fmla="*/ 0 w 80963"/>
                <a:gd name="connsiteY1-56" fmla="*/ 171451 h 171451"/>
                <a:gd name="connsiteX0-57" fmla="*/ 21525 w 40772"/>
                <a:gd name="connsiteY0-58" fmla="*/ 0 h 300039"/>
                <a:gd name="connsiteX1-59" fmla="*/ 40575 w 40772"/>
                <a:gd name="connsiteY1-60" fmla="*/ 300039 h 300039"/>
                <a:gd name="connsiteX0-61" fmla="*/ 21120 w 42743"/>
                <a:gd name="connsiteY0-62" fmla="*/ 0 h 323851"/>
                <a:gd name="connsiteX1-63" fmla="*/ 42551 w 42743"/>
                <a:gd name="connsiteY1-64" fmla="*/ 323851 h 323851"/>
                <a:gd name="connsiteX0-65" fmla="*/ 22236 w 43667"/>
                <a:gd name="connsiteY0-66" fmla="*/ 0 h 323851"/>
                <a:gd name="connsiteX1-67" fmla="*/ 43667 w 43667"/>
                <a:gd name="connsiteY1-68" fmla="*/ 323851 h 323851"/>
                <a:gd name="connsiteX0-69" fmla="*/ 185 w 21616"/>
                <a:gd name="connsiteY0-70" fmla="*/ 0 h 323851"/>
                <a:gd name="connsiteX1-71" fmla="*/ 21616 w 21616"/>
                <a:gd name="connsiteY1-72" fmla="*/ 323851 h 323851"/>
                <a:gd name="connsiteX0-73" fmla="*/ 1374 w 22805"/>
                <a:gd name="connsiteY0-74" fmla="*/ 0 h 323851"/>
                <a:gd name="connsiteX1-75" fmla="*/ 22805 w 22805"/>
                <a:gd name="connsiteY1-76" fmla="*/ 323851 h 323851"/>
                <a:gd name="connsiteX0-77" fmla="*/ 713 w 26906"/>
                <a:gd name="connsiteY0-78" fmla="*/ 0 h 209551"/>
                <a:gd name="connsiteX1-79" fmla="*/ 26906 w 26906"/>
                <a:gd name="connsiteY1-80" fmla="*/ 209551 h 209551"/>
                <a:gd name="connsiteX0-81" fmla="*/ 2209 w 28402"/>
                <a:gd name="connsiteY0-82" fmla="*/ 0 h 209551"/>
                <a:gd name="connsiteX1-83" fmla="*/ 28402 w 28402"/>
                <a:gd name="connsiteY1-84" fmla="*/ 209551 h 209551"/>
                <a:gd name="connsiteX0-85" fmla="*/ 6441 w 32634"/>
                <a:gd name="connsiteY0-86" fmla="*/ 0 h 209551"/>
                <a:gd name="connsiteX1-87" fmla="*/ 32634 w 32634"/>
                <a:gd name="connsiteY1-88" fmla="*/ 209551 h 209551"/>
                <a:gd name="connsiteX0-89" fmla="*/ 5843 w 34417"/>
                <a:gd name="connsiteY0-90" fmla="*/ 0 h 197645"/>
                <a:gd name="connsiteX1-91" fmla="*/ 34417 w 34417"/>
                <a:gd name="connsiteY1-92" fmla="*/ 197645 h 197645"/>
                <a:gd name="connsiteX0-93" fmla="*/ 1630 w 30204"/>
                <a:gd name="connsiteY0-94" fmla="*/ 0 h 197645"/>
                <a:gd name="connsiteX1-95" fmla="*/ 30204 w 30204"/>
                <a:gd name="connsiteY1-96" fmla="*/ 197645 h 197645"/>
                <a:gd name="connsiteX0-97" fmla="*/ 1630 w 30204"/>
                <a:gd name="connsiteY0-98" fmla="*/ 0 h 200026"/>
                <a:gd name="connsiteX1-99" fmla="*/ 30204 w 30204"/>
                <a:gd name="connsiteY1-100" fmla="*/ 200026 h 200026"/>
                <a:gd name="connsiteX0-101" fmla="*/ 1630 w 30204"/>
                <a:gd name="connsiteY0-102" fmla="*/ 0 h 190501"/>
                <a:gd name="connsiteX1-103" fmla="*/ 30204 w 30204"/>
                <a:gd name="connsiteY1-104" fmla="*/ 190501 h 190501"/>
                <a:gd name="connsiteX0-105" fmla="*/ 1630 w 30204"/>
                <a:gd name="connsiteY0-106" fmla="*/ 0 h 197645"/>
                <a:gd name="connsiteX1-107" fmla="*/ 30204 w 30204"/>
                <a:gd name="connsiteY1-108" fmla="*/ 197645 h 197645"/>
                <a:gd name="connsiteX0-109" fmla="*/ 1630 w 30204"/>
                <a:gd name="connsiteY0-110" fmla="*/ 0 h 197645"/>
                <a:gd name="connsiteX1-111" fmla="*/ 30204 w 30204"/>
                <a:gd name="connsiteY1-112" fmla="*/ 197645 h 197645"/>
                <a:gd name="connsiteX0-113" fmla="*/ 1230 w 29804"/>
                <a:gd name="connsiteY0-114" fmla="*/ 0 h 197645"/>
                <a:gd name="connsiteX1-115" fmla="*/ 29804 w 29804"/>
                <a:gd name="connsiteY1-116" fmla="*/ 197645 h 197645"/>
                <a:gd name="connsiteX0-117" fmla="*/ 3290 w 31864"/>
                <a:gd name="connsiteY0-118" fmla="*/ 0 h 197645"/>
                <a:gd name="connsiteX1-119" fmla="*/ 31864 w 31864"/>
                <a:gd name="connsiteY1-120" fmla="*/ 197645 h 197645"/>
                <a:gd name="connsiteX0-121" fmla="*/ 2516 w 35853"/>
                <a:gd name="connsiteY0-122" fmla="*/ 0 h 197645"/>
                <a:gd name="connsiteX1-123" fmla="*/ 35853 w 35853"/>
                <a:gd name="connsiteY1-124" fmla="*/ 197645 h 197645"/>
                <a:gd name="connsiteX0-125" fmla="*/ 0 w 33337"/>
                <a:gd name="connsiteY0-126" fmla="*/ 0 h 197645"/>
                <a:gd name="connsiteX1-127" fmla="*/ 33337 w 33337"/>
                <a:gd name="connsiteY1-128" fmla="*/ 197645 h 197645"/>
                <a:gd name="connsiteX0-129" fmla="*/ 0 w 33337"/>
                <a:gd name="connsiteY0-130" fmla="*/ 0 h 197645"/>
                <a:gd name="connsiteX1-131" fmla="*/ 33337 w 33337"/>
                <a:gd name="connsiteY1-132" fmla="*/ 197645 h 197645"/>
                <a:gd name="connsiteX0-133" fmla="*/ 1564 w 34901"/>
                <a:gd name="connsiteY0-134" fmla="*/ 0 h 197645"/>
                <a:gd name="connsiteX1-135" fmla="*/ 34901 w 34901"/>
                <a:gd name="connsiteY1-136" fmla="*/ 197645 h 197645"/>
                <a:gd name="connsiteX0-137" fmla="*/ 317 w 78898"/>
                <a:gd name="connsiteY0-138" fmla="*/ 0 h 71439"/>
                <a:gd name="connsiteX1-139" fmla="*/ 78898 w 78898"/>
                <a:gd name="connsiteY1-140" fmla="*/ 71439 h 71439"/>
                <a:gd name="connsiteX0-141" fmla="*/ 270 w 78851"/>
                <a:gd name="connsiteY0-142" fmla="*/ 0 h 71439"/>
                <a:gd name="connsiteX1-143" fmla="*/ 78851 w 78851"/>
                <a:gd name="connsiteY1-144" fmla="*/ 71439 h 71439"/>
                <a:gd name="connsiteX0-145" fmla="*/ 0 w 78581"/>
                <a:gd name="connsiteY0-146" fmla="*/ 0 h 71439"/>
                <a:gd name="connsiteX1-147" fmla="*/ 78581 w 78581"/>
                <a:gd name="connsiteY1-148" fmla="*/ 71439 h 71439"/>
                <a:gd name="connsiteX0-149" fmla="*/ 0 w 78581"/>
                <a:gd name="connsiteY0-150" fmla="*/ 0 h 71439"/>
                <a:gd name="connsiteX1-151" fmla="*/ 78581 w 78581"/>
                <a:gd name="connsiteY1-152" fmla="*/ 71439 h 71439"/>
                <a:gd name="connsiteX0-153" fmla="*/ 0 w 78581"/>
                <a:gd name="connsiteY0-154" fmla="*/ 0 h 71439"/>
                <a:gd name="connsiteX1-155" fmla="*/ 78581 w 78581"/>
                <a:gd name="connsiteY1-156" fmla="*/ 71439 h 71439"/>
                <a:gd name="connsiteX0-157" fmla="*/ 0 w 71437"/>
                <a:gd name="connsiteY0-158" fmla="*/ 0 h 73820"/>
                <a:gd name="connsiteX1-159" fmla="*/ 71437 w 71437"/>
                <a:gd name="connsiteY1-160" fmla="*/ 73820 h 73820"/>
                <a:gd name="connsiteX0-161" fmla="*/ 0 w 185737"/>
                <a:gd name="connsiteY0-162" fmla="*/ 0 h 83345"/>
                <a:gd name="connsiteX1-163" fmla="*/ 185737 w 185737"/>
                <a:gd name="connsiteY1-164" fmla="*/ 83345 h 83345"/>
                <a:gd name="connsiteX0-165" fmla="*/ 0 w 185737"/>
                <a:gd name="connsiteY0-166" fmla="*/ 0 h 83345"/>
                <a:gd name="connsiteX1-167" fmla="*/ 185737 w 185737"/>
                <a:gd name="connsiteY1-168" fmla="*/ 83345 h 83345"/>
                <a:gd name="connsiteX0-169" fmla="*/ 0 w 638174"/>
                <a:gd name="connsiteY0-170" fmla="*/ 0 h 57152"/>
                <a:gd name="connsiteX1-171" fmla="*/ 638174 w 638174"/>
                <a:gd name="connsiteY1-172" fmla="*/ 57152 h 57152"/>
                <a:gd name="connsiteX0-173" fmla="*/ 0 w 638174"/>
                <a:gd name="connsiteY0-174" fmla="*/ 0 h 57152"/>
                <a:gd name="connsiteX1-175" fmla="*/ 638174 w 638174"/>
                <a:gd name="connsiteY1-176" fmla="*/ 57152 h 571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638174" h="57152">
                  <a:moveTo>
                    <a:pt x="0" y="0"/>
                  </a:moveTo>
                  <a:cubicBezTo>
                    <a:pt x="9526" y="45243"/>
                    <a:pt x="500059" y="50010"/>
                    <a:pt x="638174" y="57152"/>
                  </a:cubicBezTo>
                </a:path>
              </a:pathLst>
            </a:cu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7" name="Freeform 156"/>
            <p:cNvSpPr/>
            <p:nvPr/>
          </p:nvSpPr>
          <p:spPr>
            <a:xfrm>
              <a:off x="4293700" y="2307450"/>
              <a:ext cx="500351" cy="71506"/>
            </a:xfrm>
            <a:custGeom>
              <a:avLst/>
              <a:gdLst>
                <a:gd name="connsiteX0" fmla="*/ 150019 w 150019"/>
                <a:gd name="connsiteY0" fmla="*/ 0 h 471488"/>
                <a:gd name="connsiteX1" fmla="*/ 0 w 150019"/>
                <a:gd name="connsiteY1" fmla="*/ 471488 h 471488"/>
                <a:gd name="connsiteX0-1" fmla="*/ 150019 w 150019"/>
                <a:gd name="connsiteY0-2" fmla="*/ 0 h 471488"/>
                <a:gd name="connsiteX1-3" fmla="*/ 0 w 150019"/>
                <a:gd name="connsiteY1-4" fmla="*/ 471488 h 471488"/>
                <a:gd name="connsiteX0-5" fmla="*/ 150019 w 150019"/>
                <a:gd name="connsiteY0-6" fmla="*/ 0 h 471488"/>
                <a:gd name="connsiteX1-7" fmla="*/ 0 w 150019"/>
                <a:gd name="connsiteY1-8" fmla="*/ 471488 h 471488"/>
                <a:gd name="connsiteX0-9" fmla="*/ 154782 w 154782"/>
                <a:gd name="connsiteY0-10" fmla="*/ 0 h 471488"/>
                <a:gd name="connsiteX1-11" fmla="*/ 0 w 154782"/>
                <a:gd name="connsiteY1-12" fmla="*/ 471488 h 471488"/>
                <a:gd name="connsiteX0-13" fmla="*/ 31313 w 31313"/>
                <a:gd name="connsiteY0-14" fmla="*/ 0 h 357188"/>
                <a:gd name="connsiteX1-15" fmla="*/ 356 w 31313"/>
                <a:gd name="connsiteY1-16" fmla="*/ 357188 h 357188"/>
                <a:gd name="connsiteX0-17" fmla="*/ 69106 w 69106"/>
                <a:gd name="connsiteY0-18" fmla="*/ 0 h 357188"/>
                <a:gd name="connsiteX1-19" fmla="*/ 38149 w 69106"/>
                <a:gd name="connsiteY1-20" fmla="*/ 357188 h 357188"/>
                <a:gd name="connsiteX0-21" fmla="*/ 76676 w 76676"/>
                <a:gd name="connsiteY0-22" fmla="*/ 0 h 357188"/>
                <a:gd name="connsiteX1-23" fmla="*/ 45719 w 76676"/>
                <a:gd name="connsiteY1-24" fmla="*/ 357188 h 357188"/>
                <a:gd name="connsiteX0-25" fmla="*/ 79428 w 79428"/>
                <a:gd name="connsiteY0-26" fmla="*/ 0 h 350044"/>
                <a:gd name="connsiteX1-27" fmla="*/ 43709 w 79428"/>
                <a:gd name="connsiteY1-28" fmla="*/ 350044 h 350044"/>
                <a:gd name="connsiteX0-29" fmla="*/ 72869 w 72869"/>
                <a:gd name="connsiteY0-30" fmla="*/ 0 h 350044"/>
                <a:gd name="connsiteX1-31" fmla="*/ 37150 w 72869"/>
                <a:gd name="connsiteY1-32" fmla="*/ 350044 h 350044"/>
                <a:gd name="connsiteX0-33" fmla="*/ 79080 w 79080"/>
                <a:gd name="connsiteY0-34" fmla="*/ 0 h 350044"/>
                <a:gd name="connsiteX1-35" fmla="*/ 43361 w 79080"/>
                <a:gd name="connsiteY1-36" fmla="*/ 350044 h 350044"/>
                <a:gd name="connsiteX0-37" fmla="*/ 110702 w 110702"/>
                <a:gd name="connsiteY0-38" fmla="*/ 0 h 190501"/>
                <a:gd name="connsiteX1-39" fmla="*/ 32120 w 110702"/>
                <a:gd name="connsiteY1-40" fmla="*/ 190501 h 190501"/>
                <a:gd name="connsiteX0-41" fmla="*/ 78582 w 78582"/>
                <a:gd name="connsiteY0-42" fmla="*/ 0 h 190501"/>
                <a:gd name="connsiteX1-43" fmla="*/ 0 w 78582"/>
                <a:gd name="connsiteY1-44" fmla="*/ 190501 h 190501"/>
                <a:gd name="connsiteX0-45" fmla="*/ 78582 w 78582"/>
                <a:gd name="connsiteY0-46" fmla="*/ 0 h 190501"/>
                <a:gd name="connsiteX1-47" fmla="*/ 0 w 78582"/>
                <a:gd name="connsiteY1-48" fmla="*/ 190501 h 190501"/>
                <a:gd name="connsiteX0-49" fmla="*/ 80963 w 80963"/>
                <a:gd name="connsiteY0-50" fmla="*/ 0 h 171451"/>
                <a:gd name="connsiteX1-51" fmla="*/ 0 w 80963"/>
                <a:gd name="connsiteY1-52" fmla="*/ 171451 h 171451"/>
                <a:gd name="connsiteX0-53" fmla="*/ 80963 w 80963"/>
                <a:gd name="connsiteY0-54" fmla="*/ 0 h 171451"/>
                <a:gd name="connsiteX1-55" fmla="*/ 0 w 80963"/>
                <a:gd name="connsiteY1-56" fmla="*/ 171451 h 171451"/>
                <a:gd name="connsiteX0-57" fmla="*/ 21525 w 40772"/>
                <a:gd name="connsiteY0-58" fmla="*/ 0 h 300039"/>
                <a:gd name="connsiteX1-59" fmla="*/ 40575 w 40772"/>
                <a:gd name="connsiteY1-60" fmla="*/ 300039 h 300039"/>
                <a:gd name="connsiteX0-61" fmla="*/ 21120 w 42743"/>
                <a:gd name="connsiteY0-62" fmla="*/ 0 h 323851"/>
                <a:gd name="connsiteX1-63" fmla="*/ 42551 w 42743"/>
                <a:gd name="connsiteY1-64" fmla="*/ 323851 h 323851"/>
                <a:gd name="connsiteX0-65" fmla="*/ 22236 w 43667"/>
                <a:gd name="connsiteY0-66" fmla="*/ 0 h 323851"/>
                <a:gd name="connsiteX1-67" fmla="*/ 43667 w 43667"/>
                <a:gd name="connsiteY1-68" fmla="*/ 323851 h 323851"/>
                <a:gd name="connsiteX0-69" fmla="*/ 185 w 21616"/>
                <a:gd name="connsiteY0-70" fmla="*/ 0 h 323851"/>
                <a:gd name="connsiteX1-71" fmla="*/ 21616 w 21616"/>
                <a:gd name="connsiteY1-72" fmla="*/ 323851 h 323851"/>
                <a:gd name="connsiteX0-73" fmla="*/ 1374 w 22805"/>
                <a:gd name="connsiteY0-74" fmla="*/ 0 h 323851"/>
                <a:gd name="connsiteX1-75" fmla="*/ 22805 w 22805"/>
                <a:gd name="connsiteY1-76" fmla="*/ 323851 h 323851"/>
                <a:gd name="connsiteX0-77" fmla="*/ 713 w 26906"/>
                <a:gd name="connsiteY0-78" fmla="*/ 0 h 209551"/>
                <a:gd name="connsiteX1-79" fmla="*/ 26906 w 26906"/>
                <a:gd name="connsiteY1-80" fmla="*/ 209551 h 209551"/>
                <a:gd name="connsiteX0-81" fmla="*/ 2209 w 28402"/>
                <a:gd name="connsiteY0-82" fmla="*/ 0 h 209551"/>
                <a:gd name="connsiteX1-83" fmla="*/ 28402 w 28402"/>
                <a:gd name="connsiteY1-84" fmla="*/ 209551 h 209551"/>
                <a:gd name="connsiteX0-85" fmla="*/ 6441 w 32634"/>
                <a:gd name="connsiteY0-86" fmla="*/ 0 h 209551"/>
                <a:gd name="connsiteX1-87" fmla="*/ 32634 w 32634"/>
                <a:gd name="connsiteY1-88" fmla="*/ 209551 h 209551"/>
                <a:gd name="connsiteX0-89" fmla="*/ 5843 w 34417"/>
                <a:gd name="connsiteY0-90" fmla="*/ 0 h 197645"/>
                <a:gd name="connsiteX1-91" fmla="*/ 34417 w 34417"/>
                <a:gd name="connsiteY1-92" fmla="*/ 197645 h 197645"/>
                <a:gd name="connsiteX0-93" fmla="*/ 1630 w 30204"/>
                <a:gd name="connsiteY0-94" fmla="*/ 0 h 197645"/>
                <a:gd name="connsiteX1-95" fmla="*/ 30204 w 30204"/>
                <a:gd name="connsiteY1-96" fmla="*/ 197645 h 197645"/>
                <a:gd name="connsiteX0-97" fmla="*/ 1630 w 30204"/>
                <a:gd name="connsiteY0-98" fmla="*/ 0 h 200026"/>
                <a:gd name="connsiteX1-99" fmla="*/ 30204 w 30204"/>
                <a:gd name="connsiteY1-100" fmla="*/ 200026 h 200026"/>
                <a:gd name="connsiteX0-101" fmla="*/ 1630 w 30204"/>
                <a:gd name="connsiteY0-102" fmla="*/ 0 h 190501"/>
                <a:gd name="connsiteX1-103" fmla="*/ 30204 w 30204"/>
                <a:gd name="connsiteY1-104" fmla="*/ 190501 h 190501"/>
                <a:gd name="connsiteX0-105" fmla="*/ 1630 w 30204"/>
                <a:gd name="connsiteY0-106" fmla="*/ 0 h 197645"/>
                <a:gd name="connsiteX1-107" fmla="*/ 30204 w 30204"/>
                <a:gd name="connsiteY1-108" fmla="*/ 197645 h 197645"/>
                <a:gd name="connsiteX0-109" fmla="*/ 1630 w 30204"/>
                <a:gd name="connsiteY0-110" fmla="*/ 0 h 197645"/>
                <a:gd name="connsiteX1-111" fmla="*/ 30204 w 30204"/>
                <a:gd name="connsiteY1-112" fmla="*/ 197645 h 197645"/>
                <a:gd name="connsiteX0-113" fmla="*/ 1230 w 29804"/>
                <a:gd name="connsiteY0-114" fmla="*/ 0 h 197645"/>
                <a:gd name="connsiteX1-115" fmla="*/ 29804 w 29804"/>
                <a:gd name="connsiteY1-116" fmla="*/ 197645 h 197645"/>
                <a:gd name="connsiteX0-117" fmla="*/ 3290 w 31864"/>
                <a:gd name="connsiteY0-118" fmla="*/ 0 h 197645"/>
                <a:gd name="connsiteX1-119" fmla="*/ 31864 w 31864"/>
                <a:gd name="connsiteY1-120" fmla="*/ 197645 h 197645"/>
                <a:gd name="connsiteX0-121" fmla="*/ 2516 w 35853"/>
                <a:gd name="connsiteY0-122" fmla="*/ 0 h 197645"/>
                <a:gd name="connsiteX1-123" fmla="*/ 35853 w 35853"/>
                <a:gd name="connsiteY1-124" fmla="*/ 197645 h 197645"/>
                <a:gd name="connsiteX0-125" fmla="*/ 0 w 33337"/>
                <a:gd name="connsiteY0-126" fmla="*/ 0 h 197645"/>
                <a:gd name="connsiteX1-127" fmla="*/ 33337 w 33337"/>
                <a:gd name="connsiteY1-128" fmla="*/ 197645 h 197645"/>
                <a:gd name="connsiteX0-129" fmla="*/ 0 w 33337"/>
                <a:gd name="connsiteY0-130" fmla="*/ 0 h 197645"/>
                <a:gd name="connsiteX1-131" fmla="*/ 33337 w 33337"/>
                <a:gd name="connsiteY1-132" fmla="*/ 197645 h 197645"/>
                <a:gd name="connsiteX0-133" fmla="*/ 1564 w 34901"/>
                <a:gd name="connsiteY0-134" fmla="*/ 0 h 197645"/>
                <a:gd name="connsiteX1-135" fmla="*/ 34901 w 34901"/>
                <a:gd name="connsiteY1-136" fmla="*/ 197645 h 197645"/>
                <a:gd name="connsiteX0-137" fmla="*/ 317 w 78898"/>
                <a:gd name="connsiteY0-138" fmla="*/ 0 h 71439"/>
                <a:gd name="connsiteX1-139" fmla="*/ 78898 w 78898"/>
                <a:gd name="connsiteY1-140" fmla="*/ 71439 h 71439"/>
                <a:gd name="connsiteX0-141" fmla="*/ 270 w 78851"/>
                <a:gd name="connsiteY0-142" fmla="*/ 0 h 71439"/>
                <a:gd name="connsiteX1-143" fmla="*/ 78851 w 78851"/>
                <a:gd name="connsiteY1-144" fmla="*/ 71439 h 71439"/>
                <a:gd name="connsiteX0-145" fmla="*/ 0 w 78581"/>
                <a:gd name="connsiteY0-146" fmla="*/ 0 h 71439"/>
                <a:gd name="connsiteX1-147" fmla="*/ 78581 w 78581"/>
                <a:gd name="connsiteY1-148" fmla="*/ 71439 h 71439"/>
                <a:gd name="connsiteX0-149" fmla="*/ 0 w 78581"/>
                <a:gd name="connsiteY0-150" fmla="*/ 0 h 71439"/>
                <a:gd name="connsiteX1-151" fmla="*/ 78581 w 78581"/>
                <a:gd name="connsiteY1-152" fmla="*/ 71439 h 71439"/>
                <a:gd name="connsiteX0-153" fmla="*/ 0 w 78581"/>
                <a:gd name="connsiteY0-154" fmla="*/ 0 h 71439"/>
                <a:gd name="connsiteX1-155" fmla="*/ 78581 w 78581"/>
                <a:gd name="connsiteY1-156" fmla="*/ 71439 h 71439"/>
                <a:gd name="connsiteX0-157" fmla="*/ 0 w 71437"/>
                <a:gd name="connsiteY0-158" fmla="*/ 0 h 73820"/>
                <a:gd name="connsiteX1-159" fmla="*/ 71437 w 71437"/>
                <a:gd name="connsiteY1-160" fmla="*/ 73820 h 73820"/>
                <a:gd name="connsiteX0-161" fmla="*/ 0 w 185737"/>
                <a:gd name="connsiteY0-162" fmla="*/ 0 h 83345"/>
                <a:gd name="connsiteX1-163" fmla="*/ 185737 w 185737"/>
                <a:gd name="connsiteY1-164" fmla="*/ 83345 h 83345"/>
                <a:gd name="connsiteX0-165" fmla="*/ 0 w 185737"/>
                <a:gd name="connsiteY0-166" fmla="*/ 0 h 83345"/>
                <a:gd name="connsiteX1-167" fmla="*/ 185737 w 185737"/>
                <a:gd name="connsiteY1-168" fmla="*/ 83345 h 83345"/>
                <a:gd name="connsiteX0-169" fmla="*/ 0 w 638174"/>
                <a:gd name="connsiteY0-170" fmla="*/ 0 h 57152"/>
                <a:gd name="connsiteX1-171" fmla="*/ 638174 w 638174"/>
                <a:gd name="connsiteY1-172" fmla="*/ 57152 h 57152"/>
                <a:gd name="connsiteX0-173" fmla="*/ 0 w 638174"/>
                <a:gd name="connsiteY0-174" fmla="*/ 0 h 57152"/>
                <a:gd name="connsiteX1-175" fmla="*/ 638174 w 638174"/>
                <a:gd name="connsiteY1-176" fmla="*/ 57152 h 57152"/>
                <a:gd name="connsiteX0-177" fmla="*/ 0 w 766761"/>
                <a:gd name="connsiteY0-178" fmla="*/ 0 h 52389"/>
                <a:gd name="connsiteX1-179" fmla="*/ 766761 w 766761"/>
                <a:gd name="connsiteY1-180" fmla="*/ 52389 h 52389"/>
                <a:gd name="connsiteX0-181" fmla="*/ 0 w 497680"/>
                <a:gd name="connsiteY0-182" fmla="*/ 74111 h 83929"/>
                <a:gd name="connsiteX1-183" fmla="*/ 497680 w 497680"/>
                <a:gd name="connsiteY1-184" fmla="*/ 294 h 83929"/>
                <a:gd name="connsiteX0-185" fmla="*/ 0 w 497680"/>
                <a:gd name="connsiteY0-186" fmla="*/ 74275 h 74275"/>
                <a:gd name="connsiteX1-187" fmla="*/ 497680 w 497680"/>
                <a:gd name="connsiteY1-188" fmla="*/ 458 h 74275"/>
                <a:gd name="connsiteX0-189" fmla="*/ 0 w 497680"/>
                <a:gd name="connsiteY0-190" fmla="*/ 73817 h 73817"/>
                <a:gd name="connsiteX1-191" fmla="*/ 497680 w 497680"/>
                <a:gd name="connsiteY1-192" fmla="*/ 0 h 738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97680" h="73817">
                  <a:moveTo>
                    <a:pt x="0" y="73817"/>
                  </a:moveTo>
                  <a:cubicBezTo>
                    <a:pt x="204788" y="71435"/>
                    <a:pt x="457196" y="42865"/>
                    <a:pt x="497680" y="0"/>
                  </a:cubicBezTo>
                </a:path>
              </a:pathLst>
            </a:cu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4484311" y="2259778"/>
              <a:ext cx="314507" cy="95343"/>
            </a:xfrm>
            <a:custGeom>
              <a:avLst/>
              <a:gdLst>
                <a:gd name="connsiteX0" fmla="*/ 150019 w 150019"/>
                <a:gd name="connsiteY0" fmla="*/ 0 h 471488"/>
                <a:gd name="connsiteX1" fmla="*/ 0 w 150019"/>
                <a:gd name="connsiteY1" fmla="*/ 471488 h 471488"/>
                <a:gd name="connsiteX0-1" fmla="*/ 150019 w 150019"/>
                <a:gd name="connsiteY0-2" fmla="*/ 0 h 471488"/>
                <a:gd name="connsiteX1-3" fmla="*/ 0 w 150019"/>
                <a:gd name="connsiteY1-4" fmla="*/ 471488 h 471488"/>
                <a:gd name="connsiteX0-5" fmla="*/ 150019 w 150019"/>
                <a:gd name="connsiteY0-6" fmla="*/ 0 h 471488"/>
                <a:gd name="connsiteX1-7" fmla="*/ 0 w 150019"/>
                <a:gd name="connsiteY1-8" fmla="*/ 471488 h 471488"/>
                <a:gd name="connsiteX0-9" fmla="*/ 154782 w 154782"/>
                <a:gd name="connsiteY0-10" fmla="*/ 0 h 471488"/>
                <a:gd name="connsiteX1-11" fmla="*/ 0 w 154782"/>
                <a:gd name="connsiteY1-12" fmla="*/ 471488 h 471488"/>
                <a:gd name="connsiteX0-13" fmla="*/ 31313 w 31313"/>
                <a:gd name="connsiteY0-14" fmla="*/ 0 h 357188"/>
                <a:gd name="connsiteX1-15" fmla="*/ 356 w 31313"/>
                <a:gd name="connsiteY1-16" fmla="*/ 357188 h 357188"/>
                <a:gd name="connsiteX0-17" fmla="*/ 69106 w 69106"/>
                <a:gd name="connsiteY0-18" fmla="*/ 0 h 357188"/>
                <a:gd name="connsiteX1-19" fmla="*/ 38149 w 69106"/>
                <a:gd name="connsiteY1-20" fmla="*/ 357188 h 357188"/>
                <a:gd name="connsiteX0-21" fmla="*/ 76676 w 76676"/>
                <a:gd name="connsiteY0-22" fmla="*/ 0 h 357188"/>
                <a:gd name="connsiteX1-23" fmla="*/ 45719 w 76676"/>
                <a:gd name="connsiteY1-24" fmla="*/ 357188 h 357188"/>
                <a:gd name="connsiteX0-25" fmla="*/ 79428 w 79428"/>
                <a:gd name="connsiteY0-26" fmla="*/ 0 h 350044"/>
                <a:gd name="connsiteX1-27" fmla="*/ 43709 w 79428"/>
                <a:gd name="connsiteY1-28" fmla="*/ 350044 h 350044"/>
                <a:gd name="connsiteX0-29" fmla="*/ 72869 w 72869"/>
                <a:gd name="connsiteY0-30" fmla="*/ 0 h 350044"/>
                <a:gd name="connsiteX1-31" fmla="*/ 37150 w 72869"/>
                <a:gd name="connsiteY1-32" fmla="*/ 350044 h 350044"/>
                <a:gd name="connsiteX0-33" fmla="*/ 79080 w 79080"/>
                <a:gd name="connsiteY0-34" fmla="*/ 0 h 350044"/>
                <a:gd name="connsiteX1-35" fmla="*/ 43361 w 79080"/>
                <a:gd name="connsiteY1-36" fmla="*/ 350044 h 350044"/>
                <a:gd name="connsiteX0-37" fmla="*/ 110702 w 110702"/>
                <a:gd name="connsiteY0-38" fmla="*/ 0 h 190501"/>
                <a:gd name="connsiteX1-39" fmla="*/ 32120 w 110702"/>
                <a:gd name="connsiteY1-40" fmla="*/ 190501 h 190501"/>
                <a:gd name="connsiteX0-41" fmla="*/ 78582 w 78582"/>
                <a:gd name="connsiteY0-42" fmla="*/ 0 h 190501"/>
                <a:gd name="connsiteX1-43" fmla="*/ 0 w 78582"/>
                <a:gd name="connsiteY1-44" fmla="*/ 190501 h 190501"/>
                <a:gd name="connsiteX0-45" fmla="*/ 78582 w 78582"/>
                <a:gd name="connsiteY0-46" fmla="*/ 0 h 190501"/>
                <a:gd name="connsiteX1-47" fmla="*/ 0 w 78582"/>
                <a:gd name="connsiteY1-48" fmla="*/ 190501 h 190501"/>
                <a:gd name="connsiteX0-49" fmla="*/ 80963 w 80963"/>
                <a:gd name="connsiteY0-50" fmla="*/ 0 h 171451"/>
                <a:gd name="connsiteX1-51" fmla="*/ 0 w 80963"/>
                <a:gd name="connsiteY1-52" fmla="*/ 171451 h 171451"/>
                <a:gd name="connsiteX0-53" fmla="*/ 80963 w 80963"/>
                <a:gd name="connsiteY0-54" fmla="*/ 0 h 171451"/>
                <a:gd name="connsiteX1-55" fmla="*/ 0 w 80963"/>
                <a:gd name="connsiteY1-56" fmla="*/ 171451 h 171451"/>
                <a:gd name="connsiteX0-57" fmla="*/ 21525 w 40772"/>
                <a:gd name="connsiteY0-58" fmla="*/ 0 h 300039"/>
                <a:gd name="connsiteX1-59" fmla="*/ 40575 w 40772"/>
                <a:gd name="connsiteY1-60" fmla="*/ 300039 h 300039"/>
                <a:gd name="connsiteX0-61" fmla="*/ 21120 w 42743"/>
                <a:gd name="connsiteY0-62" fmla="*/ 0 h 323851"/>
                <a:gd name="connsiteX1-63" fmla="*/ 42551 w 42743"/>
                <a:gd name="connsiteY1-64" fmla="*/ 323851 h 323851"/>
                <a:gd name="connsiteX0-65" fmla="*/ 22236 w 43667"/>
                <a:gd name="connsiteY0-66" fmla="*/ 0 h 323851"/>
                <a:gd name="connsiteX1-67" fmla="*/ 43667 w 43667"/>
                <a:gd name="connsiteY1-68" fmla="*/ 323851 h 323851"/>
                <a:gd name="connsiteX0-69" fmla="*/ 185 w 21616"/>
                <a:gd name="connsiteY0-70" fmla="*/ 0 h 323851"/>
                <a:gd name="connsiteX1-71" fmla="*/ 21616 w 21616"/>
                <a:gd name="connsiteY1-72" fmla="*/ 323851 h 323851"/>
                <a:gd name="connsiteX0-73" fmla="*/ 1374 w 22805"/>
                <a:gd name="connsiteY0-74" fmla="*/ 0 h 323851"/>
                <a:gd name="connsiteX1-75" fmla="*/ 22805 w 22805"/>
                <a:gd name="connsiteY1-76" fmla="*/ 323851 h 323851"/>
                <a:gd name="connsiteX0-77" fmla="*/ 713 w 26906"/>
                <a:gd name="connsiteY0-78" fmla="*/ 0 h 209551"/>
                <a:gd name="connsiteX1-79" fmla="*/ 26906 w 26906"/>
                <a:gd name="connsiteY1-80" fmla="*/ 209551 h 209551"/>
                <a:gd name="connsiteX0-81" fmla="*/ 2209 w 28402"/>
                <a:gd name="connsiteY0-82" fmla="*/ 0 h 209551"/>
                <a:gd name="connsiteX1-83" fmla="*/ 28402 w 28402"/>
                <a:gd name="connsiteY1-84" fmla="*/ 209551 h 209551"/>
                <a:gd name="connsiteX0-85" fmla="*/ 6441 w 32634"/>
                <a:gd name="connsiteY0-86" fmla="*/ 0 h 209551"/>
                <a:gd name="connsiteX1-87" fmla="*/ 32634 w 32634"/>
                <a:gd name="connsiteY1-88" fmla="*/ 209551 h 209551"/>
                <a:gd name="connsiteX0-89" fmla="*/ 5843 w 34417"/>
                <a:gd name="connsiteY0-90" fmla="*/ 0 h 197645"/>
                <a:gd name="connsiteX1-91" fmla="*/ 34417 w 34417"/>
                <a:gd name="connsiteY1-92" fmla="*/ 197645 h 197645"/>
                <a:gd name="connsiteX0-93" fmla="*/ 1630 w 30204"/>
                <a:gd name="connsiteY0-94" fmla="*/ 0 h 197645"/>
                <a:gd name="connsiteX1-95" fmla="*/ 30204 w 30204"/>
                <a:gd name="connsiteY1-96" fmla="*/ 197645 h 197645"/>
                <a:gd name="connsiteX0-97" fmla="*/ 1630 w 30204"/>
                <a:gd name="connsiteY0-98" fmla="*/ 0 h 200026"/>
                <a:gd name="connsiteX1-99" fmla="*/ 30204 w 30204"/>
                <a:gd name="connsiteY1-100" fmla="*/ 200026 h 200026"/>
                <a:gd name="connsiteX0-101" fmla="*/ 1630 w 30204"/>
                <a:gd name="connsiteY0-102" fmla="*/ 0 h 190501"/>
                <a:gd name="connsiteX1-103" fmla="*/ 30204 w 30204"/>
                <a:gd name="connsiteY1-104" fmla="*/ 190501 h 190501"/>
                <a:gd name="connsiteX0-105" fmla="*/ 1630 w 30204"/>
                <a:gd name="connsiteY0-106" fmla="*/ 0 h 197645"/>
                <a:gd name="connsiteX1-107" fmla="*/ 30204 w 30204"/>
                <a:gd name="connsiteY1-108" fmla="*/ 197645 h 197645"/>
                <a:gd name="connsiteX0-109" fmla="*/ 1630 w 30204"/>
                <a:gd name="connsiteY0-110" fmla="*/ 0 h 197645"/>
                <a:gd name="connsiteX1-111" fmla="*/ 30204 w 30204"/>
                <a:gd name="connsiteY1-112" fmla="*/ 197645 h 197645"/>
                <a:gd name="connsiteX0-113" fmla="*/ 1230 w 29804"/>
                <a:gd name="connsiteY0-114" fmla="*/ 0 h 197645"/>
                <a:gd name="connsiteX1-115" fmla="*/ 29804 w 29804"/>
                <a:gd name="connsiteY1-116" fmla="*/ 197645 h 197645"/>
                <a:gd name="connsiteX0-117" fmla="*/ 3290 w 31864"/>
                <a:gd name="connsiteY0-118" fmla="*/ 0 h 197645"/>
                <a:gd name="connsiteX1-119" fmla="*/ 31864 w 31864"/>
                <a:gd name="connsiteY1-120" fmla="*/ 197645 h 197645"/>
                <a:gd name="connsiteX0-121" fmla="*/ 2516 w 35853"/>
                <a:gd name="connsiteY0-122" fmla="*/ 0 h 197645"/>
                <a:gd name="connsiteX1-123" fmla="*/ 35853 w 35853"/>
                <a:gd name="connsiteY1-124" fmla="*/ 197645 h 197645"/>
                <a:gd name="connsiteX0-125" fmla="*/ 0 w 33337"/>
                <a:gd name="connsiteY0-126" fmla="*/ 0 h 197645"/>
                <a:gd name="connsiteX1-127" fmla="*/ 33337 w 33337"/>
                <a:gd name="connsiteY1-128" fmla="*/ 197645 h 197645"/>
                <a:gd name="connsiteX0-129" fmla="*/ 0 w 33337"/>
                <a:gd name="connsiteY0-130" fmla="*/ 0 h 197645"/>
                <a:gd name="connsiteX1-131" fmla="*/ 33337 w 33337"/>
                <a:gd name="connsiteY1-132" fmla="*/ 197645 h 197645"/>
                <a:gd name="connsiteX0-133" fmla="*/ 1564 w 34901"/>
                <a:gd name="connsiteY0-134" fmla="*/ 0 h 197645"/>
                <a:gd name="connsiteX1-135" fmla="*/ 34901 w 34901"/>
                <a:gd name="connsiteY1-136" fmla="*/ 197645 h 197645"/>
                <a:gd name="connsiteX0-137" fmla="*/ 317 w 78898"/>
                <a:gd name="connsiteY0-138" fmla="*/ 0 h 71439"/>
                <a:gd name="connsiteX1-139" fmla="*/ 78898 w 78898"/>
                <a:gd name="connsiteY1-140" fmla="*/ 71439 h 71439"/>
                <a:gd name="connsiteX0-141" fmla="*/ 270 w 78851"/>
                <a:gd name="connsiteY0-142" fmla="*/ 0 h 71439"/>
                <a:gd name="connsiteX1-143" fmla="*/ 78851 w 78851"/>
                <a:gd name="connsiteY1-144" fmla="*/ 71439 h 71439"/>
                <a:gd name="connsiteX0-145" fmla="*/ 0 w 78581"/>
                <a:gd name="connsiteY0-146" fmla="*/ 0 h 71439"/>
                <a:gd name="connsiteX1-147" fmla="*/ 78581 w 78581"/>
                <a:gd name="connsiteY1-148" fmla="*/ 71439 h 71439"/>
                <a:gd name="connsiteX0-149" fmla="*/ 0 w 78581"/>
                <a:gd name="connsiteY0-150" fmla="*/ 0 h 71439"/>
                <a:gd name="connsiteX1-151" fmla="*/ 78581 w 78581"/>
                <a:gd name="connsiteY1-152" fmla="*/ 71439 h 71439"/>
                <a:gd name="connsiteX0-153" fmla="*/ 0 w 78581"/>
                <a:gd name="connsiteY0-154" fmla="*/ 0 h 71439"/>
                <a:gd name="connsiteX1-155" fmla="*/ 78581 w 78581"/>
                <a:gd name="connsiteY1-156" fmla="*/ 71439 h 71439"/>
                <a:gd name="connsiteX0-157" fmla="*/ 0 w 71437"/>
                <a:gd name="connsiteY0-158" fmla="*/ 0 h 73820"/>
                <a:gd name="connsiteX1-159" fmla="*/ 71437 w 71437"/>
                <a:gd name="connsiteY1-160" fmla="*/ 73820 h 73820"/>
                <a:gd name="connsiteX0-161" fmla="*/ 0 w 185737"/>
                <a:gd name="connsiteY0-162" fmla="*/ 0 h 83345"/>
                <a:gd name="connsiteX1-163" fmla="*/ 185737 w 185737"/>
                <a:gd name="connsiteY1-164" fmla="*/ 83345 h 83345"/>
                <a:gd name="connsiteX0-165" fmla="*/ 0 w 185737"/>
                <a:gd name="connsiteY0-166" fmla="*/ 0 h 83345"/>
                <a:gd name="connsiteX1-167" fmla="*/ 185737 w 185737"/>
                <a:gd name="connsiteY1-168" fmla="*/ 83345 h 83345"/>
                <a:gd name="connsiteX0-169" fmla="*/ 0 w 638174"/>
                <a:gd name="connsiteY0-170" fmla="*/ 0 h 57152"/>
                <a:gd name="connsiteX1-171" fmla="*/ 638174 w 638174"/>
                <a:gd name="connsiteY1-172" fmla="*/ 57152 h 57152"/>
                <a:gd name="connsiteX0-173" fmla="*/ 0 w 638174"/>
                <a:gd name="connsiteY0-174" fmla="*/ 0 h 57152"/>
                <a:gd name="connsiteX1-175" fmla="*/ 638174 w 638174"/>
                <a:gd name="connsiteY1-176" fmla="*/ 57152 h 57152"/>
                <a:gd name="connsiteX0-177" fmla="*/ 0 w 766761"/>
                <a:gd name="connsiteY0-178" fmla="*/ 0 h 52389"/>
                <a:gd name="connsiteX1-179" fmla="*/ 766761 w 766761"/>
                <a:gd name="connsiteY1-180" fmla="*/ 52389 h 52389"/>
                <a:gd name="connsiteX0-181" fmla="*/ 0 w 497680"/>
                <a:gd name="connsiteY0-182" fmla="*/ 74111 h 83929"/>
                <a:gd name="connsiteX1-183" fmla="*/ 497680 w 497680"/>
                <a:gd name="connsiteY1-184" fmla="*/ 294 h 83929"/>
                <a:gd name="connsiteX0-185" fmla="*/ 0 w 497680"/>
                <a:gd name="connsiteY0-186" fmla="*/ 74275 h 74275"/>
                <a:gd name="connsiteX1-187" fmla="*/ 497680 w 497680"/>
                <a:gd name="connsiteY1-188" fmla="*/ 458 h 74275"/>
                <a:gd name="connsiteX0-189" fmla="*/ 0 w 497680"/>
                <a:gd name="connsiteY0-190" fmla="*/ 73817 h 73817"/>
                <a:gd name="connsiteX1-191" fmla="*/ 497680 w 497680"/>
                <a:gd name="connsiteY1-192" fmla="*/ 0 h 73817"/>
                <a:gd name="connsiteX0-193" fmla="*/ 0 w 316705"/>
                <a:gd name="connsiteY0-194" fmla="*/ 90486 h 90486"/>
                <a:gd name="connsiteX1-195" fmla="*/ 316705 w 316705"/>
                <a:gd name="connsiteY1-196" fmla="*/ 0 h 90486"/>
                <a:gd name="connsiteX0-197" fmla="*/ 0 w 316705"/>
                <a:gd name="connsiteY0-198" fmla="*/ 90486 h 90486"/>
                <a:gd name="connsiteX1-199" fmla="*/ 316705 w 316705"/>
                <a:gd name="connsiteY1-200" fmla="*/ 0 h 90486"/>
                <a:gd name="connsiteX0-201" fmla="*/ 0 w 316705"/>
                <a:gd name="connsiteY0-202" fmla="*/ 95249 h 95249"/>
                <a:gd name="connsiteX1-203" fmla="*/ 316705 w 316705"/>
                <a:gd name="connsiteY1-204" fmla="*/ 0 h 95249"/>
                <a:gd name="connsiteX0-205" fmla="*/ 0 w 316705"/>
                <a:gd name="connsiteY0-206" fmla="*/ 95249 h 95249"/>
                <a:gd name="connsiteX1-207" fmla="*/ 316705 w 316705"/>
                <a:gd name="connsiteY1-208" fmla="*/ 0 h 95249"/>
                <a:gd name="connsiteX0-209" fmla="*/ 0 w 316705"/>
                <a:gd name="connsiteY0-210" fmla="*/ 95249 h 95249"/>
                <a:gd name="connsiteX1-211" fmla="*/ 316705 w 316705"/>
                <a:gd name="connsiteY1-212" fmla="*/ 0 h 952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16705" h="95249">
                  <a:moveTo>
                    <a:pt x="0" y="95249"/>
                  </a:moveTo>
                  <a:cubicBezTo>
                    <a:pt x="185737" y="73817"/>
                    <a:pt x="302414" y="50009"/>
                    <a:pt x="316705" y="0"/>
                  </a:cubicBezTo>
                </a:path>
              </a:pathLst>
            </a:cu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3069027" y="2917647"/>
              <a:ext cx="71480" cy="610197"/>
            </a:xfrm>
            <a:custGeom>
              <a:avLst/>
              <a:gdLst>
                <a:gd name="connsiteX0" fmla="*/ 150019 w 150019"/>
                <a:gd name="connsiteY0" fmla="*/ 0 h 471488"/>
                <a:gd name="connsiteX1" fmla="*/ 0 w 150019"/>
                <a:gd name="connsiteY1" fmla="*/ 471488 h 471488"/>
                <a:gd name="connsiteX0-1" fmla="*/ 150019 w 150019"/>
                <a:gd name="connsiteY0-2" fmla="*/ 0 h 471488"/>
                <a:gd name="connsiteX1-3" fmla="*/ 0 w 150019"/>
                <a:gd name="connsiteY1-4" fmla="*/ 471488 h 471488"/>
                <a:gd name="connsiteX0-5" fmla="*/ 150019 w 150019"/>
                <a:gd name="connsiteY0-6" fmla="*/ 0 h 471488"/>
                <a:gd name="connsiteX1-7" fmla="*/ 0 w 150019"/>
                <a:gd name="connsiteY1-8" fmla="*/ 471488 h 471488"/>
                <a:gd name="connsiteX0-9" fmla="*/ 154782 w 154782"/>
                <a:gd name="connsiteY0-10" fmla="*/ 0 h 471488"/>
                <a:gd name="connsiteX1-11" fmla="*/ 0 w 154782"/>
                <a:gd name="connsiteY1-12" fmla="*/ 471488 h 471488"/>
                <a:gd name="connsiteX0-13" fmla="*/ 31313 w 31313"/>
                <a:gd name="connsiteY0-14" fmla="*/ 0 h 357188"/>
                <a:gd name="connsiteX1-15" fmla="*/ 356 w 31313"/>
                <a:gd name="connsiteY1-16" fmla="*/ 357188 h 357188"/>
                <a:gd name="connsiteX0-17" fmla="*/ 69106 w 69106"/>
                <a:gd name="connsiteY0-18" fmla="*/ 0 h 357188"/>
                <a:gd name="connsiteX1-19" fmla="*/ 38149 w 69106"/>
                <a:gd name="connsiteY1-20" fmla="*/ 357188 h 357188"/>
                <a:gd name="connsiteX0-21" fmla="*/ 76676 w 76676"/>
                <a:gd name="connsiteY0-22" fmla="*/ 0 h 357188"/>
                <a:gd name="connsiteX1-23" fmla="*/ 45719 w 76676"/>
                <a:gd name="connsiteY1-24" fmla="*/ 357188 h 357188"/>
                <a:gd name="connsiteX0-25" fmla="*/ 79428 w 79428"/>
                <a:gd name="connsiteY0-26" fmla="*/ 0 h 350044"/>
                <a:gd name="connsiteX1-27" fmla="*/ 43709 w 79428"/>
                <a:gd name="connsiteY1-28" fmla="*/ 350044 h 350044"/>
                <a:gd name="connsiteX0-29" fmla="*/ 72869 w 72869"/>
                <a:gd name="connsiteY0-30" fmla="*/ 0 h 350044"/>
                <a:gd name="connsiteX1-31" fmla="*/ 37150 w 72869"/>
                <a:gd name="connsiteY1-32" fmla="*/ 350044 h 350044"/>
                <a:gd name="connsiteX0-33" fmla="*/ 79080 w 79080"/>
                <a:gd name="connsiteY0-34" fmla="*/ 0 h 350044"/>
                <a:gd name="connsiteX1-35" fmla="*/ 43361 w 79080"/>
                <a:gd name="connsiteY1-36" fmla="*/ 350044 h 350044"/>
                <a:gd name="connsiteX0-37" fmla="*/ 110702 w 110702"/>
                <a:gd name="connsiteY0-38" fmla="*/ 0 h 190501"/>
                <a:gd name="connsiteX1-39" fmla="*/ 32120 w 110702"/>
                <a:gd name="connsiteY1-40" fmla="*/ 190501 h 190501"/>
                <a:gd name="connsiteX0-41" fmla="*/ 78582 w 78582"/>
                <a:gd name="connsiteY0-42" fmla="*/ 0 h 190501"/>
                <a:gd name="connsiteX1-43" fmla="*/ 0 w 78582"/>
                <a:gd name="connsiteY1-44" fmla="*/ 190501 h 190501"/>
                <a:gd name="connsiteX0-45" fmla="*/ 78582 w 78582"/>
                <a:gd name="connsiteY0-46" fmla="*/ 0 h 190501"/>
                <a:gd name="connsiteX1-47" fmla="*/ 0 w 78582"/>
                <a:gd name="connsiteY1-48" fmla="*/ 190501 h 190501"/>
                <a:gd name="connsiteX0-49" fmla="*/ 80963 w 80963"/>
                <a:gd name="connsiteY0-50" fmla="*/ 0 h 171451"/>
                <a:gd name="connsiteX1-51" fmla="*/ 0 w 80963"/>
                <a:gd name="connsiteY1-52" fmla="*/ 171451 h 171451"/>
                <a:gd name="connsiteX0-53" fmla="*/ 80963 w 80963"/>
                <a:gd name="connsiteY0-54" fmla="*/ 0 h 171451"/>
                <a:gd name="connsiteX1-55" fmla="*/ 0 w 80963"/>
                <a:gd name="connsiteY1-56" fmla="*/ 171451 h 171451"/>
                <a:gd name="connsiteX0-57" fmla="*/ 21525 w 40772"/>
                <a:gd name="connsiteY0-58" fmla="*/ 0 h 300039"/>
                <a:gd name="connsiteX1-59" fmla="*/ 40575 w 40772"/>
                <a:gd name="connsiteY1-60" fmla="*/ 300039 h 300039"/>
                <a:gd name="connsiteX0-61" fmla="*/ 21120 w 42743"/>
                <a:gd name="connsiteY0-62" fmla="*/ 0 h 323851"/>
                <a:gd name="connsiteX1-63" fmla="*/ 42551 w 42743"/>
                <a:gd name="connsiteY1-64" fmla="*/ 323851 h 323851"/>
                <a:gd name="connsiteX0-65" fmla="*/ 22236 w 43667"/>
                <a:gd name="connsiteY0-66" fmla="*/ 0 h 323851"/>
                <a:gd name="connsiteX1-67" fmla="*/ 43667 w 43667"/>
                <a:gd name="connsiteY1-68" fmla="*/ 323851 h 323851"/>
                <a:gd name="connsiteX0-69" fmla="*/ 185 w 21616"/>
                <a:gd name="connsiteY0-70" fmla="*/ 0 h 323851"/>
                <a:gd name="connsiteX1-71" fmla="*/ 21616 w 21616"/>
                <a:gd name="connsiteY1-72" fmla="*/ 323851 h 323851"/>
                <a:gd name="connsiteX0-73" fmla="*/ 1374 w 22805"/>
                <a:gd name="connsiteY0-74" fmla="*/ 0 h 323851"/>
                <a:gd name="connsiteX1-75" fmla="*/ 22805 w 22805"/>
                <a:gd name="connsiteY1-76" fmla="*/ 323851 h 323851"/>
                <a:gd name="connsiteX0-77" fmla="*/ 713 w 26906"/>
                <a:gd name="connsiteY0-78" fmla="*/ 0 h 209551"/>
                <a:gd name="connsiteX1-79" fmla="*/ 26906 w 26906"/>
                <a:gd name="connsiteY1-80" fmla="*/ 209551 h 209551"/>
                <a:gd name="connsiteX0-81" fmla="*/ 2209 w 28402"/>
                <a:gd name="connsiteY0-82" fmla="*/ 0 h 209551"/>
                <a:gd name="connsiteX1-83" fmla="*/ 28402 w 28402"/>
                <a:gd name="connsiteY1-84" fmla="*/ 209551 h 209551"/>
                <a:gd name="connsiteX0-85" fmla="*/ 6441 w 32634"/>
                <a:gd name="connsiteY0-86" fmla="*/ 0 h 209551"/>
                <a:gd name="connsiteX1-87" fmla="*/ 32634 w 32634"/>
                <a:gd name="connsiteY1-88" fmla="*/ 209551 h 209551"/>
                <a:gd name="connsiteX0-89" fmla="*/ 5843 w 34417"/>
                <a:gd name="connsiteY0-90" fmla="*/ 0 h 197645"/>
                <a:gd name="connsiteX1-91" fmla="*/ 34417 w 34417"/>
                <a:gd name="connsiteY1-92" fmla="*/ 197645 h 197645"/>
                <a:gd name="connsiteX0-93" fmla="*/ 1630 w 30204"/>
                <a:gd name="connsiteY0-94" fmla="*/ 0 h 197645"/>
                <a:gd name="connsiteX1-95" fmla="*/ 30204 w 30204"/>
                <a:gd name="connsiteY1-96" fmla="*/ 197645 h 197645"/>
                <a:gd name="connsiteX0-97" fmla="*/ 1630 w 30204"/>
                <a:gd name="connsiteY0-98" fmla="*/ 0 h 200026"/>
                <a:gd name="connsiteX1-99" fmla="*/ 30204 w 30204"/>
                <a:gd name="connsiteY1-100" fmla="*/ 200026 h 200026"/>
                <a:gd name="connsiteX0-101" fmla="*/ 1630 w 30204"/>
                <a:gd name="connsiteY0-102" fmla="*/ 0 h 190501"/>
                <a:gd name="connsiteX1-103" fmla="*/ 30204 w 30204"/>
                <a:gd name="connsiteY1-104" fmla="*/ 190501 h 190501"/>
                <a:gd name="connsiteX0-105" fmla="*/ 1630 w 30204"/>
                <a:gd name="connsiteY0-106" fmla="*/ 0 h 197645"/>
                <a:gd name="connsiteX1-107" fmla="*/ 30204 w 30204"/>
                <a:gd name="connsiteY1-108" fmla="*/ 197645 h 197645"/>
                <a:gd name="connsiteX0-109" fmla="*/ 1630 w 30204"/>
                <a:gd name="connsiteY0-110" fmla="*/ 0 h 197645"/>
                <a:gd name="connsiteX1-111" fmla="*/ 30204 w 30204"/>
                <a:gd name="connsiteY1-112" fmla="*/ 197645 h 197645"/>
                <a:gd name="connsiteX0-113" fmla="*/ 1230 w 29804"/>
                <a:gd name="connsiteY0-114" fmla="*/ 0 h 197645"/>
                <a:gd name="connsiteX1-115" fmla="*/ 29804 w 29804"/>
                <a:gd name="connsiteY1-116" fmla="*/ 197645 h 197645"/>
                <a:gd name="connsiteX0-117" fmla="*/ 3290 w 31864"/>
                <a:gd name="connsiteY0-118" fmla="*/ 0 h 197645"/>
                <a:gd name="connsiteX1-119" fmla="*/ 31864 w 31864"/>
                <a:gd name="connsiteY1-120" fmla="*/ 197645 h 197645"/>
                <a:gd name="connsiteX0-121" fmla="*/ 2516 w 35853"/>
                <a:gd name="connsiteY0-122" fmla="*/ 0 h 197645"/>
                <a:gd name="connsiteX1-123" fmla="*/ 35853 w 35853"/>
                <a:gd name="connsiteY1-124" fmla="*/ 197645 h 197645"/>
                <a:gd name="connsiteX0-125" fmla="*/ 0 w 33337"/>
                <a:gd name="connsiteY0-126" fmla="*/ 0 h 197645"/>
                <a:gd name="connsiteX1-127" fmla="*/ 33337 w 33337"/>
                <a:gd name="connsiteY1-128" fmla="*/ 197645 h 197645"/>
                <a:gd name="connsiteX0-129" fmla="*/ 0 w 33337"/>
                <a:gd name="connsiteY0-130" fmla="*/ 0 h 197645"/>
                <a:gd name="connsiteX1-131" fmla="*/ 33337 w 33337"/>
                <a:gd name="connsiteY1-132" fmla="*/ 197645 h 197645"/>
                <a:gd name="connsiteX0-133" fmla="*/ 1564 w 34901"/>
                <a:gd name="connsiteY0-134" fmla="*/ 0 h 197645"/>
                <a:gd name="connsiteX1-135" fmla="*/ 34901 w 34901"/>
                <a:gd name="connsiteY1-136" fmla="*/ 197645 h 197645"/>
                <a:gd name="connsiteX0-137" fmla="*/ 317 w 78898"/>
                <a:gd name="connsiteY0-138" fmla="*/ 0 h 71439"/>
                <a:gd name="connsiteX1-139" fmla="*/ 78898 w 78898"/>
                <a:gd name="connsiteY1-140" fmla="*/ 71439 h 71439"/>
                <a:gd name="connsiteX0-141" fmla="*/ 270 w 78851"/>
                <a:gd name="connsiteY0-142" fmla="*/ 0 h 71439"/>
                <a:gd name="connsiteX1-143" fmla="*/ 78851 w 78851"/>
                <a:gd name="connsiteY1-144" fmla="*/ 71439 h 71439"/>
                <a:gd name="connsiteX0-145" fmla="*/ 0 w 78581"/>
                <a:gd name="connsiteY0-146" fmla="*/ 0 h 71439"/>
                <a:gd name="connsiteX1-147" fmla="*/ 78581 w 78581"/>
                <a:gd name="connsiteY1-148" fmla="*/ 71439 h 71439"/>
                <a:gd name="connsiteX0-149" fmla="*/ 0 w 78581"/>
                <a:gd name="connsiteY0-150" fmla="*/ 0 h 71439"/>
                <a:gd name="connsiteX1-151" fmla="*/ 78581 w 78581"/>
                <a:gd name="connsiteY1-152" fmla="*/ 71439 h 71439"/>
                <a:gd name="connsiteX0-153" fmla="*/ 0 w 78581"/>
                <a:gd name="connsiteY0-154" fmla="*/ 0 h 71439"/>
                <a:gd name="connsiteX1-155" fmla="*/ 78581 w 78581"/>
                <a:gd name="connsiteY1-156" fmla="*/ 71439 h 71439"/>
                <a:gd name="connsiteX0-157" fmla="*/ 0 w 71437"/>
                <a:gd name="connsiteY0-158" fmla="*/ 0 h 73820"/>
                <a:gd name="connsiteX1-159" fmla="*/ 71437 w 71437"/>
                <a:gd name="connsiteY1-160" fmla="*/ 73820 h 73820"/>
                <a:gd name="connsiteX0-161" fmla="*/ 0 w 185737"/>
                <a:gd name="connsiteY0-162" fmla="*/ 0 h 83345"/>
                <a:gd name="connsiteX1-163" fmla="*/ 185737 w 185737"/>
                <a:gd name="connsiteY1-164" fmla="*/ 83345 h 83345"/>
                <a:gd name="connsiteX0-165" fmla="*/ 0 w 185737"/>
                <a:gd name="connsiteY0-166" fmla="*/ 0 h 83345"/>
                <a:gd name="connsiteX1-167" fmla="*/ 185737 w 185737"/>
                <a:gd name="connsiteY1-168" fmla="*/ 83345 h 83345"/>
                <a:gd name="connsiteX0-169" fmla="*/ 0 w 638174"/>
                <a:gd name="connsiteY0-170" fmla="*/ 0 h 57152"/>
                <a:gd name="connsiteX1-171" fmla="*/ 638174 w 638174"/>
                <a:gd name="connsiteY1-172" fmla="*/ 57152 h 57152"/>
                <a:gd name="connsiteX0-173" fmla="*/ 0 w 638174"/>
                <a:gd name="connsiteY0-174" fmla="*/ 0 h 57152"/>
                <a:gd name="connsiteX1-175" fmla="*/ 638174 w 638174"/>
                <a:gd name="connsiteY1-176" fmla="*/ 57152 h 57152"/>
                <a:gd name="connsiteX0-177" fmla="*/ 0 w 766761"/>
                <a:gd name="connsiteY0-178" fmla="*/ 0 h 52389"/>
                <a:gd name="connsiteX1-179" fmla="*/ 766761 w 766761"/>
                <a:gd name="connsiteY1-180" fmla="*/ 52389 h 52389"/>
                <a:gd name="connsiteX0-181" fmla="*/ 0 w 497680"/>
                <a:gd name="connsiteY0-182" fmla="*/ 74111 h 83929"/>
                <a:gd name="connsiteX1-183" fmla="*/ 497680 w 497680"/>
                <a:gd name="connsiteY1-184" fmla="*/ 294 h 83929"/>
                <a:gd name="connsiteX0-185" fmla="*/ 0 w 497680"/>
                <a:gd name="connsiteY0-186" fmla="*/ 74275 h 74275"/>
                <a:gd name="connsiteX1-187" fmla="*/ 497680 w 497680"/>
                <a:gd name="connsiteY1-188" fmla="*/ 458 h 74275"/>
                <a:gd name="connsiteX0-189" fmla="*/ 0 w 497680"/>
                <a:gd name="connsiteY0-190" fmla="*/ 73817 h 73817"/>
                <a:gd name="connsiteX1-191" fmla="*/ 497680 w 497680"/>
                <a:gd name="connsiteY1-192" fmla="*/ 0 h 73817"/>
                <a:gd name="connsiteX0-193" fmla="*/ 0 w 115693"/>
                <a:gd name="connsiteY0-194" fmla="*/ 8 h 557032"/>
                <a:gd name="connsiteX1-195" fmla="*/ 107155 w 115693"/>
                <a:gd name="connsiteY1-196" fmla="*/ 554841 h 557032"/>
                <a:gd name="connsiteX0-197" fmla="*/ 0 w 107155"/>
                <a:gd name="connsiteY0-198" fmla="*/ 0 h 557541"/>
                <a:gd name="connsiteX1-199" fmla="*/ 15401 w 107155"/>
                <a:gd name="connsiteY1-200" fmla="*/ 334716 h 557541"/>
                <a:gd name="connsiteX2" fmla="*/ 107155 w 107155"/>
                <a:gd name="connsiteY2" fmla="*/ 554833 h 557541"/>
                <a:gd name="connsiteX0-201" fmla="*/ 22893 w 130048"/>
                <a:gd name="connsiteY0-202" fmla="*/ 0 h 557541"/>
                <a:gd name="connsiteX1-203" fmla="*/ 38294 w 130048"/>
                <a:gd name="connsiteY1-204" fmla="*/ 334716 h 557541"/>
                <a:gd name="connsiteX2-205" fmla="*/ 130048 w 130048"/>
                <a:gd name="connsiteY2-206" fmla="*/ 554833 h 557541"/>
                <a:gd name="connsiteX0-207" fmla="*/ 0 w 107155"/>
                <a:gd name="connsiteY0-208" fmla="*/ 0 h 563118"/>
                <a:gd name="connsiteX1-209" fmla="*/ 15401 w 107155"/>
                <a:gd name="connsiteY1-210" fmla="*/ 334716 h 563118"/>
                <a:gd name="connsiteX2-211" fmla="*/ 107155 w 107155"/>
                <a:gd name="connsiteY2-212" fmla="*/ 554833 h 563118"/>
                <a:gd name="connsiteX0-213" fmla="*/ 0 w 69055"/>
                <a:gd name="connsiteY0-214" fmla="*/ 0 h 591821"/>
                <a:gd name="connsiteX1-215" fmla="*/ 15401 w 69055"/>
                <a:gd name="connsiteY1-216" fmla="*/ 334716 h 591821"/>
                <a:gd name="connsiteX2-217" fmla="*/ 69055 w 69055"/>
                <a:gd name="connsiteY2-218" fmla="*/ 585790 h 591821"/>
                <a:gd name="connsiteX0-219" fmla="*/ 0 w 69055"/>
                <a:gd name="connsiteY0-220" fmla="*/ 0 h 608385"/>
                <a:gd name="connsiteX1-221" fmla="*/ 8257 w 69055"/>
                <a:gd name="connsiteY1-222" fmla="*/ 515691 h 608385"/>
                <a:gd name="connsiteX2-223" fmla="*/ 69055 w 69055"/>
                <a:gd name="connsiteY2-224" fmla="*/ 585790 h 608385"/>
                <a:gd name="connsiteX0-225" fmla="*/ 0 w 69055"/>
                <a:gd name="connsiteY0-226" fmla="*/ 0 h 609521"/>
                <a:gd name="connsiteX1-227" fmla="*/ 8257 w 69055"/>
                <a:gd name="connsiteY1-228" fmla="*/ 515691 h 609521"/>
                <a:gd name="connsiteX2-229" fmla="*/ 69055 w 69055"/>
                <a:gd name="connsiteY2-230" fmla="*/ 585790 h 609521"/>
                <a:gd name="connsiteX0-231" fmla="*/ 0 w 69055"/>
                <a:gd name="connsiteY0-232" fmla="*/ 0 h 609521"/>
                <a:gd name="connsiteX1-233" fmla="*/ 8257 w 69055"/>
                <a:gd name="connsiteY1-234" fmla="*/ 515691 h 609521"/>
                <a:gd name="connsiteX2-235" fmla="*/ 69055 w 69055"/>
                <a:gd name="connsiteY2-236" fmla="*/ 585790 h 609521"/>
                <a:gd name="connsiteX0-237" fmla="*/ 0 w 69055"/>
                <a:gd name="connsiteY0-238" fmla="*/ 0 h 609521"/>
                <a:gd name="connsiteX1-239" fmla="*/ 5876 w 69055"/>
                <a:gd name="connsiteY1-240" fmla="*/ 515691 h 609521"/>
                <a:gd name="connsiteX2-241" fmla="*/ 69055 w 69055"/>
                <a:gd name="connsiteY2-242" fmla="*/ 585790 h 609521"/>
                <a:gd name="connsiteX0-243" fmla="*/ 0 w 69055"/>
                <a:gd name="connsiteY0-244" fmla="*/ 0 h 607838"/>
                <a:gd name="connsiteX1-245" fmla="*/ 5876 w 69055"/>
                <a:gd name="connsiteY1-246" fmla="*/ 515691 h 607838"/>
                <a:gd name="connsiteX2-247" fmla="*/ 69055 w 69055"/>
                <a:gd name="connsiteY2-248" fmla="*/ 585790 h 607838"/>
                <a:gd name="connsiteX0-249" fmla="*/ 0 w 69055"/>
                <a:gd name="connsiteY0-250" fmla="*/ 0 h 610217"/>
                <a:gd name="connsiteX1-251" fmla="*/ 5876 w 69055"/>
                <a:gd name="connsiteY1-252" fmla="*/ 515691 h 610217"/>
                <a:gd name="connsiteX2-253" fmla="*/ 69055 w 69055"/>
                <a:gd name="connsiteY2-254" fmla="*/ 588171 h 610217"/>
                <a:gd name="connsiteX0-255" fmla="*/ 0 w 69055"/>
                <a:gd name="connsiteY0-256" fmla="*/ 0 h 609170"/>
                <a:gd name="connsiteX1-257" fmla="*/ 5876 w 69055"/>
                <a:gd name="connsiteY1-258" fmla="*/ 515691 h 609170"/>
                <a:gd name="connsiteX2-259" fmla="*/ 69055 w 69055"/>
                <a:gd name="connsiteY2-260" fmla="*/ 588171 h 609170"/>
                <a:gd name="connsiteX0-261" fmla="*/ 503 w 69558"/>
                <a:gd name="connsiteY0-262" fmla="*/ 0 h 609170"/>
                <a:gd name="connsiteX1-263" fmla="*/ 1616 w 69558"/>
                <a:gd name="connsiteY1-264" fmla="*/ 515691 h 609170"/>
                <a:gd name="connsiteX2-265" fmla="*/ 69558 w 69558"/>
                <a:gd name="connsiteY2-266" fmla="*/ 588171 h 6091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205" y="connsiteY2-206"/>
                </a:cxn>
              </a:cxnLst>
              <a:rect l="l" t="t" r="r" b="b"/>
              <a:pathLst>
                <a:path w="69558" h="609170">
                  <a:moveTo>
                    <a:pt x="503" y="0"/>
                  </a:moveTo>
                  <a:cubicBezTo>
                    <a:pt x="15373" y="138733"/>
                    <a:pt x="11538" y="422425"/>
                    <a:pt x="1616" y="515691"/>
                  </a:cubicBezTo>
                  <a:cubicBezTo>
                    <a:pt x="-8306" y="608957"/>
                    <a:pt x="29074" y="631036"/>
                    <a:pt x="69558" y="588171"/>
                  </a:cubicBezTo>
                </a:path>
              </a:pathLst>
            </a:cu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3264404" y="2560108"/>
              <a:ext cx="200141" cy="252661"/>
            </a:xfrm>
            <a:custGeom>
              <a:avLst/>
              <a:gdLst>
                <a:gd name="connsiteX0" fmla="*/ 150019 w 150019"/>
                <a:gd name="connsiteY0" fmla="*/ 0 h 471488"/>
                <a:gd name="connsiteX1" fmla="*/ 0 w 150019"/>
                <a:gd name="connsiteY1" fmla="*/ 471488 h 471488"/>
                <a:gd name="connsiteX0-1" fmla="*/ 150019 w 150019"/>
                <a:gd name="connsiteY0-2" fmla="*/ 0 h 471488"/>
                <a:gd name="connsiteX1-3" fmla="*/ 0 w 150019"/>
                <a:gd name="connsiteY1-4" fmla="*/ 471488 h 471488"/>
                <a:gd name="connsiteX0-5" fmla="*/ 150019 w 150019"/>
                <a:gd name="connsiteY0-6" fmla="*/ 0 h 471488"/>
                <a:gd name="connsiteX1-7" fmla="*/ 0 w 150019"/>
                <a:gd name="connsiteY1-8" fmla="*/ 471488 h 471488"/>
                <a:gd name="connsiteX0-9" fmla="*/ 154782 w 154782"/>
                <a:gd name="connsiteY0-10" fmla="*/ 0 h 471488"/>
                <a:gd name="connsiteX1-11" fmla="*/ 0 w 154782"/>
                <a:gd name="connsiteY1-12" fmla="*/ 471488 h 471488"/>
                <a:gd name="connsiteX0-13" fmla="*/ 31313 w 31313"/>
                <a:gd name="connsiteY0-14" fmla="*/ 0 h 357188"/>
                <a:gd name="connsiteX1-15" fmla="*/ 356 w 31313"/>
                <a:gd name="connsiteY1-16" fmla="*/ 357188 h 357188"/>
                <a:gd name="connsiteX0-17" fmla="*/ 69106 w 69106"/>
                <a:gd name="connsiteY0-18" fmla="*/ 0 h 357188"/>
                <a:gd name="connsiteX1-19" fmla="*/ 38149 w 69106"/>
                <a:gd name="connsiteY1-20" fmla="*/ 357188 h 357188"/>
                <a:gd name="connsiteX0-21" fmla="*/ 76676 w 76676"/>
                <a:gd name="connsiteY0-22" fmla="*/ 0 h 357188"/>
                <a:gd name="connsiteX1-23" fmla="*/ 45719 w 76676"/>
                <a:gd name="connsiteY1-24" fmla="*/ 357188 h 357188"/>
                <a:gd name="connsiteX0-25" fmla="*/ 79428 w 79428"/>
                <a:gd name="connsiteY0-26" fmla="*/ 0 h 350044"/>
                <a:gd name="connsiteX1-27" fmla="*/ 43709 w 79428"/>
                <a:gd name="connsiteY1-28" fmla="*/ 350044 h 350044"/>
                <a:gd name="connsiteX0-29" fmla="*/ 72869 w 72869"/>
                <a:gd name="connsiteY0-30" fmla="*/ 0 h 350044"/>
                <a:gd name="connsiteX1-31" fmla="*/ 37150 w 72869"/>
                <a:gd name="connsiteY1-32" fmla="*/ 350044 h 350044"/>
                <a:gd name="connsiteX0-33" fmla="*/ 79080 w 79080"/>
                <a:gd name="connsiteY0-34" fmla="*/ 0 h 350044"/>
                <a:gd name="connsiteX1-35" fmla="*/ 43361 w 79080"/>
                <a:gd name="connsiteY1-36" fmla="*/ 350044 h 350044"/>
                <a:gd name="connsiteX0-37" fmla="*/ 110702 w 110702"/>
                <a:gd name="connsiteY0-38" fmla="*/ 0 h 190501"/>
                <a:gd name="connsiteX1-39" fmla="*/ 32120 w 110702"/>
                <a:gd name="connsiteY1-40" fmla="*/ 190501 h 190501"/>
                <a:gd name="connsiteX0-41" fmla="*/ 78582 w 78582"/>
                <a:gd name="connsiteY0-42" fmla="*/ 0 h 190501"/>
                <a:gd name="connsiteX1-43" fmla="*/ 0 w 78582"/>
                <a:gd name="connsiteY1-44" fmla="*/ 190501 h 190501"/>
                <a:gd name="connsiteX0-45" fmla="*/ 78582 w 78582"/>
                <a:gd name="connsiteY0-46" fmla="*/ 0 h 190501"/>
                <a:gd name="connsiteX1-47" fmla="*/ 0 w 78582"/>
                <a:gd name="connsiteY1-48" fmla="*/ 190501 h 190501"/>
                <a:gd name="connsiteX0-49" fmla="*/ 80963 w 80963"/>
                <a:gd name="connsiteY0-50" fmla="*/ 0 h 171451"/>
                <a:gd name="connsiteX1-51" fmla="*/ 0 w 80963"/>
                <a:gd name="connsiteY1-52" fmla="*/ 171451 h 171451"/>
                <a:gd name="connsiteX0-53" fmla="*/ 80963 w 80963"/>
                <a:gd name="connsiteY0-54" fmla="*/ 0 h 171451"/>
                <a:gd name="connsiteX1-55" fmla="*/ 0 w 80963"/>
                <a:gd name="connsiteY1-56" fmla="*/ 171451 h 171451"/>
                <a:gd name="connsiteX0-57" fmla="*/ 21525 w 40772"/>
                <a:gd name="connsiteY0-58" fmla="*/ 0 h 300039"/>
                <a:gd name="connsiteX1-59" fmla="*/ 40575 w 40772"/>
                <a:gd name="connsiteY1-60" fmla="*/ 300039 h 300039"/>
                <a:gd name="connsiteX0-61" fmla="*/ 21120 w 42743"/>
                <a:gd name="connsiteY0-62" fmla="*/ 0 h 323851"/>
                <a:gd name="connsiteX1-63" fmla="*/ 42551 w 42743"/>
                <a:gd name="connsiteY1-64" fmla="*/ 323851 h 323851"/>
                <a:gd name="connsiteX0-65" fmla="*/ 22236 w 43667"/>
                <a:gd name="connsiteY0-66" fmla="*/ 0 h 323851"/>
                <a:gd name="connsiteX1-67" fmla="*/ 43667 w 43667"/>
                <a:gd name="connsiteY1-68" fmla="*/ 323851 h 323851"/>
                <a:gd name="connsiteX0-69" fmla="*/ 185 w 21616"/>
                <a:gd name="connsiteY0-70" fmla="*/ 0 h 323851"/>
                <a:gd name="connsiteX1-71" fmla="*/ 21616 w 21616"/>
                <a:gd name="connsiteY1-72" fmla="*/ 323851 h 323851"/>
                <a:gd name="connsiteX0-73" fmla="*/ 1374 w 22805"/>
                <a:gd name="connsiteY0-74" fmla="*/ 0 h 323851"/>
                <a:gd name="connsiteX1-75" fmla="*/ 22805 w 22805"/>
                <a:gd name="connsiteY1-76" fmla="*/ 323851 h 323851"/>
                <a:gd name="connsiteX0-77" fmla="*/ 713 w 26906"/>
                <a:gd name="connsiteY0-78" fmla="*/ 0 h 209551"/>
                <a:gd name="connsiteX1-79" fmla="*/ 26906 w 26906"/>
                <a:gd name="connsiteY1-80" fmla="*/ 209551 h 209551"/>
                <a:gd name="connsiteX0-81" fmla="*/ 2209 w 28402"/>
                <a:gd name="connsiteY0-82" fmla="*/ 0 h 209551"/>
                <a:gd name="connsiteX1-83" fmla="*/ 28402 w 28402"/>
                <a:gd name="connsiteY1-84" fmla="*/ 209551 h 209551"/>
                <a:gd name="connsiteX0-85" fmla="*/ 6441 w 32634"/>
                <a:gd name="connsiteY0-86" fmla="*/ 0 h 209551"/>
                <a:gd name="connsiteX1-87" fmla="*/ 32634 w 32634"/>
                <a:gd name="connsiteY1-88" fmla="*/ 209551 h 209551"/>
                <a:gd name="connsiteX0-89" fmla="*/ 5843 w 34417"/>
                <a:gd name="connsiteY0-90" fmla="*/ 0 h 197645"/>
                <a:gd name="connsiteX1-91" fmla="*/ 34417 w 34417"/>
                <a:gd name="connsiteY1-92" fmla="*/ 197645 h 197645"/>
                <a:gd name="connsiteX0-93" fmla="*/ 1630 w 30204"/>
                <a:gd name="connsiteY0-94" fmla="*/ 0 h 197645"/>
                <a:gd name="connsiteX1-95" fmla="*/ 30204 w 30204"/>
                <a:gd name="connsiteY1-96" fmla="*/ 197645 h 197645"/>
                <a:gd name="connsiteX0-97" fmla="*/ 1630 w 30204"/>
                <a:gd name="connsiteY0-98" fmla="*/ 0 h 200026"/>
                <a:gd name="connsiteX1-99" fmla="*/ 30204 w 30204"/>
                <a:gd name="connsiteY1-100" fmla="*/ 200026 h 200026"/>
                <a:gd name="connsiteX0-101" fmla="*/ 1630 w 30204"/>
                <a:gd name="connsiteY0-102" fmla="*/ 0 h 190501"/>
                <a:gd name="connsiteX1-103" fmla="*/ 30204 w 30204"/>
                <a:gd name="connsiteY1-104" fmla="*/ 190501 h 190501"/>
                <a:gd name="connsiteX0-105" fmla="*/ 1630 w 30204"/>
                <a:gd name="connsiteY0-106" fmla="*/ 0 h 197645"/>
                <a:gd name="connsiteX1-107" fmla="*/ 30204 w 30204"/>
                <a:gd name="connsiteY1-108" fmla="*/ 197645 h 197645"/>
                <a:gd name="connsiteX0-109" fmla="*/ 35 w 150052"/>
                <a:gd name="connsiteY0-110" fmla="*/ 0 h 140495"/>
                <a:gd name="connsiteX1-111" fmla="*/ 150052 w 150052"/>
                <a:gd name="connsiteY1-112" fmla="*/ 140495 h 140495"/>
                <a:gd name="connsiteX0-113" fmla="*/ 26 w 200049"/>
                <a:gd name="connsiteY0-114" fmla="*/ 0 h 242888"/>
                <a:gd name="connsiteX1-115" fmla="*/ 200049 w 200049"/>
                <a:gd name="connsiteY1-116" fmla="*/ 242888 h 242888"/>
                <a:gd name="connsiteX0-117" fmla="*/ 25 w 200048"/>
                <a:gd name="connsiteY0-118" fmla="*/ 0 h 242888"/>
                <a:gd name="connsiteX1-119" fmla="*/ 200048 w 200048"/>
                <a:gd name="connsiteY1-120" fmla="*/ 242888 h 242888"/>
                <a:gd name="connsiteX0-121" fmla="*/ 0 w 200023"/>
                <a:gd name="connsiteY0-122" fmla="*/ 11928 h 254816"/>
                <a:gd name="connsiteX1-123" fmla="*/ 200023 w 200023"/>
                <a:gd name="connsiteY1-124" fmla="*/ 254816 h 254816"/>
                <a:gd name="connsiteX0-125" fmla="*/ 0 w 200023"/>
                <a:gd name="connsiteY0-126" fmla="*/ 12180 h 250306"/>
                <a:gd name="connsiteX1-127" fmla="*/ 200023 w 200023"/>
                <a:gd name="connsiteY1-128" fmla="*/ 250306 h 250306"/>
                <a:gd name="connsiteX0-129" fmla="*/ 0 w 200023"/>
                <a:gd name="connsiteY0-130" fmla="*/ 12180 h 250306"/>
                <a:gd name="connsiteX1-131" fmla="*/ 200023 w 200023"/>
                <a:gd name="connsiteY1-132" fmla="*/ 250306 h 2503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00023" h="250306">
                  <a:moveTo>
                    <a:pt x="0" y="12180"/>
                  </a:moveTo>
                  <a:cubicBezTo>
                    <a:pt x="83343" y="-47351"/>
                    <a:pt x="166685" y="124100"/>
                    <a:pt x="200023" y="250306"/>
                  </a:cubicBezTo>
                </a:path>
              </a:pathLst>
            </a:cu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3497900" y="2979618"/>
              <a:ext cx="181080" cy="243127"/>
            </a:xfrm>
            <a:custGeom>
              <a:avLst/>
              <a:gdLst>
                <a:gd name="connsiteX0" fmla="*/ 150019 w 150019"/>
                <a:gd name="connsiteY0" fmla="*/ 0 h 471488"/>
                <a:gd name="connsiteX1" fmla="*/ 0 w 150019"/>
                <a:gd name="connsiteY1" fmla="*/ 471488 h 471488"/>
                <a:gd name="connsiteX0-1" fmla="*/ 150019 w 150019"/>
                <a:gd name="connsiteY0-2" fmla="*/ 0 h 471488"/>
                <a:gd name="connsiteX1-3" fmla="*/ 0 w 150019"/>
                <a:gd name="connsiteY1-4" fmla="*/ 471488 h 471488"/>
                <a:gd name="connsiteX0-5" fmla="*/ 150019 w 150019"/>
                <a:gd name="connsiteY0-6" fmla="*/ 0 h 471488"/>
                <a:gd name="connsiteX1-7" fmla="*/ 0 w 150019"/>
                <a:gd name="connsiteY1-8" fmla="*/ 471488 h 471488"/>
                <a:gd name="connsiteX0-9" fmla="*/ 154782 w 154782"/>
                <a:gd name="connsiteY0-10" fmla="*/ 0 h 471488"/>
                <a:gd name="connsiteX1-11" fmla="*/ 0 w 154782"/>
                <a:gd name="connsiteY1-12" fmla="*/ 471488 h 471488"/>
                <a:gd name="connsiteX0-13" fmla="*/ 31313 w 31313"/>
                <a:gd name="connsiteY0-14" fmla="*/ 0 h 357188"/>
                <a:gd name="connsiteX1-15" fmla="*/ 356 w 31313"/>
                <a:gd name="connsiteY1-16" fmla="*/ 357188 h 357188"/>
                <a:gd name="connsiteX0-17" fmla="*/ 69106 w 69106"/>
                <a:gd name="connsiteY0-18" fmla="*/ 0 h 357188"/>
                <a:gd name="connsiteX1-19" fmla="*/ 38149 w 69106"/>
                <a:gd name="connsiteY1-20" fmla="*/ 357188 h 357188"/>
                <a:gd name="connsiteX0-21" fmla="*/ 76676 w 76676"/>
                <a:gd name="connsiteY0-22" fmla="*/ 0 h 357188"/>
                <a:gd name="connsiteX1-23" fmla="*/ 45719 w 76676"/>
                <a:gd name="connsiteY1-24" fmla="*/ 357188 h 357188"/>
                <a:gd name="connsiteX0-25" fmla="*/ 79428 w 79428"/>
                <a:gd name="connsiteY0-26" fmla="*/ 0 h 350044"/>
                <a:gd name="connsiteX1-27" fmla="*/ 43709 w 79428"/>
                <a:gd name="connsiteY1-28" fmla="*/ 350044 h 350044"/>
                <a:gd name="connsiteX0-29" fmla="*/ 72869 w 72869"/>
                <a:gd name="connsiteY0-30" fmla="*/ 0 h 350044"/>
                <a:gd name="connsiteX1-31" fmla="*/ 37150 w 72869"/>
                <a:gd name="connsiteY1-32" fmla="*/ 350044 h 350044"/>
                <a:gd name="connsiteX0-33" fmla="*/ 79080 w 79080"/>
                <a:gd name="connsiteY0-34" fmla="*/ 0 h 350044"/>
                <a:gd name="connsiteX1-35" fmla="*/ 43361 w 79080"/>
                <a:gd name="connsiteY1-36" fmla="*/ 350044 h 350044"/>
                <a:gd name="connsiteX0-37" fmla="*/ 110702 w 110702"/>
                <a:gd name="connsiteY0-38" fmla="*/ 0 h 190501"/>
                <a:gd name="connsiteX1-39" fmla="*/ 32120 w 110702"/>
                <a:gd name="connsiteY1-40" fmla="*/ 190501 h 190501"/>
                <a:gd name="connsiteX0-41" fmla="*/ 78582 w 78582"/>
                <a:gd name="connsiteY0-42" fmla="*/ 0 h 190501"/>
                <a:gd name="connsiteX1-43" fmla="*/ 0 w 78582"/>
                <a:gd name="connsiteY1-44" fmla="*/ 190501 h 190501"/>
                <a:gd name="connsiteX0-45" fmla="*/ 78582 w 78582"/>
                <a:gd name="connsiteY0-46" fmla="*/ 0 h 190501"/>
                <a:gd name="connsiteX1-47" fmla="*/ 0 w 78582"/>
                <a:gd name="connsiteY1-48" fmla="*/ 190501 h 190501"/>
                <a:gd name="connsiteX0-49" fmla="*/ 80963 w 80963"/>
                <a:gd name="connsiteY0-50" fmla="*/ 0 h 171451"/>
                <a:gd name="connsiteX1-51" fmla="*/ 0 w 80963"/>
                <a:gd name="connsiteY1-52" fmla="*/ 171451 h 171451"/>
                <a:gd name="connsiteX0-53" fmla="*/ 80963 w 80963"/>
                <a:gd name="connsiteY0-54" fmla="*/ 0 h 171451"/>
                <a:gd name="connsiteX1-55" fmla="*/ 0 w 80963"/>
                <a:gd name="connsiteY1-56" fmla="*/ 171451 h 171451"/>
                <a:gd name="connsiteX0-57" fmla="*/ 21525 w 40772"/>
                <a:gd name="connsiteY0-58" fmla="*/ 0 h 300039"/>
                <a:gd name="connsiteX1-59" fmla="*/ 40575 w 40772"/>
                <a:gd name="connsiteY1-60" fmla="*/ 300039 h 300039"/>
                <a:gd name="connsiteX0-61" fmla="*/ 21120 w 42743"/>
                <a:gd name="connsiteY0-62" fmla="*/ 0 h 323851"/>
                <a:gd name="connsiteX1-63" fmla="*/ 42551 w 42743"/>
                <a:gd name="connsiteY1-64" fmla="*/ 323851 h 323851"/>
                <a:gd name="connsiteX0-65" fmla="*/ 22236 w 43667"/>
                <a:gd name="connsiteY0-66" fmla="*/ 0 h 323851"/>
                <a:gd name="connsiteX1-67" fmla="*/ 43667 w 43667"/>
                <a:gd name="connsiteY1-68" fmla="*/ 323851 h 323851"/>
                <a:gd name="connsiteX0-69" fmla="*/ 185 w 21616"/>
                <a:gd name="connsiteY0-70" fmla="*/ 0 h 323851"/>
                <a:gd name="connsiteX1-71" fmla="*/ 21616 w 21616"/>
                <a:gd name="connsiteY1-72" fmla="*/ 323851 h 323851"/>
                <a:gd name="connsiteX0-73" fmla="*/ 1374 w 22805"/>
                <a:gd name="connsiteY0-74" fmla="*/ 0 h 323851"/>
                <a:gd name="connsiteX1-75" fmla="*/ 22805 w 22805"/>
                <a:gd name="connsiteY1-76" fmla="*/ 323851 h 323851"/>
                <a:gd name="connsiteX0-77" fmla="*/ 713 w 26906"/>
                <a:gd name="connsiteY0-78" fmla="*/ 0 h 209551"/>
                <a:gd name="connsiteX1-79" fmla="*/ 26906 w 26906"/>
                <a:gd name="connsiteY1-80" fmla="*/ 209551 h 209551"/>
                <a:gd name="connsiteX0-81" fmla="*/ 2209 w 28402"/>
                <a:gd name="connsiteY0-82" fmla="*/ 0 h 209551"/>
                <a:gd name="connsiteX1-83" fmla="*/ 28402 w 28402"/>
                <a:gd name="connsiteY1-84" fmla="*/ 209551 h 209551"/>
                <a:gd name="connsiteX0-85" fmla="*/ 6441 w 32634"/>
                <a:gd name="connsiteY0-86" fmla="*/ 0 h 209551"/>
                <a:gd name="connsiteX1-87" fmla="*/ 32634 w 32634"/>
                <a:gd name="connsiteY1-88" fmla="*/ 209551 h 209551"/>
                <a:gd name="connsiteX0-89" fmla="*/ 5843 w 34417"/>
                <a:gd name="connsiteY0-90" fmla="*/ 0 h 197645"/>
                <a:gd name="connsiteX1-91" fmla="*/ 34417 w 34417"/>
                <a:gd name="connsiteY1-92" fmla="*/ 197645 h 197645"/>
                <a:gd name="connsiteX0-93" fmla="*/ 1630 w 30204"/>
                <a:gd name="connsiteY0-94" fmla="*/ 0 h 197645"/>
                <a:gd name="connsiteX1-95" fmla="*/ 30204 w 30204"/>
                <a:gd name="connsiteY1-96" fmla="*/ 197645 h 197645"/>
                <a:gd name="connsiteX0-97" fmla="*/ 1630 w 30204"/>
                <a:gd name="connsiteY0-98" fmla="*/ 0 h 200026"/>
                <a:gd name="connsiteX1-99" fmla="*/ 30204 w 30204"/>
                <a:gd name="connsiteY1-100" fmla="*/ 200026 h 200026"/>
                <a:gd name="connsiteX0-101" fmla="*/ 1630 w 30204"/>
                <a:gd name="connsiteY0-102" fmla="*/ 0 h 190501"/>
                <a:gd name="connsiteX1-103" fmla="*/ 30204 w 30204"/>
                <a:gd name="connsiteY1-104" fmla="*/ 190501 h 190501"/>
                <a:gd name="connsiteX0-105" fmla="*/ 1630 w 30204"/>
                <a:gd name="connsiteY0-106" fmla="*/ 0 h 197645"/>
                <a:gd name="connsiteX1-107" fmla="*/ 30204 w 30204"/>
                <a:gd name="connsiteY1-108" fmla="*/ 197645 h 197645"/>
                <a:gd name="connsiteX0-109" fmla="*/ 29 w 178622"/>
                <a:gd name="connsiteY0-110" fmla="*/ 0 h 197645"/>
                <a:gd name="connsiteX1-111" fmla="*/ 178622 w 178622"/>
                <a:gd name="connsiteY1-112" fmla="*/ 197645 h 197645"/>
                <a:gd name="connsiteX0-113" fmla="*/ 0 w 178593"/>
                <a:gd name="connsiteY0-114" fmla="*/ 0 h 209250"/>
                <a:gd name="connsiteX1-115" fmla="*/ 69881 w 178593"/>
                <a:gd name="connsiteY1-116" fmla="*/ 209250 h 209250"/>
                <a:gd name="connsiteX2" fmla="*/ 178593 w 178593"/>
                <a:gd name="connsiteY2" fmla="*/ 197645 h 209250"/>
                <a:gd name="connsiteX0-117" fmla="*/ 0 w 178593"/>
                <a:gd name="connsiteY0-118" fmla="*/ 0 h 213476"/>
                <a:gd name="connsiteX1-119" fmla="*/ 69881 w 178593"/>
                <a:gd name="connsiteY1-120" fmla="*/ 209250 h 213476"/>
                <a:gd name="connsiteX2-121" fmla="*/ 178593 w 178593"/>
                <a:gd name="connsiteY2-122" fmla="*/ 197645 h 213476"/>
                <a:gd name="connsiteX0-123" fmla="*/ 0 w 178593"/>
                <a:gd name="connsiteY0-124" fmla="*/ 0 h 220485"/>
                <a:gd name="connsiteX1-125" fmla="*/ 69881 w 178593"/>
                <a:gd name="connsiteY1-126" fmla="*/ 209250 h 220485"/>
                <a:gd name="connsiteX2-127" fmla="*/ 178593 w 178593"/>
                <a:gd name="connsiteY2-128" fmla="*/ 197645 h 220485"/>
                <a:gd name="connsiteX0-129" fmla="*/ 0 w 178593"/>
                <a:gd name="connsiteY0-130" fmla="*/ 0 h 249138"/>
                <a:gd name="connsiteX1-131" fmla="*/ 69881 w 178593"/>
                <a:gd name="connsiteY1-132" fmla="*/ 209250 h 249138"/>
                <a:gd name="connsiteX2-133" fmla="*/ 178593 w 178593"/>
                <a:gd name="connsiteY2-134" fmla="*/ 197645 h 249138"/>
                <a:gd name="connsiteX0-135" fmla="*/ 0 w 178593"/>
                <a:gd name="connsiteY0-136" fmla="*/ 0 h 249138"/>
                <a:gd name="connsiteX1-137" fmla="*/ 69881 w 178593"/>
                <a:gd name="connsiteY1-138" fmla="*/ 209250 h 249138"/>
                <a:gd name="connsiteX2-139" fmla="*/ 178593 w 178593"/>
                <a:gd name="connsiteY2-140" fmla="*/ 197645 h 249138"/>
                <a:gd name="connsiteX0-141" fmla="*/ 0 w 178593"/>
                <a:gd name="connsiteY0-142" fmla="*/ 0 h 245572"/>
                <a:gd name="connsiteX1-143" fmla="*/ 77025 w 178593"/>
                <a:gd name="connsiteY1-144" fmla="*/ 202107 h 245572"/>
                <a:gd name="connsiteX2-145" fmla="*/ 178593 w 178593"/>
                <a:gd name="connsiteY2-146" fmla="*/ 197645 h 245572"/>
                <a:gd name="connsiteX0-147" fmla="*/ 0 w 178593"/>
                <a:gd name="connsiteY0-148" fmla="*/ 0 h 242851"/>
                <a:gd name="connsiteX1-149" fmla="*/ 77025 w 178593"/>
                <a:gd name="connsiteY1-150" fmla="*/ 202107 h 242851"/>
                <a:gd name="connsiteX2-151" fmla="*/ 178593 w 178593"/>
                <a:gd name="connsiteY2-152" fmla="*/ 197645 h 2428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121" y="connsiteY2-122"/>
                </a:cxn>
              </a:cxnLst>
              <a:rect l="l" t="t" r="r" b="b"/>
              <a:pathLst>
                <a:path w="178593" h="242851">
                  <a:moveTo>
                    <a:pt x="0" y="0"/>
                  </a:moveTo>
                  <a:cubicBezTo>
                    <a:pt x="10059" y="59879"/>
                    <a:pt x="42130" y="149418"/>
                    <a:pt x="77025" y="202107"/>
                  </a:cubicBezTo>
                  <a:cubicBezTo>
                    <a:pt x="111920" y="254796"/>
                    <a:pt x="159541" y="259557"/>
                    <a:pt x="178593" y="197645"/>
                  </a:cubicBezTo>
                </a:path>
              </a:pathLst>
            </a:cu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3545553" y="3094030"/>
              <a:ext cx="119133" cy="95343"/>
            </a:xfrm>
            <a:custGeom>
              <a:avLst/>
              <a:gdLst>
                <a:gd name="connsiteX0" fmla="*/ 150019 w 150019"/>
                <a:gd name="connsiteY0" fmla="*/ 0 h 471488"/>
                <a:gd name="connsiteX1" fmla="*/ 0 w 150019"/>
                <a:gd name="connsiteY1" fmla="*/ 471488 h 471488"/>
                <a:gd name="connsiteX0-1" fmla="*/ 150019 w 150019"/>
                <a:gd name="connsiteY0-2" fmla="*/ 0 h 471488"/>
                <a:gd name="connsiteX1-3" fmla="*/ 0 w 150019"/>
                <a:gd name="connsiteY1-4" fmla="*/ 471488 h 471488"/>
                <a:gd name="connsiteX0-5" fmla="*/ 150019 w 150019"/>
                <a:gd name="connsiteY0-6" fmla="*/ 0 h 471488"/>
                <a:gd name="connsiteX1-7" fmla="*/ 0 w 150019"/>
                <a:gd name="connsiteY1-8" fmla="*/ 471488 h 471488"/>
                <a:gd name="connsiteX0-9" fmla="*/ 154782 w 154782"/>
                <a:gd name="connsiteY0-10" fmla="*/ 0 h 471488"/>
                <a:gd name="connsiteX1-11" fmla="*/ 0 w 154782"/>
                <a:gd name="connsiteY1-12" fmla="*/ 471488 h 471488"/>
                <a:gd name="connsiteX0-13" fmla="*/ 31313 w 31313"/>
                <a:gd name="connsiteY0-14" fmla="*/ 0 h 357188"/>
                <a:gd name="connsiteX1-15" fmla="*/ 356 w 31313"/>
                <a:gd name="connsiteY1-16" fmla="*/ 357188 h 357188"/>
                <a:gd name="connsiteX0-17" fmla="*/ 69106 w 69106"/>
                <a:gd name="connsiteY0-18" fmla="*/ 0 h 357188"/>
                <a:gd name="connsiteX1-19" fmla="*/ 38149 w 69106"/>
                <a:gd name="connsiteY1-20" fmla="*/ 357188 h 357188"/>
                <a:gd name="connsiteX0-21" fmla="*/ 76676 w 76676"/>
                <a:gd name="connsiteY0-22" fmla="*/ 0 h 357188"/>
                <a:gd name="connsiteX1-23" fmla="*/ 45719 w 76676"/>
                <a:gd name="connsiteY1-24" fmla="*/ 357188 h 357188"/>
                <a:gd name="connsiteX0-25" fmla="*/ 79428 w 79428"/>
                <a:gd name="connsiteY0-26" fmla="*/ 0 h 350044"/>
                <a:gd name="connsiteX1-27" fmla="*/ 43709 w 79428"/>
                <a:gd name="connsiteY1-28" fmla="*/ 350044 h 350044"/>
                <a:gd name="connsiteX0-29" fmla="*/ 72869 w 72869"/>
                <a:gd name="connsiteY0-30" fmla="*/ 0 h 350044"/>
                <a:gd name="connsiteX1-31" fmla="*/ 37150 w 72869"/>
                <a:gd name="connsiteY1-32" fmla="*/ 350044 h 350044"/>
                <a:gd name="connsiteX0-33" fmla="*/ 79080 w 79080"/>
                <a:gd name="connsiteY0-34" fmla="*/ 0 h 350044"/>
                <a:gd name="connsiteX1-35" fmla="*/ 43361 w 79080"/>
                <a:gd name="connsiteY1-36" fmla="*/ 350044 h 350044"/>
                <a:gd name="connsiteX0-37" fmla="*/ 110702 w 110702"/>
                <a:gd name="connsiteY0-38" fmla="*/ 0 h 190501"/>
                <a:gd name="connsiteX1-39" fmla="*/ 32120 w 110702"/>
                <a:gd name="connsiteY1-40" fmla="*/ 190501 h 190501"/>
                <a:gd name="connsiteX0-41" fmla="*/ 78582 w 78582"/>
                <a:gd name="connsiteY0-42" fmla="*/ 0 h 190501"/>
                <a:gd name="connsiteX1-43" fmla="*/ 0 w 78582"/>
                <a:gd name="connsiteY1-44" fmla="*/ 190501 h 190501"/>
                <a:gd name="connsiteX0-45" fmla="*/ 78582 w 78582"/>
                <a:gd name="connsiteY0-46" fmla="*/ 0 h 190501"/>
                <a:gd name="connsiteX1-47" fmla="*/ 0 w 78582"/>
                <a:gd name="connsiteY1-48" fmla="*/ 190501 h 190501"/>
                <a:gd name="connsiteX0-49" fmla="*/ 80963 w 80963"/>
                <a:gd name="connsiteY0-50" fmla="*/ 0 h 171451"/>
                <a:gd name="connsiteX1-51" fmla="*/ 0 w 80963"/>
                <a:gd name="connsiteY1-52" fmla="*/ 171451 h 171451"/>
                <a:gd name="connsiteX0-53" fmla="*/ 80963 w 80963"/>
                <a:gd name="connsiteY0-54" fmla="*/ 0 h 171451"/>
                <a:gd name="connsiteX1-55" fmla="*/ 0 w 80963"/>
                <a:gd name="connsiteY1-56" fmla="*/ 171451 h 171451"/>
                <a:gd name="connsiteX0-57" fmla="*/ 21525 w 40772"/>
                <a:gd name="connsiteY0-58" fmla="*/ 0 h 300039"/>
                <a:gd name="connsiteX1-59" fmla="*/ 40575 w 40772"/>
                <a:gd name="connsiteY1-60" fmla="*/ 300039 h 300039"/>
                <a:gd name="connsiteX0-61" fmla="*/ 21120 w 42743"/>
                <a:gd name="connsiteY0-62" fmla="*/ 0 h 323851"/>
                <a:gd name="connsiteX1-63" fmla="*/ 42551 w 42743"/>
                <a:gd name="connsiteY1-64" fmla="*/ 323851 h 323851"/>
                <a:gd name="connsiteX0-65" fmla="*/ 22236 w 43667"/>
                <a:gd name="connsiteY0-66" fmla="*/ 0 h 323851"/>
                <a:gd name="connsiteX1-67" fmla="*/ 43667 w 43667"/>
                <a:gd name="connsiteY1-68" fmla="*/ 323851 h 323851"/>
                <a:gd name="connsiteX0-69" fmla="*/ 185 w 21616"/>
                <a:gd name="connsiteY0-70" fmla="*/ 0 h 323851"/>
                <a:gd name="connsiteX1-71" fmla="*/ 21616 w 21616"/>
                <a:gd name="connsiteY1-72" fmla="*/ 323851 h 323851"/>
                <a:gd name="connsiteX0-73" fmla="*/ 1374 w 22805"/>
                <a:gd name="connsiteY0-74" fmla="*/ 0 h 323851"/>
                <a:gd name="connsiteX1-75" fmla="*/ 22805 w 22805"/>
                <a:gd name="connsiteY1-76" fmla="*/ 323851 h 323851"/>
                <a:gd name="connsiteX0-77" fmla="*/ 713 w 26906"/>
                <a:gd name="connsiteY0-78" fmla="*/ 0 h 209551"/>
                <a:gd name="connsiteX1-79" fmla="*/ 26906 w 26906"/>
                <a:gd name="connsiteY1-80" fmla="*/ 209551 h 209551"/>
                <a:gd name="connsiteX0-81" fmla="*/ 2209 w 28402"/>
                <a:gd name="connsiteY0-82" fmla="*/ 0 h 209551"/>
                <a:gd name="connsiteX1-83" fmla="*/ 28402 w 28402"/>
                <a:gd name="connsiteY1-84" fmla="*/ 209551 h 209551"/>
                <a:gd name="connsiteX0-85" fmla="*/ 6441 w 32634"/>
                <a:gd name="connsiteY0-86" fmla="*/ 0 h 209551"/>
                <a:gd name="connsiteX1-87" fmla="*/ 32634 w 32634"/>
                <a:gd name="connsiteY1-88" fmla="*/ 209551 h 209551"/>
                <a:gd name="connsiteX0-89" fmla="*/ 5843 w 34417"/>
                <a:gd name="connsiteY0-90" fmla="*/ 0 h 197645"/>
                <a:gd name="connsiteX1-91" fmla="*/ 34417 w 34417"/>
                <a:gd name="connsiteY1-92" fmla="*/ 197645 h 197645"/>
                <a:gd name="connsiteX0-93" fmla="*/ 1630 w 30204"/>
                <a:gd name="connsiteY0-94" fmla="*/ 0 h 197645"/>
                <a:gd name="connsiteX1-95" fmla="*/ 30204 w 30204"/>
                <a:gd name="connsiteY1-96" fmla="*/ 197645 h 197645"/>
                <a:gd name="connsiteX0-97" fmla="*/ 1630 w 30204"/>
                <a:gd name="connsiteY0-98" fmla="*/ 0 h 200026"/>
                <a:gd name="connsiteX1-99" fmla="*/ 30204 w 30204"/>
                <a:gd name="connsiteY1-100" fmla="*/ 200026 h 200026"/>
                <a:gd name="connsiteX0-101" fmla="*/ 1630 w 30204"/>
                <a:gd name="connsiteY0-102" fmla="*/ 0 h 190501"/>
                <a:gd name="connsiteX1-103" fmla="*/ 30204 w 30204"/>
                <a:gd name="connsiteY1-104" fmla="*/ 190501 h 190501"/>
                <a:gd name="connsiteX0-105" fmla="*/ 1630 w 30204"/>
                <a:gd name="connsiteY0-106" fmla="*/ 0 h 197645"/>
                <a:gd name="connsiteX1-107" fmla="*/ 30204 w 30204"/>
                <a:gd name="connsiteY1-108" fmla="*/ 197645 h 197645"/>
                <a:gd name="connsiteX0-109" fmla="*/ 76 w 88181"/>
                <a:gd name="connsiteY0-110" fmla="*/ 0 h 166689"/>
                <a:gd name="connsiteX1-111" fmla="*/ 88181 w 88181"/>
                <a:gd name="connsiteY1-112" fmla="*/ 166689 h 166689"/>
                <a:gd name="connsiteX0-113" fmla="*/ 49 w 116729"/>
                <a:gd name="connsiteY0-114" fmla="*/ 0 h 66676"/>
                <a:gd name="connsiteX1-115" fmla="*/ 116729 w 116729"/>
                <a:gd name="connsiteY1-116" fmla="*/ 66676 h 66676"/>
                <a:gd name="connsiteX0-117" fmla="*/ 40 w 116720"/>
                <a:gd name="connsiteY0-118" fmla="*/ 0 h 91308"/>
                <a:gd name="connsiteX1-119" fmla="*/ 116720 w 116720"/>
                <a:gd name="connsiteY1-120" fmla="*/ 66676 h 91308"/>
                <a:gd name="connsiteX0-121" fmla="*/ 0 w 116680"/>
                <a:gd name="connsiteY0-122" fmla="*/ 0 h 94386"/>
                <a:gd name="connsiteX1-123" fmla="*/ 116680 w 116680"/>
                <a:gd name="connsiteY1-124" fmla="*/ 66676 h 943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16680" h="94386">
                  <a:moveTo>
                    <a:pt x="0" y="0"/>
                  </a:moveTo>
                  <a:cubicBezTo>
                    <a:pt x="30957" y="92870"/>
                    <a:pt x="102392" y="121445"/>
                    <a:pt x="116680" y="66676"/>
                  </a:cubicBezTo>
                </a:path>
              </a:pathLst>
            </a:cu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4269873" y="2755563"/>
              <a:ext cx="314507" cy="71506"/>
            </a:xfrm>
            <a:custGeom>
              <a:avLst/>
              <a:gdLst>
                <a:gd name="connsiteX0" fmla="*/ 150019 w 150019"/>
                <a:gd name="connsiteY0" fmla="*/ 0 h 471488"/>
                <a:gd name="connsiteX1" fmla="*/ 0 w 150019"/>
                <a:gd name="connsiteY1" fmla="*/ 471488 h 471488"/>
                <a:gd name="connsiteX0-1" fmla="*/ 150019 w 150019"/>
                <a:gd name="connsiteY0-2" fmla="*/ 0 h 471488"/>
                <a:gd name="connsiteX1-3" fmla="*/ 0 w 150019"/>
                <a:gd name="connsiteY1-4" fmla="*/ 471488 h 471488"/>
                <a:gd name="connsiteX0-5" fmla="*/ 150019 w 150019"/>
                <a:gd name="connsiteY0-6" fmla="*/ 0 h 471488"/>
                <a:gd name="connsiteX1-7" fmla="*/ 0 w 150019"/>
                <a:gd name="connsiteY1-8" fmla="*/ 471488 h 471488"/>
                <a:gd name="connsiteX0-9" fmla="*/ 154782 w 154782"/>
                <a:gd name="connsiteY0-10" fmla="*/ 0 h 471488"/>
                <a:gd name="connsiteX1-11" fmla="*/ 0 w 154782"/>
                <a:gd name="connsiteY1-12" fmla="*/ 471488 h 471488"/>
                <a:gd name="connsiteX0-13" fmla="*/ 31313 w 31313"/>
                <a:gd name="connsiteY0-14" fmla="*/ 0 h 357188"/>
                <a:gd name="connsiteX1-15" fmla="*/ 356 w 31313"/>
                <a:gd name="connsiteY1-16" fmla="*/ 357188 h 357188"/>
                <a:gd name="connsiteX0-17" fmla="*/ 69106 w 69106"/>
                <a:gd name="connsiteY0-18" fmla="*/ 0 h 357188"/>
                <a:gd name="connsiteX1-19" fmla="*/ 38149 w 69106"/>
                <a:gd name="connsiteY1-20" fmla="*/ 357188 h 357188"/>
                <a:gd name="connsiteX0-21" fmla="*/ 76676 w 76676"/>
                <a:gd name="connsiteY0-22" fmla="*/ 0 h 357188"/>
                <a:gd name="connsiteX1-23" fmla="*/ 45719 w 76676"/>
                <a:gd name="connsiteY1-24" fmla="*/ 357188 h 357188"/>
                <a:gd name="connsiteX0-25" fmla="*/ 79428 w 79428"/>
                <a:gd name="connsiteY0-26" fmla="*/ 0 h 350044"/>
                <a:gd name="connsiteX1-27" fmla="*/ 43709 w 79428"/>
                <a:gd name="connsiteY1-28" fmla="*/ 350044 h 350044"/>
                <a:gd name="connsiteX0-29" fmla="*/ 72869 w 72869"/>
                <a:gd name="connsiteY0-30" fmla="*/ 0 h 350044"/>
                <a:gd name="connsiteX1-31" fmla="*/ 37150 w 72869"/>
                <a:gd name="connsiteY1-32" fmla="*/ 350044 h 350044"/>
                <a:gd name="connsiteX0-33" fmla="*/ 79080 w 79080"/>
                <a:gd name="connsiteY0-34" fmla="*/ 0 h 350044"/>
                <a:gd name="connsiteX1-35" fmla="*/ 43361 w 79080"/>
                <a:gd name="connsiteY1-36" fmla="*/ 350044 h 350044"/>
                <a:gd name="connsiteX0-37" fmla="*/ 110702 w 110702"/>
                <a:gd name="connsiteY0-38" fmla="*/ 0 h 190501"/>
                <a:gd name="connsiteX1-39" fmla="*/ 32120 w 110702"/>
                <a:gd name="connsiteY1-40" fmla="*/ 190501 h 190501"/>
                <a:gd name="connsiteX0-41" fmla="*/ 78582 w 78582"/>
                <a:gd name="connsiteY0-42" fmla="*/ 0 h 190501"/>
                <a:gd name="connsiteX1-43" fmla="*/ 0 w 78582"/>
                <a:gd name="connsiteY1-44" fmla="*/ 190501 h 190501"/>
                <a:gd name="connsiteX0-45" fmla="*/ 78582 w 78582"/>
                <a:gd name="connsiteY0-46" fmla="*/ 0 h 190501"/>
                <a:gd name="connsiteX1-47" fmla="*/ 0 w 78582"/>
                <a:gd name="connsiteY1-48" fmla="*/ 190501 h 190501"/>
                <a:gd name="connsiteX0-49" fmla="*/ 80963 w 80963"/>
                <a:gd name="connsiteY0-50" fmla="*/ 0 h 171451"/>
                <a:gd name="connsiteX1-51" fmla="*/ 0 w 80963"/>
                <a:gd name="connsiteY1-52" fmla="*/ 171451 h 171451"/>
                <a:gd name="connsiteX0-53" fmla="*/ 80963 w 80963"/>
                <a:gd name="connsiteY0-54" fmla="*/ 0 h 171451"/>
                <a:gd name="connsiteX1-55" fmla="*/ 0 w 80963"/>
                <a:gd name="connsiteY1-56" fmla="*/ 171451 h 171451"/>
                <a:gd name="connsiteX0-57" fmla="*/ 21525 w 40772"/>
                <a:gd name="connsiteY0-58" fmla="*/ 0 h 300039"/>
                <a:gd name="connsiteX1-59" fmla="*/ 40575 w 40772"/>
                <a:gd name="connsiteY1-60" fmla="*/ 300039 h 300039"/>
                <a:gd name="connsiteX0-61" fmla="*/ 21120 w 42743"/>
                <a:gd name="connsiteY0-62" fmla="*/ 0 h 323851"/>
                <a:gd name="connsiteX1-63" fmla="*/ 42551 w 42743"/>
                <a:gd name="connsiteY1-64" fmla="*/ 323851 h 323851"/>
                <a:gd name="connsiteX0-65" fmla="*/ 22236 w 43667"/>
                <a:gd name="connsiteY0-66" fmla="*/ 0 h 323851"/>
                <a:gd name="connsiteX1-67" fmla="*/ 43667 w 43667"/>
                <a:gd name="connsiteY1-68" fmla="*/ 323851 h 323851"/>
                <a:gd name="connsiteX0-69" fmla="*/ 185 w 21616"/>
                <a:gd name="connsiteY0-70" fmla="*/ 0 h 323851"/>
                <a:gd name="connsiteX1-71" fmla="*/ 21616 w 21616"/>
                <a:gd name="connsiteY1-72" fmla="*/ 323851 h 323851"/>
                <a:gd name="connsiteX0-73" fmla="*/ 1374 w 22805"/>
                <a:gd name="connsiteY0-74" fmla="*/ 0 h 323851"/>
                <a:gd name="connsiteX1-75" fmla="*/ 22805 w 22805"/>
                <a:gd name="connsiteY1-76" fmla="*/ 323851 h 323851"/>
                <a:gd name="connsiteX0-77" fmla="*/ 713 w 26906"/>
                <a:gd name="connsiteY0-78" fmla="*/ 0 h 209551"/>
                <a:gd name="connsiteX1-79" fmla="*/ 26906 w 26906"/>
                <a:gd name="connsiteY1-80" fmla="*/ 209551 h 209551"/>
                <a:gd name="connsiteX0-81" fmla="*/ 2209 w 28402"/>
                <a:gd name="connsiteY0-82" fmla="*/ 0 h 209551"/>
                <a:gd name="connsiteX1-83" fmla="*/ 28402 w 28402"/>
                <a:gd name="connsiteY1-84" fmla="*/ 209551 h 209551"/>
                <a:gd name="connsiteX0-85" fmla="*/ 6441 w 32634"/>
                <a:gd name="connsiteY0-86" fmla="*/ 0 h 209551"/>
                <a:gd name="connsiteX1-87" fmla="*/ 32634 w 32634"/>
                <a:gd name="connsiteY1-88" fmla="*/ 209551 h 209551"/>
                <a:gd name="connsiteX0-89" fmla="*/ 5843 w 34417"/>
                <a:gd name="connsiteY0-90" fmla="*/ 0 h 197645"/>
                <a:gd name="connsiteX1-91" fmla="*/ 34417 w 34417"/>
                <a:gd name="connsiteY1-92" fmla="*/ 197645 h 197645"/>
                <a:gd name="connsiteX0-93" fmla="*/ 1630 w 30204"/>
                <a:gd name="connsiteY0-94" fmla="*/ 0 h 197645"/>
                <a:gd name="connsiteX1-95" fmla="*/ 30204 w 30204"/>
                <a:gd name="connsiteY1-96" fmla="*/ 197645 h 197645"/>
                <a:gd name="connsiteX0-97" fmla="*/ 1630 w 30204"/>
                <a:gd name="connsiteY0-98" fmla="*/ 0 h 200026"/>
                <a:gd name="connsiteX1-99" fmla="*/ 30204 w 30204"/>
                <a:gd name="connsiteY1-100" fmla="*/ 200026 h 200026"/>
                <a:gd name="connsiteX0-101" fmla="*/ 1630 w 30204"/>
                <a:gd name="connsiteY0-102" fmla="*/ 0 h 190501"/>
                <a:gd name="connsiteX1-103" fmla="*/ 30204 w 30204"/>
                <a:gd name="connsiteY1-104" fmla="*/ 190501 h 190501"/>
                <a:gd name="connsiteX0-105" fmla="*/ 1630 w 30204"/>
                <a:gd name="connsiteY0-106" fmla="*/ 0 h 197645"/>
                <a:gd name="connsiteX1-107" fmla="*/ 30204 w 30204"/>
                <a:gd name="connsiteY1-108" fmla="*/ 197645 h 197645"/>
                <a:gd name="connsiteX0-109" fmla="*/ 11489 w 18631"/>
                <a:gd name="connsiteY0-110" fmla="*/ 0 h 188120"/>
                <a:gd name="connsiteX1-111" fmla="*/ 18631 w 18631"/>
                <a:gd name="connsiteY1-112" fmla="*/ 188120 h 188120"/>
                <a:gd name="connsiteX0-113" fmla="*/ 302718 w 302718"/>
                <a:gd name="connsiteY0-114" fmla="*/ 13070 h 36441"/>
                <a:gd name="connsiteX1-115" fmla="*/ 2678 w 302718"/>
                <a:gd name="connsiteY1-116" fmla="*/ 29740 h 36441"/>
                <a:gd name="connsiteX0-117" fmla="*/ 303341 w 303341"/>
                <a:gd name="connsiteY0-118" fmla="*/ 50654 h 67324"/>
                <a:gd name="connsiteX1-119" fmla="*/ 3301 w 303341"/>
                <a:gd name="connsiteY1-120" fmla="*/ 67324 h 67324"/>
                <a:gd name="connsiteX0-121" fmla="*/ 300040 w 300040"/>
                <a:gd name="connsiteY0-122" fmla="*/ 46433 h 63103"/>
                <a:gd name="connsiteX1-123" fmla="*/ 0 w 300040"/>
                <a:gd name="connsiteY1-124" fmla="*/ 63103 h 63103"/>
                <a:gd name="connsiteX0-125" fmla="*/ 302421 w 302421"/>
                <a:gd name="connsiteY0-126" fmla="*/ 45388 h 64439"/>
                <a:gd name="connsiteX1-127" fmla="*/ 0 w 302421"/>
                <a:gd name="connsiteY1-128" fmla="*/ 64439 h 64439"/>
                <a:gd name="connsiteX0-129" fmla="*/ 314327 w 314327"/>
                <a:gd name="connsiteY0-130" fmla="*/ 44372 h 65804"/>
                <a:gd name="connsiteX1-131" fmla="*/ 0 w 314327"/>
                <a:gd name="connsiteY1-132" fmla="*/ 65804 h 65804"/>
                <a:gd name="connsiteX0-133" fmla="*/ 314327 w 314327"/>
                <a:gd name="connsiteY0-134" fmla="*/ 44372 h 65804"/>
                <a:gd name="connsiteX1-135" fmla="*/ 0 w 314327"/>
                <a:gd name="connsiteY1-136" fmla="*/ 65804 h 65804"/>
                <a:gd name="connsiteX0-137" fmla="*/ 314327 w 314327"/>
                <a:gd name="connsiteY0-138" fmla="*/ 48309 h 69741"/>
                <a:gd name="connsiteX1-139" fmla="*/ 0 w 314327"/>
                <a:gd name="connsiteY1-140" fmla="*/ 69741 h 69741"/>
                <a:gd name="connsiteX0-141" fmla="*/ 314327 w 314327"/>
                <a:gd name="connsiteY0-142" fmla="*/ 51444 h 72876"/>
                <a:gd name="connsiteX1-143" fmla="*/ 0 w 314327"/>
                <a:gd name="connsiteY1-144" fmla="*/ 72876 h 728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314327" h="72876">
                  <a:moveTo>
                    <a:pt x="314327" y="51444"/>
                  </a:moveTo>
                  <a:cubicBezTo>
                    <a:pt x="195265" y="-24755"/>
                    <a:pt x="76198" y="-15230"/>
                    <a:pt x="0" y="72876"/>
                  </a:cubicBezTo>
                </a:path>
              </a:pathLst>
            </a:cu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4655860" y="3260882"/>
              <a:ext cx="171549" cy="619731"/>
            </a:xfrm>
            <a:custGeom>
              <a:avLst/>
              <a:gdLst>
                <a:gd name="connsiteX0" fmla="*/ 150019 w 150019"/>
                <a:gd name="connsiteY0" fmla="*/ 0 h 471488"/>
                <a:gd name="connsiteX1" fmla="*/ 0 w 150019"/>
                <a:gd name="connsiteY1" fmla="*/ 471488 h 471488"/>
                <a:gd name="connsiteX0-1" fmla="*/ 150019 w 150019"/>
                <a:gd name="connsiteY0-2" fmla="*/ 0 h 471488"/>
                <a:gd name="connsiteX1-3" fmla="*/ 0 w 150019"/>
                <a:gd name="connsiteY1-4" fmla="*/ 471488 h 471488"/>
                <a:gd name="connsiteX0-5" fmla="*/ 150019 w 150019"/>
                <a:gd name="connsiteY0-6" fmla="*/ 0 h 471488"/>
                <a:gd name="connsiteX1-7" fmla="*/ 0 w 150019"/>
                <a:gd name="connsiteY1-8" fmla="*/ 471488 h 471488"/>
                <a:gd name="connsiteX0-9" fmla="*/ 154782 w 154782"/>
                <a:gd name="connsiteY0-10" fmla="*/ 0 h 471488"/>
                <a:gd name="connsiteX1-11" fmla="*/ 0 w 154782"/>
                <a:gd name="connsiteY1-12" fmla="*/ 471488 h 471488"/>
                <a:gd name="connsiteX0-13" fmla="*/ 31313 w 31313"/>
                <a:gd name="connsiteY0-14" fmla="*/ 0 h 357188"/>
                <a:gd name="connsiteX1-15" fmla="*/ 356 w 31313"/>
                <a:gd name="connsiteY1-16" fmla="*/ 357188 h 357188"/>
                <a:gd name="connsiteX0-17" fmla="*/ 69106 w 69106"/>
                <a:gd name="connsiteY0-18" fmla="*/ 0 h 357188"/>
                <a:gd name="connsiteX1-19" fmla="*/ 38149 w 69106"/>
                <a:gd name="connsiteY1-20" fmla="*/ 357188 h 357188"/>
                <a:gd name="connsiteX0-21" fmla="*/ 76676 w 76676"/>
                <a:gd name="connsiteY0-22" fmla="*/ 0 h 357188"/>
                <a:gd name="connsiteX1-23" fmla="*/ 45719 w 76676"/>
                <a:gd name="connsiteY1-24" fmla="*/ 357188 h 357188"/>
                <a:gd name="connsiteX0-25" fmla="*/ 79428 w 79428"/>
                <a:gd name="connsiteY0-26" fmla="*/ 0 h 350044"/>
                <a:gd name="connsiteX1-27" fmla="*/ 43709 w 79428"/>
                <a:gd name="connsiteY1-28" fmla="*/ 350044 h 350044"/>
                <a:gd name="connsiteX0-29" fmla="*/ 72869 w 72869"/>
                <a:gd name="connsiteY0-30" fmla="*/ 0 h 350044"/>
                <a:gd name="connsiteX1-31" fmla="*/ 37150 w 72869"/>
                <a:gd name="connsiteY1-32" fmla="*/ 350044 h 350044"/>
                <a:gd name="connsiteX0-33" fmla="*/ 79080 w 79080"/>
                <a:gd name="connsiteY0-34" fmla="*/ 0 h 350044"/>
                <a:gd name="connsiteX1-35" fmla="*/ 43361 w 79080"/>
                <a:gd name="connsiteY1-36" fmla="*/ 350044 h 350044"/>
                <a:gd name="connsiteX0-37" fmla="*/ 110702 w 110702"/>
                <a:gd name="connsiteY0-38" fmla="*/ 0 h 190501"/>
                <a:gd name="connsiteX1-39" fmla="*/ 32120 w 110702"/>
                <a:gd name="connsiteY1-40" fmla="*/ 190501 h 190501"/>
                <a:gd name="connsiteX0-41" fmla="*/ 78582 w 78582"/>
                <a:gd name="connsiteY0-42" fmla="*/ 0 h 190501"/>
                <a:gd name="connsiteX1-43" fmla="*/ 0 w 78582"/>
                <a:gd name="connsiteY1-44" fmla="*/ 190501 h 190501"/>
                <a:gd name="connsiteX0-45" fmla="*/ 78582 w 78582"/>
                <a:gd name="connsiteY0-46" fmla="*/ 0 h 190501"/>
                <a:gd name="connsiteX1-47" fmla="*/ 0 w 78582"/>
                <a:gd name="connsiteY1-48" fmla="*/ 190501 h 190501"/>
                <a:gd name="connsiteX0-49" fmla="*/ 80963 w 80963"/>
                <a:gd name="connsiteY0-50" fmla="*/ 0 h 171451"/>
                <a:gd name="connsiteX1-51" fmla="*/ 0 w 80963"/>
                <a:gd name="connsiteY1-52" fmla="*/ 171451 h 171451"/>
                <a:gd name="connsiteX0-53" fmla="*/ 80963 w 80963"/>
                <a:gd name="connsiteY0-54" fmla="*/ 0 h 171451"/>
                <a:gd name="connsiteX1-55" fmla="*/ 0 w 80963"/>
                <a:gd name="connsiteY1-56" fmla="*/ 171451 h 171451"/>
                <a:gd name="connsiteX0-57" fmla="*/ 21525 w 40772"/>
                <a:gd name="connsiteY0-58" fmla="*/ 0 h 300039"/>
                <a:gd name="connsiteX1-59" fmla="*/ 40575 w 40772"/>
                <a:gd name="connsiteY1-60" fmla="*/ 300039 h 300039"/>
                <a:gd name="connsiteX0-61" fmla="*/ 21120 w 42743"/>
                <a:gd name="connsiteY0-62" fmla="*/ 0 h 323851"/>
                <a:gd name="connsiteX1-63" fmla="*/ 42551 w 42743"/>
                <a:gd name="connsiteY1-64" fmla="*/ 323851 h 323851"/>
                <a:gd name="connsiteX0-65" fmla="*/ 22236 w 43667"/>
                <a:gd name="connsiteY0-66" fmla="*/ 0 h 323851"/>
                <a:gd name="connsiteX1-67" fmla="*/ 43667 w 43667"/>
                <a:gd name="connsiteY1-68" fmla="*/ 323851 h 323851"/>
                <a:gd name="connsiteX0-69" fmla="*/ 185 w 21616"/>
                <a:gd name="connsiteY0-70" fmla="*/ 0 h 323851"/>
                <a:gd name="connsiteX1-71" fmla="*/ 21616 w 21616"/>
                <a:gd name="connsiteY1-72" fmla="*/ 323851 h 323851"/>
                <a:gd name="connsiteX0-73" fmla="*/ 1374 w 22805"/>
                <a:gd name="connsiteY0-74" fmla="*/ 0 h 323851"/>
                <a:gd name="connsiteX1-75" fmla="*/ 22805 w 22805"/>
                <a:gd name="connsiteY1-76" fmla="*/ 323851 h 323851"/>
                <a:gd name="connsiteX0-77" fmla="*/ 713 w 26906"/>
                <a:gd name="connsiteY0-78" fmla="*/ 0 h 209551"/>
                <a:gd name="connsiteX1-79" fmla="*/ 26906 w 26906"/>
                <a:gd name="connsiteY1-80" fmla="*/ 209551 h 209551"/>
                <a:gd name="connsiteX0-81" fmla="*/ 2209 w 28402"/>
                <a:gd name="connsiteY0-82" fmla="*/ 0 h 209551"/>
                <a:gd name="connsiteX1-83" fmla="*/ 28402 w 28402"/>
                <a:gd name="connsiteY1-84" fmla="*/ 209551 h 209551"/>
                <a:gd name="connsiteX0-85" fmla="*/ 6441 w 32634"/>
                <a:gd name="connsiteY0-86" fmla="*/ 0 h 209551"/>
                <a:gd name="connsiteX1-87" fmla="*/ 32634 w 32634"/>
                <a:gd name="connsiteY1-88" fmla="*/ 209551 h 209551"/>
                <a:gd name="connsiteX0-89" fmla="*/ 5843 w 34417"/>
                <a:gd name="connsiteY0-90" fmla="*/ 0 h 197645"/>
                <a:gd name="connsiteX1-91" fmla="*/ 34417 w 34417"/>
                <a:gd name="connsiteY1-92" fmla="*/ 197645 h 197645"/>
                <a:gd name="connsiteX0-93" fmla="*/ 1630 w 30204"/>
                <a:gd name="connsiteY0-94" fmla="*/ 0 h 197645"/>
                <a:gd name="connsiteX1-95" fmla="*/ 30204 w 30204"/>
                <a:gd name="connsiteY1-96" fmla="*/ 197645 h 197645"/>
                <a:gd name="connsiteX0-97" fmla="*/ 1630 w 30204"/>
                <a:gd name="connsiteY0-98" fmla="*/ 0 h 200026"/>
                <a:gd name="connsiteX1-99" fmla="*/ 30204 w 30204"/>
                <a:gd name="connsiteY1-100" fmla="*/ 200026 h 200026"/>
                <a:gd name="connsiteX0-101" fmla="*/ 1630 w 30204"/>
                <a:gd name="connsiteY0-102" fmla="*/ 0 h 190501"/>
                <a:gd name="connsiteX1-103" fmla="*/ 30204 w 30204"/>
                <a:gd name="connsiteY1-104" fmla="*/ 190501 h 190501"/>
                <a:gd name="connsiteX0-105" fmla="*/ 1630 w 30204"/>
                <a:gd name="connsiteY0-106" fmla="*/ 0 h 197645"/>
                <a:gd name="connsiteX1-107" fmla="*/ 30204 w 30204"/>
                <a:gd name="connsiteY1-108" fmla="*/ 197645 h 197645"/>
                <a:gd name="connsiteX0-109" fmla="*/ 31 w 169099"/>
                <a:gd name="connsiteY0-110" fmla="*/ 477915 h 484636"/>
                <a:gd name="connsiteX1-111" fmla="*/ 169099 w 169099"/>
                <a:gd name="connsiteY1-112" fmla="*/ 8810 h 484636"/>
                <a:gd name="connsiteX0-113" fmla="*/ 0 w 169068"/>
                <a:gd name="connsiteY0-114" fmla="*/ 474164 h 711729"/>
                <a:gd name="connsiteX1-115" fmla="*/ 86409 w 169068"/>
                <a:gd name="connsiteY1-116" fmla="*/ 595346 h 711729"/>
                <a:gd name="connsiteX2" fmla="*/ 169068 w 169068"/>
                <a:gd name="connsiteY2" fmla="*/ 5059 h 711729"/>
                <a:gd name="connsiteX0-117" fmla="*/ 0 w 169068"/>
                <a:gd name="connsiteY0-118" fmla="*/ 474164 h 711729"/>
                <a:gd name="connsiteX1-119" fmla="*/ 86409 w 169068"/>
                <a:gd name="connsiteY1-120" fmla="*/ 595346 h 711729"/>
                <a:gd name="connsiteX2-121" fmla="*/ 169068 w 169068"/>
                <a:gd name="connsiteY2-122" fmla="*/ 5059 h 711729"/>
                <a:gd name="connsiteX0-123" fmla="*/ 0 w 169068"/>
                <a:gd name="connsiteY0-124" fmla="*/ 478502 h 617879"/>
                <a:gd name="connsiteX1-125" fmla="*/ 86409 w 169068"/>
                <a:gd name="connsiteY1-126" fmla="*/ 599684 h 617879"/>
                <a:gd name="connsiteX2-127" fmla="*/ 169068 w 169068"/>
                <a:gd name="connsiteY2-128" fmla="*/ 9397 h 617879"/>
                <a:gd name="connsiteX0-129" fmla="*/ 0 w 169068"/>
                <a:gd name="connsiteY0-130" fmla="*/ 469105 h 608482"/>
                <a:gd name="connsiteX1-131" fmla="*/ 86409 w 169068"/>
                <a:gd name="connsiteY1-132" fmla="*/ 590287 h 608482"/>
                <a:gd name="connsiteX2-133" fmla="*/ 169068 w 169068"/>
                <a:gd name="connsiteY2-134" fmla="*/ 0 h 608482"/>
                <a:gd name="connsiteX0-135" fmla="*/ 0 w 169068"/>
                <a:gd name="connsiteY0-136" fmla="*/ 469105 h 623158"/>
                <a:gd name="connsiteX1-137" fmla="*/ 86409 w 169068"/>
                <a:gd name="connsiteY1-138" fmla="*/ 590287 h 623158"/>
                <a:gd name="connsiteX2-139" fmla="*/ 169068 w 169068"/>
                <a:gd name="connsiteY2-140" fmla="*/ 0 h 623158"/>
                <a:gd name="connsiteX0-141" fmla="*/ 0 w 169068"/>
                <a:gd name="connsiteY0-142" fmla="*/ 469105 h 614123"/>
                <a:gd name="connsiteX1-143" fmla="*/ 86409 w 169068"/>
                <a:gd name="connsiteY1-144" fmla="*/ 590287 h 614123"/>
                <a:gd name="connsiteX2-145" fmla="*/ 169068 w 169068"/>
                <a:gd name="connsiteY2-146" fmla="*/ 0 h 614123"/>
                <a:gd name="connsiteX0-147" fmla="*/ 0 w 164306"/>
                <a:gd name="connsiteY0-148" fmla="*/ 502442 h 626694"/>
                <a:gd name="connsiteX1-149" fmla="*/ 81647 w 164306"/>
                <a:gd name="connsiteY1-150" fmla="*/ 590287 h 626694"/>
                <a:gd name="connsiteX2-151" fmla="*/ 164306 w 164306"/>
                <a:gd name="connsiteY2-152" fmla="*/ 0 h 626694"/>
                <a:gd name="connsiteX0-153" fmla="*/ 5015 w 169321"/>
                <a:gd name="connsiteY0-154" fmla="*/ 502442 h 627634"/>
                <a:gd name="connsiteX1-155" fmla="*/ 86662 w 169321"/>
                <a:gd name="connsiteY1-156" fmla="*/ 590287 h 627634"/>
                <a:gd name="connsiteX2-157" fmla="*/ 169321 w 169321"/>
                <a:gd name="connsiteY2-158" fmla="*/ 0 h 627634"/>
                <a:gd name="connsiteX0-159" fmla="*/ 6432 w 170738"/>
                <a:gd name="connsiteY0-160" fmla="*/ 502442 h 620253"/>
                <a:gd name="connsiteX1-161" fmla="*/ 88079 w 170738"/>
                <a:gd name="connsiteY1-162" fmla="*/ 590287 h 620253"/>
                <a:gd name="connsiteX2-163" fmla="*/ 170738 w 170738"/>
                <a:gd name="connsiteY2-164" fmla="*/ 0 h 6202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121" y="connsiteY2-122"/>
                </a:cxn>
              </a:cxnLst>
              <a:rect l="l" t="t" r="r" b="b"/>
              <a:pathLst>
                <a:path w="170738" h="620253">
                  <a:moveTo>
                    <a:pt x="6432" y="502442"/>
                  </a:moveTo>
                  <a:cubicBezTo>
                    <a:pt x="-19251" y="604792"/>
                    <a:pt x="36883" y="657358"/>
                    <a:pt x="88079" y="590287"/>
                  </a:cubicBezTo>
                  <a:cubicBezTo>
                    <a:pt x="139275" y="523216"/>
                    <a:pt x="158831" y="388144"/>
                    <a:pt x="170738" y="0"/>
                  </a:cubicBezTo>
                </a:path>
              </a:pathLst>
            </a:cu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2349474" y="2827069"/>
              <a:ext cx="128661" cy="1201325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768006"/>
                <a:gd name="connsiteY0-28" fmla="*/ 185652 h 185652"/>
                <a:gd name="connsiteX1-29" fmla="*/ 768006 w 768006"/>
                <a:gd name="connsiteY1-30" fmla="*/ 0 h 185652"/>
                <a:gd name="connsiteX0-31" fmla="*/ 0 w 777668"/>
                <a:gd name="connsiteY0-32" fmla="*/ 182565 h 182565"/>
                <a:gd name="connsiteX1-33" fmla="*/ 777668 w 777668"/>
                <a:gd name="connsiteY1-34" fmla="*/ 0 h 182565"/>
                <a:gd name="connsiteX0-35" fmla="*/ 0 w 768006"/>
                <a:gd name="connsiteY0-36" fmla="*/ 167133 h 167133"/>
                <a:gd name="connsiteX1-37" fmla="*/ 768006 w 768006"/>
                <a:gd name="connsiteY1-38" fmla="*/ 0 h 167133"/>
                <a:gd name="connsiteX0-39" fmla="*/ 0 w 768006"/>
                <a:gd name="connsiteY0-40" fmla="*/ 167133 h 167133"/>
                <a:gd name="connsiteX1-41" fmla="*/ 768006 w 768006"/>
                <a:gd name="connsiteY1-42" fmla="*/ 0 h 167133"/>
                <a:gd name="connsiteX0-43" fmla="*/ 0 w 768006"/>
                <a:gd name="connsiteY0-44" fmla="*/ 167133 h 167133"/>
                <a:gd name="connsiteX1-45" fmla="*/ 768006 w 768006"/>
                <a:gd name="connsiteY1-46" fmla="*/ 0 h 167133"/>
                <a:gd name="connsiteX0-47" fmla="*/ 0 w 780890"/>
                <a:gd name="connsiteY0-48" fmla="*/ 219603 h 219603"/>
                <a:gd name="connsiteX1-49" fmla="*/ 780890 w 780890"/>
                <a:gd name="connsiteY1-50" fmla="*/ 0 h 219603"/>
                <a:gd name="connsiteX0-51" fmla="*/ 46317 w 122813"/>
                <a:gd name="connsiteY0-52" fmla="*/ 994955 h 994955"/>
                <a:gd name="connsiteX1-53" fmla="*/ 18073 w 122813"/>
                <a:gd name="connsiteY1-54" fmla="*/ 0 h 994955"/>
                <a:gd name="connsiteX0-55" fmla="*/ 0 w 100659"/>
                <a:gd name="connsiteY0-56" fmla="*/ 1537701 h 1537701"/>
                <a:gd name="connsiteX1-57" fmla="*/ 87346 w 100659"/>
                <a:gd name="connsiteY1-58" fmla="*/ 0 h 1537701"/>
                <a:gd name="connsiteX0-59" fmla="*/ 0 w 87345"/>
                <a:gd name="connsiteY0-60" fmla="*/ 1537701 h 1537701"/>
                <a:gd name="connsiteX1-61" fmla="*/ 87346 w 87345"/>
                <a:gd name="connsiteY1-62" fmla="*/ 0 h 1537701"/>
                <a:gd name="connsiteX0-63" fmla="*/ 0 w 136789"/>
                <a:gd name="connsiteY0-64" fmla="*/ 1537701 h 1537701"/>
                <a:gd name="connsiteX1-65" fmla="*/ 87346 w 136789"/>
                <a:gd name="connsiteY1-66" fmla="*/ 0 h 1537701"/>
                <a:gd name="connsiteX0-67" fmla="*/ 0 w 152194"/>
                <a:gd name="connsiteY0-68" fmla="*/ 1537701 h 1537701"/>
                <a:gd name="connsiteX1-69" fmla="*/ 110465 w 152194"/>
                <a:gd name="connsiteY1-70" fmla="*/ 0 h 1537701"/>
                <a:gd name="connsiteX0-71" fmla="*/ 0 w 110465"/>
                <a:gd name="connsiteY0-72" fmla="*/ 1537701 h 1537701"/>
                <a:gd name="connsiteX1-73" fmla="*/ 110465 w 110465"/>
                <a:gd name="connsiteY1-74" fmla="*/ 0 h 1537701"/>
                <a:gd name="connsiteX0-75" fmla="*/ 170719 w 210331"/>
                <a:gd name="connsiteY0-76" fmla="*/ 1570930 h 1570930"/>
                <a:gd name="connsiteX1-77" fmla="*/ 15328 w 210331"/>
                <a:gd name="connsiteY1-78" fmla="*/ 0 h 1570930"/>
                <a:gd name="connsiteX0-79" fmla="*/ 199563 w 199563"/>
                <a:gd name="connsiteY0-80" fmla="*/ 1570930 h 1570930"/>
                <a:gd name="connsiteX1-81" fmla="*/ 44172 w 199563"/>
                <a:gd name="connsiteY1-82" fmla="*/ 0 h 1570930"/>
                <a:gd name="connsiteX0-83" fmla="*/ 184834 w 184835"/>
                <a:gd name="connsiteY0-84" fmla="*/ 1561672 h 1561672"/>
                <a:gd name="connsiteX1-85" fmla="*/ 48769 w 184835"/>
                <a:gd name="connsiteY1-86" fmla="*/ 0 h 1561672"/>
                <a:gd name="connsiteX0-87" fmla="*/ 179540 w 179540"/>
                <a:gd name="connsiteY0-88" fmla="*/ 1561672 h 1561672"/>
                <a:gd name="connsiteX1-89" fmla="*/ 43475 w 179540"/>
                <a:gd name="connsiteY1-90" fmla="*/ 0 h 1561672"/>
                <a:gd name="connsiteX0-91" fmla="*/ 177030 w 177031"/>
                <a:gd name="connsiteY0-92" fmla="*/ 1555499 h 1555499"/>
                <a:gd name="connsiteX1-93" fmla="*/ 44186 w 177031"/>
                <a:gd name="connsiteY1-94" fmla="*/ 0 h 15554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77031" h="1555499">
                  <a:moveTo>
                    <a:pt x="177030" y="1555499"/>
                  </a:moveTo>
                  <a:cubicBezTo>
                    <a:pt x="23101" y="1241395"/>
                    <a:pt x="-55066" y="518555"/>
                    <a:pt x="44186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2392360" y="3399128"/>
              <a:ext cx="142958" cy="638800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768006"/>
                <a:gd name="connsiteY0-28" fmla="*/ 185652 h 185652"/>
                <a:gd name="connsiteX1-29" fmla="*/ 768006 w 768006"/>
                <a:gd name="connsiteY1-30" fmla="*/ 0 h 185652"/>
                <a:gd name="connsiteX0-31" fmla="*/ 0 w 777668"/>
                <a:gd name="connsiteY0-32" fmla="*/ 182565 h 182565"/>
                <a:gd name="connsiteX1-33" fmla="*/ 777668 w 777668"/>
                <a:gd name="connsiteY1-34" fmla="*/ 0 h 182565"/>
                <a:gd name="connsiteX0-35" fmla="*/ 0 w 768006"/>
                <a:gd name="connsiteY0-36" fmla="*/ 167133 h 167133"/>
                <a:gd name="connsiteX1-37" fmla="*/ 768006 w 768006"/>
                <a:gd name="connsiteY1-38" fmla="*/ 0 h 167133"/>
                <a:gd name="connsiteX0-39" fmla="*/ 0 w 768006"/>
                <a:gd name="connsiteY0-40" fmla="*/ 167133 h 167133"/>
                <a:gd name="connsiteX1-41" fmla="*/ 768006 w 768006"/>
                <a:gd name="connsiteY1-42" fmla="*/ 0 h 167133"/>
                <a:gd name="connsiteX0-43" fmla="*/ 0 w 768006"/>
                <a:gd name="connsiteY0-44" fmla="*/ 167133 h 167133"/>
                <a:gd name="connsiteX1-45" fmla="*/ 768006 w 768006"/>
                <a:gd name="connsiteY1-46" fmla="*/ 0 h 167133"/>
                <a:gd name="connsiteX0-47" fmla="*/ 0 w 780890"/>
                <a:gd name="connsiteY0-48" fmla="*/ 219603 h 219603"/>
                <a:gd name="connsiteX1-49" fmla="*/ 780890 w 780890"/>
                <a:gd name="connsiteY1-50" fmla="*/ 0 h 219603"/>
                <a:gd name="connsiteX0-51" fmla="*/ 46317 w 122813"/>
                <a:gd name="connsiteY0-52" fmla="*/ 994955 h 994955"/>
                <a:gd name="connsiteX1-53" fmla="*/ 18073 w 122813"/>
                <a:gd name="connsiteY1-54" fmla="*/ 0 h 994955"/>
                <a:gd name="connsiteX0-55" fmla="*/ 0 w 100659"/>
                <a:gd name="connsiteY0-56" fmla="*/ 1537701 h 1537701"/>
                <a:gd name="connsiteX1-57" fmla="*/ 87346 w 100659"/>
                <a:gd name="connsiteY1-58" fmla="*/ 0 h 1537701"/>
                <a:gd name="connsiteX0-59" fmla="*/ 0 w 87345"/>
                <a:gd name="connsiteY0-60" fmla="*/ 1537701 h 1537701"/>
                <a:gd name="connsiteX1-61" fmla="*/ 87346 w 87345"/>
                <a:gd name="connsiteY1-62" fmla="*/ 0 h 1537701"/>
                <a:gd name="connsiteX0-63" fmla="*/ 0 w 136789"/>
                <a:gd name="connsiteY0-64" fmla="*/ 1537701 h 1537701"/>
                <a:gd name="connsiteX1-65" fmla="*/ 87346 w 136789"/>
                <a:gd name="connsiteY1-66" fmla="*/ 0 h 1537701"/>
                <a:gd name="connsiteX0-67" fmla="*/ 0 w 152194"/>
                <a:gd name="connsiteY0-68" fmla="*/ 1537701 h 1537701"/>
                <a:gd name="connsiteX1-69" fmla="*/ 110465 w 152194"/>
                <a:gd name="connsiteY1-70" fmla="*/ 0 h 1537701"/>
                <a:gd name="connsiteX0-71" fmla="*/ 0 w 110465"/>
                <a:gd name="connsiteY0-72" fmla="*/ 1537701 h 1537701"/>
                <a:gd name="connsiteX1-73" fmla="*/ 110465 w 110465"/>
                <a:gd name="connsiteY1-74" fmla="*/ 0 h 1537701"/>
                <a:gd name="connsiteX0-75" fmla="*/ 170719 w 210331"/>
                <a:gd name="connsiteY0-76" fmla="*/ 1570930 h 1570930"/>
                <a:gd name="connsiteX1-77" fmla="*/ 15328 w 210331"/>
                <a:gd name="connsiteY1-78" fmla="*/ 0 h 1570930"/>
                <a:gd name="connsiteX0-79" fmla="*/ 199563 w 199563"/>
                <a:gd name="connsiteY0-80" fmla="*/ 1570930 h 1570930"/>
                <a:gd name="connsiteX1-81" fmla="*/ 44172 w 199563"/>
                <a:gd name="connsiteY1-82" fmla="*/ 0 h 1570930"/>
                <a:gd name="connsiteX0-83" fmla="*/ 184834 w 184835"/>
                <a:gd name="connsiteY0-84" fmla="*/ 1561672 h 1561672"/>
                <a:gd name="connsiteX1-85" fmla="*/ 48769 w 184835"/>
                <a:gd name="connsiteY1-86" fmla="*/ 0 h 1561672"/>
                <a:gd name="connsiteX0-87" fmla="*/ 179540 w 179540"/>
                <a:gd name="connsiteY0-88" fmla="*/ 1561672 h 1561672"/>
                <a:gd name="connsiteX1-89" fmla="*/ 43475 w 179540"/>
                <a:gd name="connsiteY1-90" fmla="*/ 0 h 1561672"/>
                <a:gd name="connsiteX0-91" fmla="*/ 177030 w 177031"/>
                <a:gd name="connsiteY0-92" fmla="*/ 1555499 h 1555499"/>
                <a:gd name="connsiteX1-93" fmla="*/ 44186 w 177031"/>
                <a:gd name="connsiteY1-94" fmla="*/ 0 h 1555499"/>
                <a:gd name="connsiteX0-95" fmla="*/ 232964 w 232964"/>
                <a:gd name="connsiteY0-96" fmla="*/ 1665881 h 1665881"/>
                <a:gd name="connsiteX1-97" fmla="*/ 32481 w 232964"/>
                <a:gd name="connsiteY1-98" fmla="*/ 0 h 1665881"/>
                <a:gd name="connsiteX0-99" fmla="*/ 227060 w 227060"/>
                <a:gd name="connsiteY0-100" fmla="*/ 1665881 h 1665881"/>
                <a:gd name="connsiteX1-101" fmla="*/ 26577 w 227060"/>
                <a:gd name="connsiteY1-102" fmla="*/ 0 h 1665881"/>
                <a:gd name="connsiteX0-103" fmla="*/ 200483 w 200483"/>
                <a:gd name="connsiteY0-104" fmla="*/ 1665881 h 1665881"/>
                <a:gd name="connsiteX1-105" fmla="*/ 0 w 200483"/>
                <a:gd name="connsiteY1-106" fmla="*/ 0 h 1665881"/>
                <a:gd name="connsiteX0-107" fmla="*/ 190821 w 190821"/>
                <a:gd name="connsiteY0-108" fmla="*/ 1647484 h 1647484"/>
                <a:gd name="connsiteX1-109" fmla="*/ 0 w 190821"/>
                <a:gd name="connsiteY1-110" fmla="*/ 0 h 1647484"/>
                <a:gd name="connsiteX0-111" fmla="*/ 190821 w 190821"/>
                <a:gd name="connsiteY0-112" fmla="*/ 1647484 h 1647484"/>
                <a:gd name="connsiteX1-113" fmla="*/ 0 w 190821"/>
                <a:gd name="connsiteY1-114" fmla="*/ 0 h 1647484"/>
                <a:gd name="connsiteX0-115" fmla="*/ 190821 w 190821"/>
                <a:gd name="connsiteY0-116" fmla="*/ 1647484 h 1647484"/>
                <a:gd name="connsiteX1-117" fmla="*/ 0 w 190821"/>
                <a:gd name="connsiteY1-118" fmla="*/ 0 h 16474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90821" h="1647484">
                  <a:moveTo>
                    <a:pt x="190821" y="1647484"/>
                  </a:moveTo>
                  <a:cubicBezTo>
                    <a:pt x="110973" y="1419231"/>
                    <a:pt x="23142" y="647332"/>
                    <a:pt x="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2454309" y="3623187"/>
              <a:ext cx="157252" cy="462413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768006"/>
                <a:gd name="connsiteY0-28" fmla="*/ 185652 h 185652"/>
                <a:gd name="connsiteX1-29" fmla="*/ 768006 w 768006"/>
                <a:gd name="connsiteY1-30" fmla="*/ 0 h 185652"/>
                <a:gd name="connsiteX0-31" fmla="*/ 0 w 777668"/>
                <a:gd name="connsiteY0-32" fmla="*/ 182565 h 182565"/>
                <a:gd name="connsiteX1-33" fmla="*/ 777668 w 777668"/>
                <a:gd name="connsiteY1-34" fmla="*/ 0 h 182565"/>
                <a:gd name="connsiteX0-35" fmla="*/ 0 w 768006"/>
                <a:gd name="connsiteY0-36" fmla="*/ 167133 h 167133"/>
                <a:gd name="connsiteX1-37" fmla="*/ 768006 w 768006"/>
                <a:gd name="connsiteY1-38" fmla="*/ 0 h 167133"/>
                <a:gd name="connsiteX0-39" fmla="*/ 0 w 768006"/>
                <a:gd name="connsiteY0-40" fmla="*/ 167133 h 167133"/>
                <a:gd name="connsiteX1-41" fmla="*/ 768006 w 768006"/>
                <a:gd name="connsiteY1-42" fmla="*/ 0 h 167133"/>
                <a:gd name="connsiteX0-43" fmla="*/ 0 w 768006"/>
                <a:gd name="connsiteY0-44" fmla="*/ 167133 h 167133"/>
                <a:gd name="connsiteX1-45" fmla="*/ 768006 w 768006"/>
                <a:gd name="connsiteY1-46" fmla="*/ 0 h 167133"/>
                <a:gd name="connsiteX0-47" fmla="*/ 0 w 780890"/>
                <a:gd name="connsiteY0-48" fmla="*/ 219603 h 219603"/>
                <a:gd name="connsiteX1-49" fmla="*/ 780890 w 780890"/>
                <a:gd name="connsiteY1-50" fmla="*/ 0 h 219603"/>
                <a:gd name="connsiteX0-51" fmla="*/ 46317 w 122813"/>
                <a:gd name="connsiteY0-52" fmla="*/ 994955 h 994955"/>
                <a:gd name="connsiteX1-53" fmla="*/ 18073 w 122813"/>
                <a:gd name="connsiteY1-54" fmla="*/ 0 h 994955"/>
                <a:gd name="connsiteX0-55" fmla="*/ 0 w 100659"/>
                <a:gd name="connsiteY0-56" fmla="*/ 1537701 h 1537701"/>
                <a:gd name="connsiteX1-57" fmla="*/ 87346 w 100659"/>
                <a:gd name="connsiteY1-58" fmla="*/ 0 h 1537701"/>
                <a:gd name="connsiteX0-59" fmla="*/ 0 w 87345"/>
                <a:gd name="connsiteY0-60" fmla="*/ 1537701 h 1537701"/>
                <a:gd name="connsiteX1-61" fmla="*/ 87346 w 87345"/>
                <a:gd name="connsiteY1-62" fmla="*/ 0 h 1537701"/>
                <a:gd name="connsiteX0-63" fmla="*/ 0 w 136789"/>
                <a:gd name="connsiteY0-64" fmla="*/ 1537701 h 1537701"/>
                <a:gd name="connsiteX1-65" fmla="*/ 87346 w 136789"/>
                <a:gd name="connsiteY1-66" fmla="*/ 0 h 1537701"/>
                <a:gd name="connsiteX0-67" fmla="*/ 0 w 152194"/>
                <a:gd name="connsiteY0-68" fmla="*/ 1537701 h 1537701"/>
                <a:gd name="connsiteX1-69" fmla="*/ 110465 w 152194"/>
                <a:gd name="connsiteY1-70" fmla="*/ 0 h 1537701"/>
                <a:gd name="connsiteX0-71" fmla="*/ 0 w 110465"/>
                <a:gd name="connsiteY0-72" fmla="*/ 1537701 h 1537701"/>
                <a:gd name="connsiteX1-73" fmla="*/ 110465 w 110465"/>
                <a:gd name="connsiteY1-74" fmla="*/ 0 h 1537701"/>
                <a:gd name="connsiteX0-75" fmla="*/ 170719 w 210331"/>
                <a:gd name="connsiteY0-76" fmla="*/ 1570930 h 1570930"/>
                <a:gd name="connsiteX1-77" fmla="*/ 15328 w 210331"/>
                <a:gd name="connsiteY1-78" fmla="*/ 0 h 1570930"/>
                <a:gd name="connsiteX0-79" fmla="*/ 199563 w 199563"/>
                <a:gd name="connsiteY0-80" fmla="*/ 1570930 h 1570930"/>
                <a:gd name="connsiteX1-81" fmla="*/ 44172 w 199563"/>
                <a:gd name="connsiteY1-82" fmla="*/ 0 h 1570930"/>
                <a:gd name="connsiteX0-83" fmla="*/ 184834 w 184835"/>
                <a:gd name="connsiteY0-84" fmla="*/ 1561672 h 1561672"/>
                <a:gd name="connsiteX1-85" fmla="*/ 48769 w 184835"/>
                <a:gd name="connsiteY1-86" fmla="*/ 0 h 1561672"/>
                <a:gd name="connsiteX0-87" fmla="*/ 179540 w 179540"/>
                <a:gd name="connsiteY0-88" fmla="*/ 1561672 h 1561672"/>
                <a:gd name="connsiteX1-89" fmla="*/ 43475 w 179540"/>
                <a:gd name="connsiteY1-90" fmla="*/ 0 h 1561672"/>
                <a:gd name="connsiteX0-91" fmla="*/ 177030 w 177031"/>
                <a:gd name="connsiteY0-92" fmla="*/ 1555499 h 1555499"/>
                <a:gd name="connsiteX1-93" fmla="*/ 44186 w 177031"/>
                <a:gd name="connsiteY1-94" fmla="*/ 0 h 1555499"/>
                <a:gd name="connsiteX0-95" fmla="*/ 232964 w 232964"/>
                <a:gd name="connsiteY0-96" fmla="*/ 1665881 h 1665881"/>
                <a:gd name="connsiteX1-97" fmla="*/ 32481 w 232964"/>
                <a:gd name="connsiteY1-98" fmla="*/ 0 h 1665881"/>
                <a:gd name="connsiteX0-99" fmla="*/ 227060 w 227060"/>
                <a:gd name="connsiteY0-100" fmla="*/ 1665881 h 1665881"/>
                <a:gd name="connsiteX1-101" fmla="*/ 26577 w 227060"/>
                <a:gd name="connsiteY1-102" fmla="*/ 0 h 1665881"/>
                <a:gd name="connsiteX0-103" fmla="*/ 200483 w 200483"/>
                <a:gd name="connsiteY0-104" fmla="*/ 1665881 h 1665881"/>
                <a:gd name="connsiteX1-105" fmla="*/ 0 w 200483"/>
                <a:gd name="connsiteY1-106" fmla="*/ 0 h 1665881"/>
                <a:gd name="connsiteX0-107" fmla="*/ 190821 w 190821"/>
                <a:gd name="connsiteY0-108" fmla="*/ 1647484 h 1647484"/>
                <a:gd name="connsiteX1-109" fmla="*/ 0 w 190821"/>
                <a:gd name="connsiteY1-110" fmla="*/ 0 h 1647484"/>
                <a:gd name="connsiteX0-111" fmla="*/ 190821 w 190821"/>
                <a:gd name="connsiteY0-112" fmla="*/ 1647484 h 1647484"/>
                <a:gd name="connsiteX1-113" fmla="*/ 0 w 190821"/>
                <a:gd name="connsiteY1-114" fmla="*/ 0 h 1647484"/>
                <a:gd name="connsiteX0-115" fmla="*/ 190821 w 190821"/>
                <a:gd name="connsiteY0-116" fmla="*/ 1647484 h 1647484"/>
                <a:gd name="connsiteX1-117" fmla="*/ 0 w 190821"/>
                <a:gd name="connsiteY1-118" fmla="*/ 0 h 1647484"/>
                <a:gd name="connsiteX0-119" fmla="*/ 213368 w 213368"/>
                <a:gd name="connsiteY0-120" fmla="*/ 1199828 h 1199828"/>
                <a:gd name="connsiteX1-121" fmla="*/ 0 w 213368"/>
                <a:gd name="connsiteY1-122" fmla="*/ 0 h 1199828"/>
                <a:gd name="connsiteX0-123" fmla="*/ 213368 w 213368"/>
                <a:gd name="connsiteY0-124" fmla="*/ 1199828 h 1199828"/>
                <a:gd name="connsiteX1-125" fmla="*/ 0 w 213368"/>
                <a:gd name="connsiteY1-126" fmla="*/ 0 h 1199828"/>
                <a:gd name="connsiteX0-127" fmla="*/ 213368 w 213368"/>
                <a:gd name="connsiteY0-128" fmla="*/ 1199828 h 1199828"/>
                <a:gd name="connsiteX1-129" fmla="*/ 0 w 213368"/>
                <a:gd name="connsiteY1-130" fmla="*/ 0 h 1199828"/>
                <a:gd name="connsiteX0-131" fmla="*/ 213368 w 213368"/>
                <a:gd name="connsiteY0-132" fmla="*/ 1199828 h 1199828"/>
                <a:gd name="connsiteX1-133" fmla="*/ 0 w 213368"/>
                <a:gd name="connsiteY1-134" fmla="*/ 0 h 11998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13368" h="1199828">
                  <a:moveTo>
                    <a:pt x="213368" y="1199828"/>
                  </a:moveTo>
                  <a:cubicBezTo>
                    <a:pt x="146403" y="996104"/>
                    <a:pt x="65013" y="659598"/>
                    <a:pt x="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8" name="Freeform 167"/>
            <p:cNvSpPr/>
            <p:nvPr/>
          </p:nvSpPr>
          <p:spPr>
            <a:xfrm>
              <a:off x="5079967" y="3279951"/>
              <a:ext cx="138194" cy="757977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768006"/>
                <a:gd name="connsiteY0-28" fmla="*/ 185652 h 185652"/>
                <a:gd name="connsiteX1-29" fmla="*/ 768006 w 768006"/>
                <a:gd name="connsiteY1-30" fmla="*/ 0 h 185652"/>
                <a:gd name="connsiteX0-31" fmla="*/ 0 w 777668"/>
                <a:gd name="connsiteY0-32" fmla="*/ 182565 h 182565"/>
                <a:gd name="connsiteX1-33" fmla="*/ 777668 w 777668"/>
                <a:gd name="connsiteY1-34" fmla="*/ 0 h 182565"/>
                <a:gd name="connsiteX0-35" fmla="*/ 0 w 768006"/>
                <a:gd name="connsiteY0-36" fmla="*/ 167133 h 167133"/>
                <a:gd name="connsiteX1-37" fmla="*/ 768006 w 768006"/>
                <a:gd name="connsiteY1-38" fmla="*/ 0 h 167133"/>
                <a:gd name="connsiteX0-39" fmla="*/ 0 w 768006"/>
                <a:gd name="connsiteY0-40" fmla="*/ 167133 h 167133"/>
                <a:gd name="connsiteX1-41" fmla="*/ 768006 w 768006"/>
                <a:gd name="connsiteY1-42" fmla="*/ 0 h 167133"/>
                <a:gd name="connsiteX0-43" fmla="*/ 0 w 768006"/>
                <a:gd name="connsiteY0-44" fmla="*/ 167133 h 167133"/>
                <a:gd name="connsiteX1-45" fmla="*/ 768006 w 768006"/>
                <a:gd name="connsiteY1-46" fmla="*/ 0 h 167133"/>
                <a:gd name="connsiteX0-47" fmla="*/ 0 w 780890"/>
                <a:gd name="connsiteY0-48" fmla="*/ 219603 h 219603"/>
                <a:gd name="connsiteX1-49" fmla="*/ 780890 w 780890"/>
                <a:gd name="connsiteY1-50" fmla="*/ 0 h 219603"/>
                <a:gd name="connsiteX0-51" fmla="*/ 46317 w 122813"/>
                <a:gd name="connsiteY0-52" fmla="*/ 994955 h 994955"/>
                <a:gd name="connsiteX1-53" fmla="*/ 18073 w 122813"/>
                <a:gd name="connsiteY1-54" fmla="*/ 0 h 994955"/>
                <a:gd name="connsiteX0-55" fmla="*/ 0 w 100659"/>
                <a:gd name="connsiteY0-56" fmla="*/ 1537701 h 1537701"/>
                <a:gd name="connsiteX1-57" fmla="*/ 87346 w 100659"/>
                <a:gd name="connsiteY1-58" fmla="*/ 0 h 1537701"/>
                <a:gd name="connsiteX0-59" fmla="*/ 0 w 87345"/>
                <a:gd name="connsiteY0-60" fmla="*/ 1537701 h 1537701"/>
                <a:gd name="connsiteX1-61" fmla="*/ 87346 w 87345"/>
                <a:gd name="connsiteY1-62" fmla="*/ 0 h 1537701"/>
                <a:gd name="connsiteX0-63" fmla="*/ 0 w 136789"/>
                <a:gd name="connsiteY0-64" fmla="*/ 1537701 h 1537701"/>
                <a:gd name="connsiteX1-65" fmla="*/ 87346 w 136789"/>
                <a:gd name="connsiteY1-66" fmla="*/ 0 h 1537701"/>
                <a:gd name="connsiteX0-67" fmla="*/ 0 w 154058"/>
                <a:gd name="connsiteY0-68" fmla="*/ 1494491 h 1494491"/>
                <a:gd name="connsiteX1-69" fmla="*/ 113113 w 154058"/>
                <a:gd name="connsiteY1-70" fmla="*/ 0 h 1494491"/>
                <a:gd name="connsiteX0-71" fmla="*/ 0 w 152503"/>
                <a:gd name="connsiteY0-72" fmla="*/ 1494491 h 1494491"/>
                <a:gd name="connsiteX1-73" fmla="*/ 113113 w 152503"/>
                <a:gd name="connsiteY1-74" fmla="*/ 0 h 1494491"/>
                <a:gd name="connsiteX0-75" fmla="*/ 0 w 152503"/>
                <a:gd name="connsiteY0-76" fmla="*/ 1494491 h 1494491"/>
                <a:gd name="connsiteX1-77" fmla="*/ 113113 w 152503"/>
                <a:gd name="connsiteY1-78" fmla="*/ 0 h 1494491"/>
                <a:gd name="connsiteX0-79" fmla="*/ 0 w 187479"/>
                <a:gd name="connsiteY0-80" fmla="*/ 1188938 h 1188938"/>
                <a:gd name="connsiteX1-81" fmla="*/ 158204 w 187479"/>
                <a:gd name="connsiteY1-82" fmla="*/ 0 h 1188938"/>
                <a:gd name="connsiteX0-83" fmla="*/ 0 w 169773"/>
                <a:gd name="connsiteY0-84" fmla="*/ 1188938 h 1188938"/>
                <a:gd name="connsiteX1-85" fmla="*/ 158204 w 169773"/>
                <a:gd name="connsiteY1-86" fmla="*/ 0 h 1188938"/>
                <a:gd name="connsiteX0-87" fmla="*/ 0 w 165731"/>
                <a:gd name="connsiteY0-88" fmla="*/ 1188938 h 1188938"/>
                <a:gd name="connsiteX1-89" fmla="*/ 158204 w 165731"/>
                <a:gd name="connsiteY1-90" fmla="*/ 0 h 1188938"/>
                <a:gd name="connsiteX0-91" fmla="*/ 0 w 183936"/>
                <a:gd name="connsiteY0-92" fmla="*/ 1053136 h 1053136"/>
                <a:gd name="connsiteX1-93" fmla="*/ 177528 w 183936"/>
                <a:gd name="connsiteY1-94" fmla="*/ 0 h 1053136"/>
                <a:gd name="connsiteX0-95" fmla="*/ 0 w 177527"/>
                <a:gd name="connsiteY0-96" fmla="*/ 1053136 h 1053136"/>
                <a:gd name="connsiteX1-97" fmla="*/ 177528 w 177527"/>
                <a:gd name="connsiteY1-98" fmla="*/ 0 h 1053136"/>
                <a:gd name="connsiteX0-99" fmla="*/ 0 w 183971"/>
                <a:gd name="connsiteY0-100" fmla="*/ 975976 h 975976"/>
                <a:gd name="connsiteX1-101" fmla="*/ 183971 w 183971"/>
                <a:gd name="connsiteY1-102" fmla="*/ 0 h 975976"/>
                <a:gd name="connsiteX0-103" fmla="*/ 0 w 183971"/>
                <a:gd name="connsiteY0-104" fmla="*/ 975976 h 975976"/>
                <a:gd name="connsiteX1-105" fmla="*/ 183971 w 183971"/>
                <a:gd name="connsiteY1-106" fmla="*/ 0 h 975976"/>
                <a:gd name="connsiteX0-107" fmla="*/ 0 w 187193"/>
                <a:gd name="connsiteY0-108" fmla="*/ 985236 h 985236"/>
                <a:gd name="connsiteX1-109" fmla="*/ 187193 w 187193"/>
                <a:gd name="connsiteY1-110" fmla="*/ 0 h 985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87193" h="985236">
                  <a:moveTo>
                    <a:pt x="0" y="985236"/>
                  </a:moveTo>
                  <a:cubicBezTo>
                    <a:pt x="86551" y="782244"/>
                    <a:pt x="180804" y="541055"/>
                    <a:pt x="187193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5032314" y="3551678"/>
              <a:ext cx="142958" cy="514853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768006"/>
                <a:gd name="connsiteY0-28" fmla="*/ 185652 h 185652"/>
                <a:gd name="connsiteX1-29" fmla="*/ 768006 w 768006"/>
                <a:gd name="connsiteY1-30" fmla="*/ 0 h 185652"/>
                <a:gd name="connsiteX0-31" fmla="*/ 0 w 777668"/>
                <a:gd name="connsiteY0-32" fmla="*/ 182565 h 182565"/>
                <a:gd name="connsiteX1-33" fmla="*/ 777668 w 777668"/>
                <a:gd name="connsiteY1-34" fmla="*/ 0 h 182565"/>
                <a:gd name="connsiteX0-35" fmla="*/ 0 w 768006"/>
                <a:gd name="connsiteY0-36" fmla="*/ 167133 h 167133"/>
                <a:gd name="connsiteX1-37" fmla="*/ 768006 w 768006"/>
                <a:gd name="connsiteY1-38" fmla="*/ 0 h 167133"/>
                <a:gd name="connsiteX0-39" fmla="*/ 0 w 768006"/>
                <a:gd name="connsiteY0-40" fmla="*/ 167133 h 167133"/>
                <a:gd name="connsiteX1-41" fmla="*/ 768006 w 768006"/>
                <a:gd name="connsiteY1-42" fmla="*/ 0 h 167133"/>
                <a:gd name="connsiteX0-43" fmla="*/ 0 w 768006"/>
                <a:gd name="connsiteY0-44" fmla="*/ 167133 h 167133"/>
                <a:gd name="connsiteX1-45" fmla="*/ 768006 w 768006"/>
                <a:gd name="connsiteY1-46" fmla="*/ 0 h 167133"/>
                <a:gd name="connsiteX0-47" fmla="*/ 0 w 780890"/>
                <a:gd name="connsiteY0-48" fmla="*/ 219603 h 219603"/>
                <a:gd name="connsiteX1-49" fmla="*/ 780890 w 780890"/>
                <a:gd name="connsiteY1-50" fmla="*/ 0 h 219603"/>
                <a:gd name="connsiteX0-51" fmla="*/ 46317 w 122813"/>
                <a:gd name="connsiteY0-52" fmla="*/ 994955 h 994955"/>
                <a:gd name="connsiteX1-53" fmla="*/ 18073 w 122813"/>
                <a:gd name="connsiteY1-54" fmla="*/ 0 h 994955"/>
                <a:gd name="connsiteX0-55" fmla="*/ 0 w 100659"/>
                <a:gd name="connsiteY0-56" fmla="*/ 1537701 h 1537701"/>
                <a:gd name="connsiteX1-57" fmla="*/ 87346 w 100659"/>
                <a:gd name="connsiteY1-58" fmla="*/ 0 h 1537701"/>
                <a:gd name="connsiteX0-59" fmla="*/ 0 w 87345"/>
                <a:gd name="connsiteY0-60" fmla="*/ 1537701 h 1537701"/>
                <a:gd name="connsiteX1-61" fmla="*/ 87346 w 87345"/>
                <a:gd name="connsiteY1-62" fmla="*/ 0 h 1537701"/>
                <a:gd name="connsiteX0-63" fmla="*/ 0 w 136789"/>
                <a:gd name="connsiteY0-64" fmla="*/ 1537701 h 1537701"/>
                <a:gd name="connsiteX1-65" fmla="*/ 87346 w 136789"/>
                <a:gd name="connsiteY1-66" fmla="*/ 0 h 1537701"/>
                <a:gd name="connsiteX0-67" fmla="*/ 0 w 154058"/>
                <a:gd name="connsiteY0-68" fmla="*/ 1494491 h 1494491"/>
                <a:gd name="connsiteX1-69" fmla="*/ 113113 w 154058"/>
                <a:gd name="connsiteY1-70" fmla="*/ 0 h 1494491"/>
                <a:gd name="connsiteX0-71" fmla="*/ 0 w 152503"/>
                <a:gd name="connsiteY0-72" fmla="*/ 1494491 h 1494491"/>
                <a:gd name="connsiteX1-73" fmla="*/ 113113 w 152503"/>
                <a:gd name="connsiteY1-74" fmla="*/ 0 h 1494491"/>
                <a:gd name="connsiteX0-75" fmla="*/ 0 w 152503"/>
                <a:gd name="connsiteY0-76" fmla="*/ 1494491 h 1494491"/>
                <a:gd name="connsiteX1-77" fmla="*/ 113113 w 152503"/>
                <a:gd name="connsiteY1-78" fmla="*/ 0 h 1494491"/>
                <a:gd name="connsiteX0-79" fmla="*/ 0 w 187479"/>
                <a:gd name="connsiteY0-80" fmla="*/ 1188938 h 1188938"/>
                <a:gd name="connsiteX1-81" fmla="*/ 158204 w 187479"/>
                <a:gd name="connsiteY1-82" fmla="*/ 0 h 1188938"/>
                <a:gd name="connsiteX0-83" fmla="*/ 0 w 169773"/>
                <a:gd name="connsiteY0-84" fmla="*/ 1188938 h 1188938"/>
                <a:gd name="connsiteX1-85" fmla="*/ 158204 w 169773"/>
                <a:gd name="connsiteY1-86" fmla="*/ 0 h 1188938"/>
                <a:gd name="connsiteX0-87" fmla="*/ 0 w 165731"/>
                <a:gd name="connsiteY0-88" fmla="*/ 1188938 h 1188938"/>
                <a:gd name="connsiteX1-89" fmla="*/ 158204 w 165731"/>
                <a:gd name="connsiteY1-90" fmla="*/ 0 h 1188938"/>
                <a:gd name="connsiteX0-91" fmla="*/ 0 w 183936"/>
                <a:gd name="connsiteY0-92" fmla="*/ 1053136 h 1053136"/>
                <a:gd name="connsiteX1-93" fmla="*/ 177528 w 183936"/>
                <a:gd name="connsiteY1-94" fmla="*/ 0 h 1053136"/>
                <a:gd name="connsiteX0-95" fmla="*/ 0 w 177527"/>
                <a:gd name="connsiteY0-96" fmla="*/ 1053136 h 1053136"/>
                <a:gd name="connsiteX1-97" fmla="*/ 177528 w 177527"/>
                <a:gd name="connsiteY1-98" fmla="*/ 0 h 1053136"/>
                <a:gd name="connsiteX0-99" fmla="*/ 0 w 183971"/>
                <a:gd name="connsiteY0-100" fmla="*/ 975976 h 975976"/>
                <a:gd name="connsiteX1-101" fmla="*/ 183971 w 183971"/>
                <a:gd name="connsiteY1-102" fmla="*/ 0 h 975976"/>
                <a:gd name="connsiteX0-103" fmla="*/ 0 w 183971"/>
                <a:gd name="connsiteY0-104" fmla="*/ 975976 h 975976"/>
                <a:gd name="connsiteX1-105" fmla="*/ 183971 w 183971"/>
                <a:gd name="connsiteY1-106" fmla="*/ 0 h 975976"/>
                <a:gd name="connsiteX0-107" fmla="*/ 0 w 187193"/>
                <a:gd name="connsiteY0-108" fmla="*/ 985236 h 985236"/>
                <a:gd name="connsiteX1-109" fmla="*/ 187193 w 187193"/>
                <a:gd name="connsiteY1-110" fmla="*/ 0 h 985236"/>
                <a:gd name="connsiteX0-111" fmla="*/ 0 w 190415"/>
                <a:gd name="connsiteY0-112" fmla="*/ 732151 h 732151"/>
                <a:gd name="connsiteX1-113" fmla="*/ 190415 w 190415"/>
                <a:gd name="connsiteY1-114" fmla="*/ 0 h 732151"/>
                <a:gd name="connsiteX0-115" fmla="*/ 0 w 190415"/>
                <a:gd name="connsiteY0-116" fmla="*/ 732151 h 732151"/>
                <a:gd name="connsiteX1-117" fmla="*/ 190415 w 190415"/>
                <a:gd name="connsiteY1-118" fmla="*/ 0 h 732151"/>
                <a:gd name="connsiteX0-119" fmla="*/ 0 w 190415"/>
                <a:gd name="connsiteY0-120" fmla="*/ 732151 h 732151"/>
                <a:gd name="connsiteX1-121" fmla="*/ 190415 w 190415"/>
                <a:gd name="connsiteY1-122" fmla="*/ 0 h 732151"/>
                <a:gd name="connsiteX0-123" fmla="*/ 0 w 193636"/>
                <a:gd name="connsiteY0-124" fmla="*/ 701288 h 701288"/>
                <a:gd name="connsiteX1-125" fmla="*/ 193636 w 193636"/>
                <a:gd name="connsiteY1-126" fmla="*/ 0 h 701288"/>
                <a:gd name="connsiteX0-127" fmla="*/ 0 w 193636"/>
                <a:gd name="connsiteY0-128" fmla="*/ 701288 h 701288"/>
                <a:gd name="connsiteX1-129" fmla="*/ 193636 w 193636"/>
                <a:gd name="connsiteY1-130" fmla="*/ 0 h 701288"/>
                <a:gd name="connsiteX0-131" fmla="*/ 0 w 193636"/>
                <a:gd name="connsiteY0-132" fmla="*/ 667337 h 667337"/>
                <a:gd name="connsiteX1-133" fmla="*/ 193636 w 193636"/>
                <a:gd name="connsiteY1-134" fmla="*/ 0 h 667337"/>
                <a:gd name="connsiteX0-135" fmla="*/ 0 w 193636"/>
                <a:gd name="connsiteY0-136" fmla="*/ 667337 h 667337"/>
                <a:gd name="connsiteX1-137" fmla="*/ 193636 w 193636"/>
                <a:gd name="connsiteY1-138" fmla="*/ 0 h 6673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93636" h="667337">
                  <a:moveTo>
                    <a:pt x="0" y="667337"/>
                  </a:moveTo>
                  <a:cubicBezTo>
                    <a:pt x="54342" y="541505"/>
                    <a:pt x="167923" y="328092"/>
                    <a:pt x="193636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592500" y="4385932"/>
              <a:ext cx="1081716" cy="309864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768006"/>
                <a:gd name="connsiteY0-28" fmla="*/ 185652 h 185652"/>
                <a:gd name="connsiteX1-29" fmla="*/ 768006 w 768006"/>
                <a:gd name="connsiteY1-30" fmla="*/ 0 h 185652"/>
                <a:gd name="connsiteX0-31" fmla="*/ 0 w 777668"/>
                <a:gd name="connsiteY0-32" fmla="*/ 182565 h 182565"/>
                <a:gd name="connsiteX1-33" fmla="*/ 777668 w 777668"/>
                <a:gd name="connsiteY1-34" fmla="*/ 0 h 182565"/>
                <a:gd name="connsiteX0-35" fmla="*/ 0 w 768006"/>
                <a:gd name="connsiteY0-36" fmla="*/ 167133 h 167133"/>
                <a:gd name="connsiteX1-37" fmla="*/ 768006 w 768006"/>
                <a:gd name="connsiteY1-38" fmla="*/ 0 h 167133"/>
                <a:gd name="connsiteX0-39" fmla="*/ 0 w 768006"/>
                <a:gd name="connsiteY0-40" fmla="*/ 167133 h 167133"/>
                <a:gd name="connsiteX1-41" fmla="*/ 768006 w 768006"/>
                <a:gd name="connsiteY1-42" fmla="*/ 0 h 167133"/>
                <a:gd name="connsiteX0-43" fmla="*/ 0 w 768006"/>
                <a:gd name="connsiteY0-44" fmla="*/ 167133 h 167133"/>
                <a:gd name="connsiteX1-45" fmla="*/ 768006 w 768006"/>
                <a:gd name="connsiteY1-46" fmla="*/ 0 h 167133"/>
                <a:gd name="connsiteX0-47" fmla="*/ 0 w 941933"/>
                <a:gd name="connsiteY0-48" fmla="*/ 235035 h 235035"/>
                <a:gd name="connsiteX1-49" fmla="*/ 941933 w 941933"/>
                <a:gd name="connsiteY1-50" fmla="*/ 0 h 235035"/>
                <a:gd name="connsiteX0-51" fmla="*/ 0 w 941933"/>
                <a:gd name="connsiteY0-52" fmla="*/ 235035 h 235035"/>
                <a:gd name="connsiteX1-53" fmla="*/ 941933 w 941933"/>
                <a:gd name="connsiteY1-54" fmla="*/ 0 h 235035"/>
                <a:gd name="connsiteX0-55" fmla="*/ 0 w 1041781"/>
                <a:gd name="connsiteY0-56" fmla="*/ 1291 h 57514"/>
                <a:gd name="connsiteX1-57" fmla="*/ 1041781 w 1041781"/>
                <a:gd name="connsiteY1-58" fmla="*/ 22427 h 57514"/>
                <a:gd name="connsiteX0-59" fmla="*/ 0 w 1463715"/>
                <a:gd name="connsiteY0-60" fmla="*/ 369 h 385917"/>
                <a:gd name="connsiteX1-61" fmla="*/ 1463715 w 1463715"/>
                <a:gd name="connsiteY1-62" fmla="*/ 373353 h 385917"/>
                <a:gd name="connsiteX0-63" fmla="*/ 0 w 1463715"/>
                <a:gd name="connsiteY0-64" fmla="*/ 0 h 392855"/>
                <a:gd name="connsiteX1-65" fmla="*/ 1463715 w 1463715"/>
                <a:gd name="connsiteY1-66" fmla="*/ 372984 h 392855"/>
                <a:gd name="connsiteX0-67" fmla="*/ 0 w 1463715"/>
                <a:gd name="connsiteY0-68" fmla="*/ 0 h 372984"/>
                <a:gd name="connsiteX1-69" fmla="*/ 1463715 w 1463715"/>
                <a:gd name="connsiteY1-70" fmla="*/ 372984 h 372984"/>
                <a:gd name="connsiteX0-71" fmla="*/ 0 w 1463715"/>
                <a:gd name="connsiteY0-72" fmla="*/ 0 h 400761"/>
                <a:gd name="connsiteX1-73" fmla="*/ 1463715 w 1463715"/>
                <a:gd name="connsiteY1-74" fmla="*/ 400761 h 4007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463715" h="400761">
                  <a:moveTo>
                    <a:pt x="0" y="0"/>
                  </a:moveTo>
                  <a:cubicBezTo>
                    <a:pt x="186217" y="197373"/>
                    <a:pt x="633324" y="366969"/>
                    <a:pt x="1463715" y="400761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2549615" y="4319192"/>
              <a:ext cx="867278" cy="324167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768006"/>
                <a:gd name="connsiteY0-28" fmla="*/ 185652 h 185652"/>
                <a:gd name="connsiteX1-29" fmla="*/ 768006 w 768006"/>
                <a:gd name="connsiteY1-30" fmla="*/ 0 h 185652"/>
                <a:gd name="connsiteX0-31" fmla="*/ 0 w 777668"/>
                <a:gd name="connsiteY0-32" fmla="*/ 182565 h 182565"/>
                <a:gd name="connsiteX1-33" fmla="*/ 777668 w 777668"/>
                <a:gd name="connsiteY1-34" fmla="*/ 0 h 182565"/>
                <a:gd name="connsiteX0-35" fmla="*/ 0 w 768006"/>
                <a:gd name="connsiteY0-36" fmla="*/ 167133 h 167133"/>
                <a:gd name="connsiteX1-37" fmla="*/ 768006 w 768006"/>
                <a:gd name="connsiteY1-38" fmla="*/ 0 h 167133"/>
                <a:gd name="connsiteX0-39" fmla="*/ 0 w 768006"/>
                <a:gd name="connsiteY0-40" fmla="*/ 167133 h 167133"/>
                <a:gd name="connsiteX1-41" fmla="*/ 768006 w 768006"/>
                <a:gd name="connsiteY1-42" fmla="*/ 0 h 167133"/>
                <a:gd name="connsiteX0-43" fmla="*/ 0 w 768006"/>
                <a:gd name="connsiteY0-44" fmla="*/ 167133 h 167133"/>
                <a:gd name="connsiteX1-45" fmla="*/ 768006 w 768006"/>
                <a:gd name="connsiteY1-46" fmla="*/ 0 h 167133"/>
                <a:gd name="connsiteX0-47" fmla="*/ 0 w 941933"/>
                <a:gd name="connsiteY0-48" fmla="*/ 235035 h 235035"/>
                <a:gd name="connsiteX1-49" fmla="*/ 941933 w 941933"/>
                <a:gd name="connsiteY1-50" fmla="*/ 0 h 235035"/>
                <a:gd name="connsiteX0-51" fmla="*/ 0 w 941933"/>
                <a:gd name="connsiteY0-52" fmla="*/ 235035 h 235035"/>
                <a:gd name="connsiteX1-53" fmla="*/ 941933 w 941933"/>
                <a:gd name="connsiteY1-54" fmla="*/ 0 h 235035"/>
                <a:gd name="connsiteX0-55" fmla="*/ 0 w 1041781"/>
                <a:gd name="connsiteY0-56" fmla="*/ 1291 h 57514"/>
                <a:gd name="connsiteX1-57" fmla="*/ 1041781 w 1041781"/>
                <a:gd name="connsiteY1-58" fmla="*/ 22427 h 57514"/>
                <a:gd name="connsiteX0-59" fmla="*/ 0 w 1463715"/>
                <a:gd name="connsiteY0-60" fmla="*/ 369 h 385917"/>
                <a:gd name="connsiteX1-61" fmla="*/ 1463715 w 1463715"/>
                <a:gd name="connsiteY1-62" fmla="*/ 373353 h 385917"/>
                <a:gd name="connsiteX0-63" fmla="*/ 0 w 1463715"/>
                <a:gd name="connsiteY0-64" fmla="*/ 0 h 392855"/>
                <a:gd name="connsiteX1-65" fmla="*/ 1463715 w 1463715"/>
                <a:gd name="connsiteY1-66" fmla="*/ 372984 h 392855"/>
                <a:gd name="connsiteX0-67" fmla="*/ 0 w 1463715"/>
                <a:gd name="connsiteY0-68" fmla="*/ 0 h 372984"/>
                <a:gd name="connsiteX1-69" fmla="*/ 1463715 w 1463715"/>
                <a:gd name="connsiteY1-70" fmla="*/ 372984 h 372984"/>
                <a:gd name="connsiteX0-71" fmla="*/ 0 w 1463715"/>
                <a:gd name="connsiteY0-72" fmla="*/ 0 h 400761"/>
                <a:gd name="connsiteX1-73" fmla="*/ 1463715 w 1463715"/>
                <a:gd name="connsiteY1-74" fmla="*/ 400761 h 400761"/>
                <a:gd name="connsiteX0-75" fmla="*/ 0 w 1170615"/>
                <a:gd name="connsiteY0-76" fmla="*/ 0 h 419280"/>
                <a:gd name="connsiteX1-77" fmla="*/ 1170615 w 1170615"/>
                <a:gd name="connsiteY1-78" fmla="*/ 419280 h 419280"/>
                <a:gd name="connsiteX0-79" fmla="*/ 0 w 1170615"/>
                <a:gd name="connsiteY0-80" fmla="*/ 0 h 419280"/>
                <a:gd name="connsiteX1-81" fmla="*/ 1170615 w 1170615"/>
                <a:gd name="connsiteY1-82" fmla="*/ 419280 h 419280"/>
                <a:gd name="connsiteX0-83" fmla="*/ 0 w 1170615"/>
                <a:gd name="connsiteY0-84" fmla="*/ 0 h 419280"/>
                <a:gd name="connsiteX1-85" fmla="*/ 1170615 w 1170615"/>
                <a:gd name="connsiteY1-86" fmla="*/ 419280 h 41928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170615" h="419280">
                  <a:moveTo>
                    <a:pt x="0" y="0"/>
                  </a:moveTo>
                  <a:cubicBezTo>
                    <a:pt x="186217" y="197373"/>
                    <a:pt x="507709" y="366969"/>
                    <a:pt x="1170615" y="41928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2" name="Freeform 171"/>
            <p:cNvSpPr/>
            <p:nvPr/>
          </p:nvSpPr>
          <p:spPr>
            <a:xfrm>
              <a:off x="2511493" y="4247683"/>
              <a:ext cx="505118" cy="290798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768006"/>
                <a:gd name="connsiteY0-28" fmla="*/ 185652 h 185652"/>
                <a:gd name="connsiteX1-29" fmla="*/ 768006 w 768006"/>
                <a:gd name="connsiteY1-30" fmla="*/ 0 h 185652"/>
                <a:gd name="connsiteX0-31" fmla="*/ 0 w 777668"/>
                <a:gd name="connsiteY0-32" fmla="*/ 182565 h 182565"/>
                <a:gd name="connsiteX1-33" fmla="*/ 777668 w 777668"/>
                <a:gd name="connsiteY1-34" fmla="*/ 0 h 182565"/>
                <a:gd name="connsiteX0-35" fmla="*/ 0 w 768006"/>
                <a:gd name="connsiteY0-36" fmla="*/ 167133 h 167133"/>
                <a:gd name="connsiteX1-37" fmla="*/ 768006 w 768006"/>
                <a:gd name="connsiteY1-38" fmla="*/ 0 h 167133"/>
                <a:gd name="connsiteX0-39" fmla="*/ 0 w 768006"/>
                <a:gd name="connsiteY0-40" fmla="*/ 167133 h 167133"/>
                <a:gd name="connsiteX1-41" fmla="*/ 768006 w 768006"/>
                <a:gd name="connsiteY1-42" fmla="*/ 0 h 167133"/>
                <a:gd name="connsiteX0-43" fmla="*/ 0 w 768006"/>
                <a:gd name="connsiteY0-44" fmla="*/ 167133 h 167133"/>
                <a:gd name="connsiteX1-45" fmla="*/ 768006 w 768006"/>
                <a:gd name="connsiteY1-46" fmla="*/ 0 h 167133"/>
                <a:gd name="connsiteX0-47" fmla="*/ 0 w 941933"/>
                <a:gd name="connsiteY0-48" fmla="*/ 235035 h 235035"/>
                <a:gd name="connsiteX1-49" fmla="*/ 941933 w 941933"/>
                <a:gd name="connsiteY1-50" fmla="*/ 0 h 235035"/>
                <a:gd name="connsiteX0-51" fmla="*/ 0 w 941933"/>
                <a:gd name="connsiteY0-52" fmla="*/ 235035 h 235035"/>
                <a:gd name="connsiteX1-53" fmla="*/ 941933 w 941933"/>
                <a:gd name="connsiteY1-54" fmla="*/ 0 h 235035"/>
                <a:gd name="connsiteX0-55" fmla="*/ 0 w 1041781"/>
                <a:gd name="connsiteY0-56" fmla="*/ 1291 h 57514"/>
                <a:gd name="connsiteX1-57" fmla="*/ 1041781 w 1041781"/>
                <a:gd name="connsiteY1-58" fmla="*/ 22427 h 57514"/>
                <a:gd name="connsiteX0-59" fmla="*/ 0 w 1463715"/>
                <a:gd name="connsiteY0-60" fmla="*/ 369 h 385917"/>
                <a:gd name="connsiteX1-61" fmla="*/ 1463715 w 1463715"/>
                <a:gd name="connsiteY1-62" fmla="*/ 373353 h 385917"/>
                <a:gd name="connsiteX0-63" fmla="*/ 0 w 1463715"/>
                <a:gd name="connsiteY0-64" fmla="*/ 0 h 392855"/>
                <a:gd name="connsiteX1-65" fmla="*/ 1463715 w 1463715"/>
                <a:gd name="connsiteY1-66" fmla="*/ 372984 h 392855"/>
                <a:gd name="connsiteX0-67" fmla="*/ 0 w 1463715"/>
                <a:gd name="connsiteY0-68" fmla="*/ 0 h 372984"/>
                <a:gd name="connsiteX1-69" fmla="*/ 1463715 w 1463715"/>
                <a:gd name="connsiteY1-70" fmla="*/ 372984 h 372984"/>
                <a:gd name="connsiteX0-71" fmla="*/ 0 w 1463715"/>
                <a:gd name="connsiteY0-72" fmla="*/ 0 h 400761"/>
                <a:gd name="connsiteX1-73" fmla="*/ 1463715 w 1463715"/>
                <a:gd name="connsiteY1-74" fmla="*/ 400761 h 400761"/>
                <a:gd name="connsiteX0-75" fmla="*/ 0 w 1170615"/>
                <a:gd name="connsiteY0-76" fmla="*/ 0 h 419280"/>
                <a:gd name="connsiteX1-77" fmla="*/ 1170615 w 1170615"/>
                <a:gd name="connsiteY1-78" fmla="*/ 419280 h 419280"/>
                <a:gd name="connsiteX0-79" fmla="*/ 0 w 1170615"/>
                <a:gd name="connsiteY0-80" fmla="*/ 0 h 419280"/>
                <a:gd name="connsiteX1-81" fmla="*/ 1170615 w 1170615"/>
                <a:gd name="connsiteY1-82" fmla="*/ 419280 h 419280"/>
                <a:gd name="connsiteX0-83" fmla="*/ 0 w 1170615"/>
                <a:gd name="connsiteY0-84" fmla="*/ 0 h 419280"/>
                <a:gd name="connsiteX1-85" fmla="*/ 1170615 w 1170615"/>
                <a:gd name="connsiteY1-86" fmla="*/ 419280 h 419280"/>
                <a:gd name="connsiteX0-87" fmla="*/ 0 w 684262"/>
                <a:gd name="connsiteY0-88" fmla="*/ 0 h 379157"/>
                <a:gd name="connsiteX1-89" fmla="*/ 684262 w 684262"/>
                <a:gd name="connsiteY1-90" fmla="*/ 379157 h 379157"/>
                <a:gd name="connsiteX0-91" fmla="*/ 0 w 684262"/>
                <a:gd name="connsiteY0-92" fmla="*/ 0 h 379157"/>
                <a:gd name="connsiteX1-93" fmla="*/ 684262 w 684262"/>
                <a:gd name="connsiteY1-94" fmla="*/ 379157 h 3791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684262" h="379157">
                  <a:moveTo>
                    <a:pt x="0" y="0"/>
                  </a:moveTo>
                  <a:cubicBezTo>
                    <a:pt x="186217" y="197373"/>
                    <a:pt x="407862" y="333019"/>
                    <a:pt x="684262" y="379157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3" name="Freeform 172"/>
            <p:cNvSpPr/>
            <p:nvPr/>
          </p:nvSpPr>
          <p:spPr>
            <a:xfrm>
              <a:off x="2468604" y="4176177"/>
              <a:ext cx="505118" cy="309864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768006"/>
                <a:gd name="connsiteY0-28" fmla="*/ 185652 h 185652"/>
                <a:gd name="connsiteX1-29" fmla="*/ 768006 w 768006"/>
                <a:gd name="connsiteY1-30" fmla="*/ 0 h 185652"/>
                <a:gd name="connsiteX0-31" fmla="*/ 0 w 777668"/>
                <a:gd name="connsiteY0-32" fmla="*/ 182565 h 182565"/>
                <a:gd name="connsiteX1-33" fmla="*/ 777668 w 777668"/>
                <a:gd name="connsiteY1-34" fmla="*/ 0 h 182565"/>
                <a:gd name="connsiteX0-35" fmla="*/ 0 w 768006"/>
                <a:gd name="connsiteY0-36" fmla="*/ 167133 h 167133"/>
                <a:gd name="connsiteX1-37" fmla="*/ 768006 w 768006"/>
                <a:gd name="connsiteY1-38" fmla="*/ 0 h 167133"/>
                <a:gd name="connsiteX0-39" fmla="*/ 0 w 768006"/>
                <a:gd name="connsiteY0-40" fmla="*/ 167133 h 167133"/>
                <a:gd name="connsiteX1-41" fmla="*/ 768006 w 768006"/>
                <a:gd name="connsiteY1-42" fmla="*/ 0 h 167133"/>
                <a:gd name="connsiteX0-43" fmla="*/ 0 w 768006"/>
                <a:gd name="connsiteY0-44" fmla="*/ 167133 h 167133"/>
                <a:gd name="connsiteX1-45" fmla="*/ 768006 w 768006"/>
                <a:gd name="connsiteY1-46" fmla="*/ 0 h 167133"/>
                <a:gd name="connsiteX0-47" fmla="*/ 0 w 941933"/>
                <a:gd name="connsiteY0-48" fmla="*/ 235035 h 235035"/>
                <a:gd name="connsiteX1-49" fmla="*/ 941933 w 941933"/>
                <a:gd name="connsiteY1-50" fmla="*/ 0 h 235035"/>
                <a:gd name="connsiteX0-51" fmla="*/ 0 w 941933"/>
                <a:gd name="connsiteY0-52" fmla="*/ 235035 h 235035"/>
                <a:gd name="connsiteX1-53" fmla="*/ 941933 w 941933"/>
                <a:gd name="connsiteY1-54" fmla="*/ 0 h 235035"/>
                <a:gd name="connsiteX0-55" fmla="*/ 0 w 1041781"/>
                <a:gd name="connsiteY0-56" fmla="*/ 1291 h 57514"/>
                <a:gd name="connsiteX1-57" fmla="*/ 1041781 w 1041781"/>
                <a:gd name="connsiteY1-58" fmla="*/ 22427 h 57514"/>
                <a:gd name="connsiteX0-59" fmla="*/ 0 w 1463715"/>
                <a:gd name="connsiteY0-60" fmla="*/ 369 h 385917"/>
                <a:gd name="connsiteX1-61" fmla="*/ 1463715 w 1463715"/>
                <a:gd name="connsiteY1-62" fmla="*/ 373353 h 385917"/>
                <a:gd name="connsiteX0-63" fmla="*/ 0 w 1463715"/>
                <a:gd name="connsiteY0-64" fmla="*/ 0 h 392855"/>
                <a:gd name="connsiteX1-65" fmla="*/ 1463715 w 1463715"/>
                <a:gd name="connsiteY1-66" fmla="*/ 372984 h 392855"/>
                <a:gd name="connsiteX0-67" fmla="*/ 0 w 1463715"/>
                <a:gd name="connsiteY0-68" fmla="*/ 0 h 372984"/>
                <a:gd name="connsiteX1-69" fmla="*/ 1463715 w 1463715"/>
                <a:gd name="connsiteY1-70" fmla="*/ 372984 h 372984"/>
                <a:gd name="connsiteX0-71" fmla="*/ 0 w 1463715"/>
                <a:gd name="connsiteY0-72" fmla="*/ 0 h 400761"/>
                <a:gd name="connsiteX1-73" fmla="*/ 1463715 w 1463715"/>
                <a:gd name="connsiteY1-74" fmla="*/ 400761 h 400761"/>
                <a:gd name="connsiteX0-75" fmla="*/ 0 w 1170615"/>
                <a:gd name="connsiteY0-76" fmla="*/ 0 h 419280"/>
                <a:gd name="connsiteX1-77" fmla="*/ 1170615 w 1170615"/>
                <a:gd name="connsiteY1-78" fmla="*/ 419280 h 419280"/>
                <a:gd name="connsiteX0-79" fmla="*/ 0 w 1170615"/>
                <a:gd name="connsiteY0-80" fmla="*/ 0 h 419280"/>
                <a:gd name="connsiteX1-81" fmla="*/ 1170615 w 1170615"/>
                <a:gd name="connsiteY1-82" fmla="*/ 419280 h 419280"/>
                <a:gd name="connsiteX0-83" fmla="*/ 0 w 1170615"/>
                <a:gd name="connsiteY0-84" fmla="*/ 0 h 419280"/>
                <a:gd name="connsiteX1-85" fmla="*/ 1170615 w 1170615"/>
                <a:gd name="connsiteY1-86" fmla="*/ 419280 h 419280"/>
                <a:gd name="connsiteX0-87" fmla="*/ 0 w 684262"/>
                <a:gd name="connsiteY0-88" fmla="*/ 0 h 379157"/>
                <a:gd name="connsiteX1-89" fmla="*/ 684262 w 684262"/>
                <a:gd name="connsiteY1-90" fmla="*/ 379157 h 379157"/>
                <a:gd name="connsiteX0-91" fmla="*/ 0 w 684262"/>
                <a:gd name="connsiteY0-92" fmla="*/ 0 h 379157"/>
                <a:gd name="connsiteX1-93" fmla="*/ 684262 w 684262"/>
                <a:gd name="connsiteY1-94" fmla="*/ 379157 h 379157"/>
                <a:gd name="connsiteX0-95" fmla="*/ 0 w 684262"/>
                <a:gd name="connsiteY0-96" fmla="*/ 0 h 403848"/>
                <a:gd name="connsiteX1-97" fmla="*/ 684262 w 684262"/>
                <a:gd name="connsiteY1-98" fmla="*/ 403848 h 403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684262" h="403848">
                  <a:moveTo>
                    <a:pt x="0" y="0"/>
                  </a:moveTo>
                  <a:cubicBezTo>
                    <a:pt x="186217" y="197373"/>
                    <a:pt x="407862" y="357710"/>
                    <a:pt x="684262" y="403848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" name="Freeform 173"/>
            <p:cNvSpPr/>
            <p:nvPr/>
          </p:nvSpPr>
          <p:spPr>
            <a:xfrm>
              <a:off x="2454309" y="4118971"/>
              <a:ext cx="447935" cy="305098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768006"/>
                <a:gd name="connsiteY0-28" fmla="*/ 185652 h 185652"/>
                <a:gd name="connsiteX1-29" fmla="*/ 768006 w 768006"/>
                <a:gd name="connsiteY1-30" fmla="*/ 0 h 185652"/>
                <a:gd name="connsiteX0-31" fmla="*/ 0 w 777668"/>
                <a:gd name="connsiteY0-32" fmla="*/ 182565 h 182565"/>
                <a:gd name="connsiteX1-33" fmla="*/ 777668 w 777668"/>
                <a:gd name="connsiteY1-34" fmla="*/ 0 h 182565"/>
                <a:gd name="connsiteX0-35" fmla="*/ 0 w 768006"/>
                <a:gd name="connsiteY0-36" fmla="*/ 167133 h 167133"/>
                <a:gd name="connsiteX1-37" fmla="*/ 768006 w 768006"/>
                <a:gd name="connsiteY1-38" fmla="*/ 0 h 167133"/>
                <a:gd name="connsiteX0-39" fmla="*/ 0 w 768006"/>
                <a:gd name="connsiteY0-40" fmla="*/ 167133 h 167133"/>
                <a:gd name="connsiteX1-41" fmla="*/ 768006 w 768006"/>
                <a:gd name="connsiteY1-42" fmla="*/ 0 h 167133"/>
                <a:gd name="connsiteX0-43" fmla="*/ 0 w 768006"/>
                <a:gd name="connsiteY0-44" fmla="*/ 167133 h 167133"/>
                <a:gd name="connsiteX1-45" fmla="*/ 768006 w 768006"/>
                <a:gd name="connsiteY1-46" fmla="*/ 0 h 167133"/>
                <a:gd name="connsiteX0-47" fmla="*/ 0 w 941933"/>
                <a:gd name="connsiteY0-48" fmla="*/ 235035 h 235035"/>
                <a:gd name="connsiteX1-49" fmla="*/ 941933 w 941933"/>
                <a:gd name="connsiteY1-50" fmla="*/ 0 h 235035"/>
                <a:gd name="connsiteX0-51" fmla="*/ 0 w 941933"/>
                <a:gd name="connsiteY0-52" fmla="*/ 235035 h 235035"/>
                <a:gd name="connsiteX1-53" fmla="*/ 941933 w 941933"/>
                <a:gd name="connsiteY1-54" fmla="*/ 0 h 235035"/>
                <a:gd name="connsiteX0-55" fmla="*/ 0 w 1041781"/>
                <a:gd name="connsiteY0-56" fmla="*/ 1291 h 57514"/>
                <a:gd name="connsiteX1-57" fmla="*/ 1041781 w 1041781"/>
                <a:gd name="connsiteY1-58" fmla="*/ 22427 h 57514"/>
                <a:gd name="connsiteX0-59" fmla="*/ 0 w 1463715"/>
                <a:gd name="connsiteY0-60" fmla="*/ 369 h 385917"/>
                <a:gd name="connsiteX1-61" fmla="*/ 1463715 w 1463715"/>
                <a:gd name="connsiteY1-62" fmla="*/ 373353 h 385917"/>
                <a:gd name="connsiteX0-63" fmla="*/ 0 w 1463715"/>
                <a:gd name="connsiteY0-64" fmla="*/ 0 h 392855"/>
                <a:gd name="connsiteX1-65" fmla="*/ 1463715 w 1463715"/>
                <a:gd name="connsiteY1-66" fmla="*/ 372984 h 392855"/>
                <a:gd name="connsiteX0-67" fmla="*/ 0 w 1463715"/>
                <a:gd name="connsiteY0-68" fmla="*/ 0 h 372984"/>
                <a:gd name="connsiteX1-69" fmla="*/ 1463715 w 1463715"/>
                <a:gd name="connsiteY1-70" fmla="*/ 372984 h 372984"/>
                <a:gd name="connsiteX0-71" fmla="*/ 0 w 1463715"/>
                <a:gd name="connsiteY0-72" fmla="*/ 0 h 400761"/>
                <a:gd name="connsiteX1-73" fmla="*/ 1463715 w 1463715"/>
                <a:gd name="connsiteY1-74" fmla="*/ 400761 h 400761"/>
                <a:gd name="connsiteX0-75" fmla="*/ 0 w 1170615"/>
                <a:gd name="connsiteY0-76" fmla="*/ 0 h 419280"/>
                <a:gd name="connsiteX1-77" fmla="*/ 1170615 w 1170615"/>
                <a:gd name="connsiteY1-78" fmla="*/ 419280 h 419280"/>
                <a:gd name="connsiteX0-79" fmla="*/ 0 w 1170615"/>
                <a:gd name="connsiteY0-80" fmla="*/ 0 h 419280"/>
                <a:gd name="connsiteX1-81" fmla="*/ 1170615 w 1170615"/>
                <a:gd name="connsiteY1-82" fmla="*/ 419280 h 419280"/>
                <a:gd name="connsiteX0-83" fmla="*/ 0 w 1170615"/>
                <a:gd name="connsiteY0-84" fmla="*/ 0 h 419280"/>
                <a:gd name="connsiteX1-85" fmla="*/ 1170615 w 1170615"/>
                <a:gd name="connsiteY1-86" fmla="*/ 419280 h 419280"/>
                <a:gd name="connsiteX0-87" fmla="*/ 0 w 684262"/>
                <a:gd name="connsiteY0-88" fmla="*/ 0 h 379157"/>
                <a:gd name="connsiteX1-89" fmla="*/ 684262 w 684262"/>
                <a:gd name="connsiteY1-90" fmla="*/ 379157 h 379157"/>
                <a:gd name="connsiteX0-91" fmla="*/ 0 w 684262"/>
                <a:gd name="connsiteY0-92" fmla="*/ 0 h 379157"/>
                <a:gd name="connsiteX1-93" fmla="*/ 684262 w 684262"/>
                <a:gd name="connsiteY1-94" fmla="*/ 379157 h 379157"/>
                <a:gd name="connsiteX0-95" fmla="*/ 0 w 684262"/>
                <a:gd name="connsiteY0-96" fmla="*/ 0 h 403848"/>
                <a:gd name="connsiteX1-97" fmla="*/ 684262 w 684262"/>
                <a:gd name="connsiteY1-98" fmla="*/ 403848 h 403848"/>
                <a:gd name="connsiteX0-99" fmla="*/ 0 w 606961"/>
                <a:gd name="connsiteY0-100" fmla="*/ 0 h 391502"/>
                <a:gd name="connsiteX1-101" fmla="*/ 606961 w 606961"/>
                <a:gd name="connsiteY1-102" fmla="*/ 391502 h 391502"/>
                <a:gd name="connsiteX0-103" fmla="*/ 0 w 606961"/>
                <a:gd name="connsiteY0-104" fmla="*/ 0 h 391502"/>
                <a:gd name="connsiteX1-105" fmla="*/ 606961 w 606961"/>
                <a:gd name="connsiteY1-106" fmla="*/ 391502 h 391502"/>
                <a:gd name="connsiteX0-107" fmla="*/ 0 w 606961"/>
                <a:gd name="connsiteY0-108" fmla="*/ 0 h 391502"/>
                <a:gd name="connsiteX1-109" fmla="*/ 606961 w 606961"/>
                <a:gd name="connsiteY1-110" fmla="*/ 391502 h 391502"/>
                <a:gd name="connsiteX0-111" fmla="*/ 0 w 606961"/>
                <a:gd name="connsiteY0-112" fmla="*/ 0 h 391502"/>
                <a:gd name="connsiteX1-113" fmla="*/ 606961 w 606961"/>
                <a:gd name="connsiteY1-114" fmla="*/ 391502 h 3915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606961" h="391502">
                  <a:moveTo>
                    <a:pt x="0" y="0"/>
                  </a:moveTo>
                  <a:cubicBezTo>
                    <a:pt x="128240" y="185027"/>
                    <a:pt x="327340" y="329933"/>
                    <a:pt x="606961" y="391502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5" name="Freeform 174"/>
            <p:cNvSpPr/>
            <p:nvPr/>
          </p:nvSpPr>
          <p:spPr>
            <a:xfrm>
              <a:off x="2435248" y="4076065"/>
              <a:ext cx="505118" cy="309867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768006"/>
                <a:gd name="connsiteY0-28" fmla="*/ 185652 h 185652"/>
                <a:gd name="connsiteX1-29" fmla="*/ 768006 w 768006"/>
                <a:gd name="connsiteY1-30" fmla="*/ 0 h 185652"/>
                <a:gd name="connsiteX0-31" fmla="*/ 0 w 777668"/>
                <a:gd name="connsiteY0-32" fmla="*/ 182565 h 182565"/>
                <a:gd name="connsiteX1-33" fmla="*/ 777668 w 777668"/>
                <a:gd name="connsiteY1-34" fmla="*/ 0 h 182565"/>
                <a:gd name="connsiteX0-35" fmla="*/ 0 w 768006"/>
                <a:gd name="connsiteY0-36" fmla="*/ 167133 h 167133"/>
                <a:gd name="connsiteX1-37" fmla="*/ 768006 w 768006"/>
                <a:gd name="connsiteY1-38" fmla="*/ 0 h 167133"/>
                <a:gd name="connsiteX0-39" fmla="*/ 0 w 768006"/>
                <a:gd name="connsiteY0-40" fmla="*/ 167133 h 167133"/>
                <a:gd name="connsiteX1-41" fmla="*/ 768006 w 768006"/>
                <a:gd name="connsiteY1-42" fmla="*/ 0 h 167133"/>
                <a:gd name="connsiteX0-43" fmla="*/ 0 w 768006"/>
                <a:gd name="connsiteY0-44" fmla="*/ 167133 h 167133"/>
                <a:gd name="connsiteX1-45" fmla="*/ 768006 w 768006"/>
                <a:gd name="connsiteY1-46" fmla="*/ 0 h 167133"/>
                <a:gd name="connsiteX0-47" fmla="*/ 0 w 941933"/>
                <a:gd name="connsiteY0-48" fmla="*/ 235035 h 235035"/>
                <a:gd name="connsiteX1-49" fmla="*/ 941933 w 941933"/>
                <a:gd name="connsiteY1-50" fmla="*/ 0 h 235035"/>
                <a:gd name="connsiteX0-51" fmla="*/ 0 w 941933"/>
                <a:gd name="connsiteY0-52" fmla="*/ 235035 h 235035"/>
                <a:gd name="connsiteX1-53" fmla="*/ 941933 w 941933"/>
                <a:gd name="connsiteY1-54" fmla="*/ 0 h 235035"/>
                <a:gd name="connsiteX0-55" fmla="*/ 0 w 1041781"/>
                <a:gd name="connsiteY0-56" fmla="*/ 1291 h 57514"/>
                <a:gd name="connsiteX1-57" fmla="*/ 1041781 w 1041781"/>
                <a:gd name="connsiteY1-58" fmla="*/ 22427 h 57514"/>
                <a:gd name="connsiteX0-59" fmla="*/ 0 w 1463715"/>
                <a:gd name="connsiteY0-60" fmla="*/ 369 h 385917"/>
                <a:gd name="connsiteX1-61" fmla="*/ 1463715 w 1463715"/>
                <a:gd name="connsiteY1-62" fmla="*/ 373353 h 385917"/>
                <a:gd name="connsiteX0-63" fmla="*/ 0 w 1463715"/>
                <a:gd name="connsiteY0-64" fmla="*/ 0 h 392855"/>
                <a:gd name="connsiteX1-65" fmla="*/ 1463715 w 1463715"/>
                <a:gd name="connsiteY1-66" fmla="*/ 372984 h 392855"/>
                <a:gd name="connsiteX0-67" fmla="*/ 0 w 1463715"/>
                <a:gd name="connsiteY0-68" fmla="*/ 0 h 372984"/>
                <a:gd name="connsiteX1-69" fmla="*/ 1463715 w 1463715"/>
                <a:gd name="connsiteY1-70" fmla="*/ 372984 h 372984"/>
                <a:gd name="connsiteX0-71" fmla="*/ 0 w 1463715"/>
                <a:gd name="connsiteY0-72" fmla="*/ 0 h 400761"/>
                <a:gd name="connsiteX1-73" fmla="*/ 1463715 w 1463715"/>
                <a:gd name="connsiteY1-74" fmla="*/ 400761 h 400761"/>
                <a:gd name="connsiteX0-75" fmla="*/ 0 w 1170615"/>
                <a:gd name="connsiteY0-76" fmla="*/ 0 h 419280"/>
                <a:gd name="connsiteX1-77" fmla="*/ 1170615 w 1170615"/>
                <a:gd name="connsiteY1-78" fmla="*/ 419280 h 419280"/>
                <a:gd name="connsiteX0-79" fmla="*/ 0 w 1170615"/>
                <a:gd name="connsiteY0-80" fmla="*/ 0 h 419280"/>
                <a:gd name="connsiteX1-81" fmla="*/ 1170615 w 1170615"/>
                <a:gd name="connsiteY1-82" fmla="*/ 419280 h 419280"/>
                <a:gd name="connsiteX0-83" fmla="*/ 0 w 1170615"/>
                <a:gd name="connsiteY0-84" fmla="*/ 0 h 419280"/>
                <a:gd name="connsiteX1-85" fmla="*/ 1170615 w 1170615"/>
                <a:gd name="connsiteY1-86" fmla="*/ 419280 h 419280"/>
                <a:gd name="connsiteX0-87" fmla="*/ 0 w 684262"/>
                <a:gd name="connsiteY0-88" fmla="*/ 0 h 379157"/>
                <a:gd name="connsiteX1-89" fmla="*/ 684262 w 684262"/>
                <a:gd name="connsiteY1-90" fmla="*/ 379157 h 379157"/>
                <a:gd name="connsiteX0-91" fmla="*/ 0 w 684262"/>
                <a:gd name="connsiteY0-92" fmla="*/ 0 h 379157"/>
                <a:gd name="connsiteX1-93" fmla="*/ 684262 w 684262"/>
                <a:gd name="connsiteY1-94" fmla="*/ 379157 h 379157"/>
                <a:gd name="connsiteX0-95" fmla="*/ 0 w 684262"/>
                <a:gd name="connsiteY0-96" fmla="*/ 0 h 403848"/>
                <a:gd name="connsiteX1-97" fmla="*/ 684262 w 684262"/>
                <a:gd name="connsiteY1-98" fmla="*/ 403848 h 403848"/>
                <a:gd name="connsiteX0-99" fmla="*/ 0 w 684262"/>
                <a:gd name="connsiteY0-100" fmla="*/ 0 h 403848"/>
                <a:gd name="connsiteX1-101" fmla="*/ 684262 w 684262"/>
                <a:gd name="connsiteY1-102" fmla="*/ 403848 h 4038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684262" h="403848">
                  <a:moveTo>
                    <a:pt x="0" y="0"/>
                  </a:moveTo>
                  <a:cubicBezTo>
                    <a:pt x="160450" y="218978"/>
                    <a:pt x="407862" y="357710"/>
                    <a:pt x="684262" y="403848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6" name="Freeform 175"/>
            <p:cNvSpPr/>
            <p:nvPr/>
          </p:nvSpPr>
          <p:spPr>
            <a:xfrm>
              <a:off x="2430482" y="4056997"/>
              <a:ext cx="462232" cy="271730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768006"/>
                <a:gd name="connsiteY0-28" fmla="*/ 185652 h 185652"/>
                <a:gd name="connsiteX1-29" fmla="*/ 768006 w 768006"/>
                <a:gd name="connsiteY1-30" fmla="*/ 0 h 185652"/>
                <a:gd name="connsiteX0-31" fmla="*/ 0 w 777668"/>
                <a:gd name="connsiteY0-32" fmla="*/ 182565 h 182565"/>
                <a:gd name="connsiteX1-33" fmla="*/ 777668 w 777668"/>
                <a:gd name="connsiteY1-34" fmla="*/ 0 h 182565"/>
                <a:gd name="connsiteX0-35" fmla="*/ 0 w 768006"/>
                <a:gd name="connsiteY0-36" fmla="*/ 167133 h 167133"/>
                <a:gd name="connsiteX1-37" fmla="*/ 768006 w 768006"/>
                <a:gd name="connsiteY1-38" fmla="*/ 0 h 167133"/>
                <a:gd name="connsiteX0-39" fmla="*/ 0 w 768006"/>
                <a:gd name="connsiteY0-40" fmla="*/ 167133 h 167133"/>
                <a:gd name="connsiteX1-41" fmla="*/ 768006 w 768006"/>
                <a:gd name="connsiteY1-42" fmla="*/ 0 h 167133"/>
                <a:gd name="connsiteX0-43" fmla="*/ 0 w 768006"/>
                <a:gd name="connsiteY0-44" fmla="*/ 167133 h 167133"/>
                <a:gd name="connsiteX1-45" fmla="*/ 768006 w 768006"/>
                <a:gd name="connsiteY1-46" fmla="*/ 0 h 167133"/>
                <a:gd name="connsiteX0-47" fmla="*/ 0 w 941933"/>
                <a:gd name="connsiteY0-48" fmla="*/ 235035 h 235035"/>
                <a:gd name="connsiteX1-49" fmla="*/ 941933 w 941933"/>
                <a:gd name="connsiteY1-50" fmla="*/ 0 h 235035"/>
                <a:gd name="connsiteX0-51" fmla="*/ 0 w 941933"/>
                <a:gd name="connsiteY0-52" fmla="*/ 235035 h 235035"/>
                <a:gd name="connsiteX1-53" fmla="*/ 941933 w 941933"/>
                <a:gd name="connsiteY1-54" fmla="*/ 0 h 235035"/>
                <a:gd name="connsiteX0-55" fmla="*/ 0 w 1041781"/>
                <a:gd name="connsiteY0-56" fmla="*/ 1291 h 57514"/>
                <a:gd name="connsiteX1-57" fmla="*/ 1041781 w 1041781"/>
                <a:gd name="connsiteY1-58" fmla="*/ 22427 h 57514"/>
                <a:gd name="connsiteX0-59" fmla="*/ 0 w 1463715"/>
                <a:gd name="connsiteY0-60" fmla="*/ 369 h 385917"/>
                <a:gd name="connsiteX1-61" fmla="*/ 1463715 w 1463715"/>
                <a:gd name="connsiteY1-62" fmla="*/ 373353 h 385917"/>
                <a:gd name="connsiteX0-63" fmla="*/ 0 w 1463715"/>
                <a:gd name="connsiteY0-64" fmla="*/ 0 h 392855"/>
                <a:gd name="connsiteX1-65" fmla="*/ 1463715 w 1463715"/>
                <a:gd name="connsiteY1-66" fmla="*/ 372984 h 392855"/>
                <a:gd name="connsiteX0-67" fmla="*/ 0 w 1463715"/>
                <a:gd name="connsiteY0-68" fmla="*/ 0 h 372984"/>
                <a:gd name="connsiteX1-69" fmla="*/ 1463715 w 1463715"/>
                <a:gd name="connsiteY1-70" fmla="*/ 372984 h 372984"/>
                <a:gd name="connsiteX0-71" fmla="*/ 0 w 1463715"/>
                <a:gd name="connsiteY0-72" fmla="*/ 0 h 400761"/>
                <a:gd name="connsiteX1-73" fmla="*/ 1463715 w 1463715"/>
                <a:gd name="connsiteY1-74" fmla="*/ 400761 h 400761"/>
                <a:gd name="connsiteX0-75" fmla="*/ 0 w 1170615"/>
                <a:gd name="connsiteY0-76" fmla="*/ 0 h 419280"/>
                <a:gd name="connsiteX1-77" fmla="*/ 1170615 w 1170615"/>
                <a:gd name="connsiteY1-78" fmla="*/ 419280 h 419280"/>
                <a:gd name="connsiteX0-79" fmla="*/ 0 w 1170615"/>
                <a:gd name="connsiteY0-80" fmla="*/ 0 h 419280"/>
                <a:gd name="connsiteX1-81" fmla="*/ 1170615 w 1170615"/>
                <a:gd name="connsiteY1-82" fmla="*/ 419280 h 419280"/>
                <a:gd name="connsiteX0-83" fmla="*/ 0 w 1170615"/>
                <a:gd name="connsiteY0-84" fmla="*/ 0 h 419280"/>
                <a:gd name="connsiteX1-85" fmla="*/ 1170615 w 1170615"/>
                <a:gd name="connsiteY1-86" fmla="*/ 419280 h 419280"/>
                <a:gd name="connsiteX0-87" fmla="*/ 0 w 684262"/>
                <a:gd name="connsiteY0-88" fmla="*/ 0 h 379157"/>
                <a:gd name="connsiteX1-89" fmla="*/ 684262 w 684262"/>
                <a:gd name="connsiteY1-90" fmla="*/ 379157 h 379157"/>
                <a:gd name="connsiteX0-91" fmla="*/ 0 w 684262"/>
                <a:gd name="connsiteY0-92" fmla="*/ 0 h 379157"/>
                <a:gd name="connsiteX1-93" fmla="*/ 684262 w 684262"/>
                <a:gd name="connsiteY1-94" fmla="*/ 379157 h 379157"/>
                <a:gd name="connsiteX0-95" fmla="*/ 0 w 684262"/>
                <a:gd name="connsiteY0-96" fmla="*/ 0 h 403848"/>
                <a:gd name="connsiteX1-97" fmla="*/ 684262 w 684262"/>
                <a:gd name="connsiteY1-98" fmla="*/ 403848 h 403848"/>
                <a:gd name="connsiteX0-99" fmla="*/ 0 w 684262"/>
                <a:gd name="connsiteY0-100" fmla="*/ 0 h 403848"/>
                <a:gd name="connsiteX1-101" fmla="*/ 684262 w 684262"/>
                <a:gd name="connsiteY1-102" fmla="*/ 403848 h 403848"/>
                <a:gd name="connsiteX0-103" fmla="*/ 0 w 674599"/>
                <a:gd name="connsiteY0-104" fmla="*/ 0 h 382243"/>
                <a:gd name="connsiteX1-105" fmla="*/ 674599 w 674599"/>
                <a:gd name="connsiteY1-106" fmla="*/ 382243 h 382243"/>
                <a:gd name="connsiteX0-107" fmla="*/ 0 w 626285"/>
                <a:gd name="connsiteY0-108" fmla="*/ 0 h 351379"/>
                <a:gd name="connsiteX1-109" fmla="*/ 626285 w 626285"/>
                <a:gd name="connsiteY1-110" fmla="*/ 351379 h 351379"/>
                <a:gd name="connsiteX0-111" fmla="*/ 0 w 626285"/>
                <a:gd name="connsiteY0-112" fmla="*/ 0 h 351379"/>
                <a:gd name="connsiteX1-113" fmla="*/ 626285 w 626285"/>
                <a:gd name="connsiteY1-114" fmla="*/ 351379 h 3513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626285" h="351379">
                  <a:moveTo>
                    <a:pt x="0" y="0"/>
                  </a:moveTo>
                  <a:cubicBezTo>
                    <a:pt x="186217" y="197373"/>
                    <a:pt x="308014" y="277465"/>
                    <a:pt x="626285" y="351379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7" name="Freeform 176"/>
            <p:cNvSpPr/>
            <p:nvPr/>
          </p:nvSpPr>
          <p:spPr>
            <a:xfrm>
              <a:off x="2435248" y="4047462"/>
              <a:ext cx="347863" cy="204989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768006"/>
                <a:gd name="connsiteY0-28" fmla="*/ 185652 h 185652"/>
                <a:gd name="connsiteX1-29" fmla="*/ 768006 w 768006"/>
                <a:gd name="connsiteY1-30" fmla="*/ 0 h 185652"/>
                <a:gd name="connsiteX0-31" fmla="*/ 0 w 777668"/>
                <a:gd name="connsiteY0-32" fmla="*/ 182565 h 182565"/>
                <a:gd name="connsiteX1-33" fmla="*/ 777668 w 777668"/>
                <a:gd name="connsiteY1-34" fmla="*/ 0 h 182565"/>
                <a:gd name="connsiteX0-35" fmla="*/ 0 w 768006"/>
                <a:gd name="connsiteY0-36" fmla="*/ 167133 h 167133"/>
                <a:gd name="connsiteX1-37" fmla="*/ 768006 w 768006"/>
                <a:gd name="connsiteY1-38" fmla="*/ 0 h 167133"/>
                <a:gd name="connsiteX0-39" fmla="*/ 0 w 768006"/>
                <a:gd name="connsiteY0-40" fmla="*/ 167133 h 167133"/>
                <a:gd name="connsiteX1-41" fmla="*/ 768006 w 768006"/>
                <a:gd name="connsiteY1-42" fmla="*/ 0 h 167133"/>
                <a:gd name="connsiteX0-43" fmla="*/ 0 w 768006"/>
                <a:gd name="connsiteY0-44" fmla="*/ 167133 h 167133"/>
                <a:gd name="connsiteX1-45" fmla="*/ 768006 w 768006"/>
                <a:gd name="connsiteY1-46" fmla="*/ 0 h 167133"/>
                <a:gd name="connsiteX0-47" fmla="*/ 0 w 941933"/>
                <a:gd name="connsiteY0-48" fmla="*/ 235035 h 235035"/>
                <a:gd name="connsiteX1-49" fmla="*/ 941933 w 941933"/>
                <a:gd name="connsiteY1-50" fmla="*/ 0 h 235035"/>
                <a:gd name="connsiteX0-51" fmla="*/ 0 w 941933"/>
                <a:gd name="connsiteY0-52" fmla="*/ 235035 h 235035"/>
                <a:gd name="connsiteX1-53" fmla="*/ 941933 w 941933"/>
                <a:gd name="connsiteY1-54" fmla="*/ 0 h 235035"/>
                <a:gd name="connsiteX0-55" fmla="*/ 0 w 1041781"/>
                <a:gd name="connsiteY0-56" fmla="*/ 1291 h 57514"/>
                <a:gd name="connsiteX1-57" fmla="*/ 1041781 w 1041781"/>
                <a:gd name="connsiteY1-58" fmla="*/ 22427 h 57514"/>
                <a:gd name="connsiteX0-59" fmla="*/ 0 w 1463715"/>
                <a:gd name="connsiteY0-60" fmla="*/ 369 h 385917"/>
                <a:gd name="connsiteX1-61" fmla="*/ 1463715 w 1463715"/>
                <a:gd name="connsiteY1-62" fmla="*/ 373353 h 385917"/>
                <a:gd name="connsiteX0-63" fmla="*/ 0 w 1463715"/>
                <a:gd name="connsiteY0-64" fmla="*/ 0 h 392855"/>
                <a:gd name="connsiteX1-65" fmla="*/ 1463715 w 1463715"/>
                <a:gd name="connsiteY1-66" fmla="*/ 372984 h 392855"/>
                <a:gd name="connsiteX0-67" fmla="*/ 0 w 1463715"/>
                <a:gd name="connsiteY0-68" fmla="*/ 0 h 372984"/>
                <a:gd name="connsiteX1-69" fmla="*/ 1463715 w 1463715"/>
                <a:gd name="connsiteY1-70" fmla="*/ 372984 h 372984"/>
                <a:gd name="connsiteX0-71" fmla="*/ 0 w 1463715"/>
                <a:gd name="connsiteY0-72" fmla="*/ 0 h 400761"/>
                <a:gd name="connsiteX1-73" fmla="*/ 1463715 w 1463715"/>
                <a:gd name="connsiteY1-74" fmla="*/ 400761 h 400761"/>
                <a:gd name="connsiteX0-75" fmla="*/ 0 w 1170615"/>
                <a:gd name="connsiteY0-76" fmla="*/ 0 h 419280"/>
                <a:gd name="connsiteX1-77" fmla="*/ 1170615 w 1170615"/>
                <a:gd name="connsiteY1-78" fmla="*/ 419280 h 419280"/>
                <a:gd name="connsiteX0-79" fmla="*/ 0 w 1170615"/>
                <a:gd name="connsiteY0-80" fmla="*/ 0 h 419280"/>
                <a:gd name="connsiteX1-81" fmla="*/ 1170615 w 1170615"/>
                <a:gd name="connsiteY1-82" fmla="*/ 419280 h 419280"/>
                <a:gd name="connsiteX0-83" fmla="*/ 0 w 1170615"/>
                <a:gd name="connsiteY0-84" fmla="*/ 0 h 419280"/>
                <a:gd name="connsiteX1-85" fmla="*/ 1170615 w 1170615"/>
                <a:gd name="connsiteY1-86" fmla="*/ 419280 h 419280"/>
                <a:gd name="connsiteX0-87" fmla="*/ 0 w 684262"/>
                <a:gd name="connsiteY0-88" fmla="*/ 0 h 379157"/>
                <a:gd name="connsiteX1-89" fmla="*/ 684262 w 684262"/>
                <a:gd name="connsiteY1-90" fmla="*/ 379157 h 379157"/>
                <a:gd name="connsiteX0-91" fmla="*/ 0 w 684262"/>
                <a:gd name="connsiteY0-92" fmla="*/ 0 h 379157"/>
                <a:gd name="connsiteX1-93" fmla="*/ 684262 w 684262"/>
                <a:gd name="connsiteY1-94" fmla="*/ 379157 h 379157"/>
                <a:gd name="connsiteX0-95" fmla="*/ 0 w 684262"/>
                <a:gd name="connsiteY0-96" fmla="*/ 0 h 403848"/>
                <a:gd name="connsiteX1-97" fmla="*/ 684262 w 684262"/>
                <a:gd name="connsiteY1-98" fmla="*/ 403848 h 403848"/>
                <a:gd name="connsiteX0-99" fmla="*/ 0 w 474904"/>
                <a:gd name="connsiteY0-100" fmla="*/ 0 h 274219"/>
                <a:gd name="connsiteX1-101" fmla="*/ 474904 w 474904"/>
                <a:gd name="connsiteY1-102" fmla="*/ 274219 h 274219"/>
                <a:gd name="connsiteX0-103" fmla="*/ 0 w 474904"/>
                <a:gd name="connsiteY0-104" fmla="*/ 0 h 274219"/>
                <a:gd name="connsiteX1-105" fmla="*/ 474904 w 474904"/>
                <a:gd name="connsiteY1-106" fmla="*/ 274219 h 274219"/>
                <a:gd name="connsiteX0-107" fmla="*/ 0 w 474904"/>
                <a:gd name="connsiteY0-108" fmla="*/ 0 h 274219"/>
                <a:gd name="connsiteX1-109" fmla="*/ 474904 w 474904"/>
                <a:gd name="connsiteY1-110" fmla="*/ 274219 h 274219"/>
                <a:gd name="connsiteX0-111" fmla="*/ 0 w 474904"/>
                <a:gd name="connsiteY0-112" fmla="*/ 0 h 264960"/>
                <a:gd name="connsiteX1-113" fmla="*/ 474904 w 474904"/>
                <a:gd name="connsiteY1-114" fmla="*/ 264960 h 264960"/>
                <a:gd name="connsiteX0-115" fmla="*/ 0 w 474904"/>
                <a:gd name="connsiteY0-116" fmla="*/ 0 h 264960"/>
                <a:gd name="connsiteX1-117" fmla="*/ 474904 w 474904"/>
                <a:gd name="connsiteY1-118" fmla="*/ 264960 h 2649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74904" h="264960">
                  <a:moveTo>
                    <a:pt x="0" y="0"/>
                  </a:moveTo>
                  <a:cubicBezTo>
                    <a:pt x="147566" y="166510"/>
                    <a:pt x="343443" y="228083"/>
                    <a:pt x="474904" y="26496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8" name="Freeform 177"/>
            <p:cNvSpPr/>
            <p:nvPr/>
          </p:nvSpPr>
          <p:spPr>
            <a:xfrm>
              <a:off x="2449543" y="4047462"/>
              <a:ext cx="300213" cy="143015"/>
            </a:xfrm>
            <a:custGeom>
              <a:avLst/>
              <a:gdLst>
                <a:gd name="connsiteX0" fmla="*/ 0 w 777667"/>
                <a:gd name="connsiteY0" fmla="*/ 68367 h 68367"/>
                <a:gd name="connsiteX1" fmla="*/ 777667 w 777667"/>
                <a:gd name="connsiteY1" fmla="*/ 0 h 68367"/>
                <a:gd name="connsiteX2" fmla="*/ 777667 w 777667"/>
                <a:gd name="connsiteY2" fmla="*/ 0 h 68367"/>
                <a:gd name="connsiteX0-1" fmla="*/ 0 w 785601"/>
                <a:gd name="connsiteY0-2" fmla="*/ 127009 h 127009"/>
                <a:gd name="connsiteX1-3" fmla="*/ 777667 w 785601"/>
                <a:gd name="connsiteY1-4" fmla="*/ 58642 h 127009"/>
                <a:gd name="connsiteX2-5" fmla="*/ 378278 w 785601"/>
                <a:gd name="connsiteY2-6" fmla="*/ 0 h 127009"/>
                <a:gd name="connsiteX0-7" fmla="*/ 0 w 378278"/>
                <a:gd name="connsiteY0-8" fmla="*/ 127009 h 127009"/>
                <a:gd name="connsiteX1-9" fmla="*/ 378278 w 378278"/>
                <a:gd name="connsiteY1-10" fmla="*/ 0 h 127009"/>
                <a:gd name="connsiteX0-11" fmla="*/ 0 w 297757"/>
                <a:gd name="connsiteY0-12" fmla="*/ 130096 h 130096"/>
                <a:gd name="connsiteX1-13" fmla="*/ 297757 w 297757"/>
                <a:gd name="connsiteY1-14" fmla="*/ 0 h 130096"/>
                <a:gd name="connsiteX0-15" fmla="*/ 0 w 317083"/>
                <a:gd name="connsiteY0-16" fmla="*/ 120838 h 120838"/>
                <a:gd name="connsiteX1-17" fmla="*/ 317083 w 317083"/>
                <a:gd name="connsiteY1-18" fmla="*/ 0 h 120838"/>
                <a:gd name="connsiteX0-19" fmla="*/ 0 w 317083"/>
                <a:gd name="connsiteY0-20" fmla="*/ 120838 h 120838"/>
                <a:gd name="connsiteX1-21" fmla="*/ 317083 w 317083"/>
                <a:gd name="connsiteY1-22" fmla="*/ 0 h 120838"/>
                <a:gd name="connsiteX0-23" fmla="*/ 0 w 317083"/>
                <a:gd name="connsiteY0-24" fmla="*/ 120838 h 120838"/>
                <a:gd name="connsiteX1-25" fmla="*/ 317083 w 317083"/>
                <a:gd name="connsiteY1-26" fmla="*/ 0 h 120838"/>
                <a:gd name="connsiteX0-27" fmla="*/ 0 w 768006"/>
                <a:gd name="connsiteY0-28" fmla="*/ 185652 h 185652"/>
                <a:gd name="connsiteX1-29" fmla="*/ 768006 w 768006"/>
                <a:gd name="connsiteY1-30" fmla="*/ 0 h 185652"/>
                <a:gd name="connsiteX0-31" fmla="*/ 0 w 777668"/>
                <a:gd name="connsiteY0-32" fmla="*/ 182565 h 182565"/>
                <a:gd name="connsiteX1-33" fmla="*/ 777668 w 777668"/>
                <a:gd name="connsiteY1-34" fmla="*/ 0 h 182565"/>
                <a:gd name="connsiteX0-35" fmla="*/ 0 w 768006"/>
                <a:gd name="connsiteY0-36" fmla="*/ 167133 h 167133"/>
                <a:gd name="connsiteX1-37" fmla="*/ 768006 w 768006"/>
                <a:gd name="connsiteY1-38" fmla="*/ 0 h 167133"/>
                <a:gd name="connsiteX0-39" fmla="*/ 0 w 768006"/>
                <a:gd name="connsiteY0-40" fmla="*/ 167133 h 167133"/>
                <a:gd name="connsiteX1-41" fmla="*/ 768006 w 768006"/>
                <a:gd name="connsiteY1-42" fmla="*/ 0 h 167133"/>
                <a:gd name="connsiteX0-43" fmla="*/ 0 w 768006"/>
                <a:gd name="connsiteY0-44" fmla="*/ 167133 h 167133"/>
                <a:gd name="connsiteX1-45" fmla="*/ 768006 w 768006"/>
                <a:gd name="connsiteY1-46" fmla="*/ 0 h 167133"/>
                <a:gd name="connsiteX0-47" fmla="*/ 0 w 941933"/>
                <a:gd name="connsiteY0-48" fmla="*/ 235035 h 235035"/>
                <a:gd name="connsiteX1-49" fmla="*/ 941933 w 941933"/>
                <a:gd name="connsiteY1-50" fmla="*/ 0 h 235035"/>
                <a:gd name="connsiteX0-51" fmla="*/ 0 w 941933"/>
                <a:gd name="connsiteY0-52" fmla="*/ 235035 h 235035"/>
                <a:gd name="connsiteX1-53" fmla="*/ 941933 w 941933"/>
                <a:gd name="connsiteY1-54" fmla="*/ 0 h 235035"/>
                <a:gd name="connsiteX0-55" fmla="*/ 0 w 1041781"/>
                <a:gd name="connsiteY0-56" fmla="*/ 1291 h 57514"/>
                <a:gd name="connsiteX1-57" fmla="*/ 1041781 w 1041781"/>
                <a:gd name="connsiteY1-58" fmla="*/ 22427 h 57514"/>
                <a:gd name="connsiteX0-59" fmla="*/ 0 w 1463715"/>
                <a:gd name="connsiteY0-60" fmla="*/ 369 h 385917"/>
                <a:gd name="connsiteX1-61" fmla="*/ 1463715 w 1463715"/>
                <a:gd name="connsiteY1-62" fmla="*/ 373353 h 385917"/>
                <a:gd name="connsiteX0-63" fmla="*/ 0 w 1463715"/>
                <a:gd name="connsiteY0-64" fmla="*/ 0 h 392855"/>
                <a:gd name="connsiteX1-65" fmla="*/ 1463715 w 1463715"/>
                <a:gd name="connsiteY1-66" fmla="*/ 372984 h 392855"/>
                <a:gd name="connsiteX0-67" fmla="*/ 0 w 1463715"/>
                <a:gd name="connsiteY0-68" fmla="*/ 0 h 372984"/>
                <a:gd name="connsiteX1-69" fmla="*/ 1463715 w 1463715"/>
                <a:gd name="connsiteY1-70" fmla="*/ 372984 h 372984"/>
                <a:gd name="connsiteX0-71" fmla="*/ 0 w 1463715"/>
                <a:gd name="connsiteY0-72" fmla="*/ 0 h 400761"/>
                <a:gd name="connsiteX1-73" fmla="*/ 1463715 w 1463715"/>
                <a:gd name="connsiteY1-74" fmla="*/ 400761 h 400761"/>
                <a:gd name="connsiteX0-75" fmla="*/ 0 w 1170615"/>
                <a:gd name="connsiteY0-76" fmla="*/ 0 h 419280"/>
                <a:gd name="connsiteX1-77" fmla="*/ 1170615 w 1170615"/>
                <a:gd name="connsiteY1-78" fmla="*/ 419280 h 419280"/>
                <a:gd name="connsiteX0-79" fmla="*/ 0 w 1170615"/>
                <a:gd name="connsiteY0-80" fmla="*/ 0 h 419280"/>
                <a:gd name="connsiteX1-81" fmla="*/ 1170615 w 1170615"/>
                <a:gd name="connsiteY1-82" fmla="*/ 419280 h 419280"/>
                <a:gd name="connsiteX0-83" fmla="*/ 0 w 1170615"/>
                <a:gd name="connsiteY0-84" fmla="*/ 0 h 419280"/>
                <a:gd name="connsiteX1-85" fmla="*/ 1170615 w 1170615"/>
                <a:gd name="connsiteY1-86" fmla="*/ 419280 h 419280"/>
                <a:gd name="connsiteX0-87" fmla="*/ 0 w 684262"/>
                <a:gd name="connsiteY0-88" fmla="*/ 0 h 379157"/>
                <a:gd name="connsiteX1-89" fmla="*/ 684262 w 684262"/>
                <a:gd name="connsiteY1-90" fmla="*/ 379157 h 379157"/>
                <a:gd name="connsiteX0-91" fmla="*/ 0 w 684262"/>
                <a:gd name="connsiteY0-92" fmla="*/ 0 h 379157"/>
                <a:gd name="connsiteX1-93" fmla="*/ 684262 w 684262"/>
                <a:gd name="connsiteY1-94" fmla="*/ 379157 h 379157"/>
                <a:gd name="connsiteX0-95" fmla="*/ 0 w 684262"/>
                <a:gd name="connsiteY0-96" fmla="*/ 0 h 403848"/>
                <a:gd name="connsiteX1-97" fmla="*/ 684262 w 684262"/>
                <a:gd name="connsiteY1-98" fmla="*/ 403848 h 403848"/>
                <a:gd name="connsiteX0-99" fmla="*/ 0 w 474904"/>
                <a:gd name="connsiteY0-100" fmla="*/ 0 h 274219"/>
                <a:gd name="connsiteX1-101" fmla="*/ 474904 w 474904"/>
                <a:gd name="connsiteY1-102" fmla="*/ 274219 h 274219"/>
                <a:gd name="connsiteX0-103" fmla="*/ 0 w 474904"/>
                <a:gd name="connsiteY0-104" fmla="*/ 0 h 274219"/>
                <a:gd name="connsiteX1-105" fmla="*/ 474904 w 474904"/>
                <a:gd name="connsiteY1-106" fmla="*/ 274219 h 274219"/>
                <a:gd name="connsiteX0-107" fmla="*/ 0 w 474904"/>
                <a:gd name="connsiteY0-108" fmla="*/ 0 h 274219"/>
                <a:gd name="connsiteX1-109" fmla="*/ 474904 w 474904"/>
                <a:gd name="connsiteY1-110" fmla="*/ 274219 h 274219"/>
                <a:gd name="connsiteX0-111" fmla="*/ 0 w 474904"/>
                <a:gd name="connsiteY0-112" fmla="*/ 0 h 264960"/>
                <a:gd name="connsiteX1-113" fmla="*/ 474904 w 474904"/>
                <a:gd name="connsiteY1-114" fmla="*/ 264960 h 264960"/>
                <a:gd name="connsiteX0-115" fmla="*/ 0 w 474904"/>
                <a:gd name="connsiteY0-116" fmla="*/ 0 h 264960"/>
                <a:gd name="connsiteX1-117" fmla="*/ 474904 w 474904"/>
                <a:gd name="connsiteY1-118" fmla="*/ 264960 h 264960"/>
                <a:gd name="connsiteX0-119" fmla="*/ 0 w 404044"/>
                <a:gd name="connsiteY0-120" fmla="*/ 0 h 187800"/>
                <a:gd name="connsiteX1-121" fmla="*/ 404044 w 404044"/>
                <a:gd name="connsiteY1-122" fmla="*/ 187800 h 187800"/>
                <a:gd name="connsiteX0-123" fmla="*/ 0 w 404044"/>
                <a:gd name="connsiteY0-124" fmla="*/ 0 h 187800"/>
                <a:gd name="connsiteX1-125" fmla="*/ 404044 w 404044"/>
                <a:gd name="connsiteY1-126" fmla="*/ 187800 h 187800"/>
                <a:gd name="connsiteX0-127" fmla="*/ 0 w 404044"/>
                <a:gd name="connsiteY0-128" fmla="*/ 0 h 187800"/>
                <a:gd name="connsiteX1-129" fmla="*/ 404044 w 404044"/>
                <a:gd name="connsiteY1-130" fmla="*/ 187800 h 1878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04044" h="187800">
                  <a:moveTo>
                    <a:pt x="0" y="0"/>
                  </a:moveTo>
                  <a:cubicBezTo>
                    <a:pt x="99253" y="101696"/>
                    <a:pt x="301571" y="181786"/>
                    <a:pt x="404044" y="18780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2349474" y="1887940"/>
              <a:ext cx="266855" cy="881923"/>
            </a:xfrm>
            <a:custGeom>
              <a:avLst/>
              <a:gdLst>
                <a:gd name="connsiteX0" fmla="*/ 188119 w 271463"/>
                <a:gd name="connsiteY0" fmla="*/ 0 h 881063"/>
                <a:gd name="connsiteX1" fmla="*/ 161925 w 271463"/>
                <a:gd name="connsiteY1" fmla="*/ 366713 h 881063"/>
                <a:gd name="connsiteX2" fmla="*/ 0 w 271463"/>
                <a:gd name="connsiteY2" fmla="*/ 835819 h 881063"/>
                <a:gd name="connsiteX3" fmla="*/ 90488 w 271463"/>
                <a:gd name="connsiteY3" fmla="*/ 881063 h 881063"/>
                <a:gd name="connsiteX4" fmla="*/ 180975 w 271463"/>
                <a:gd name="connsiteY4" fmla="*/ 395288 h 881063"/>
                <a:gd name="connsiteX5" fmla="*/ 271463 w 271463"/>
                <a:gd name="connsiteY5" fmla="*/ 73819 h 881063"/>
                <a:gd name="connsiteX6" fmla="*/ 188119 w 271463"/>
                <a:gd name="connsiteY6" fmla="*/ 0 h 881063"/>
                <a:gd name="connsiteX0-1" fmla="*/ 188119 w 271463"/>
                <a:gd name="connsiteY0-2" fmla="*/ 0 h 881063"/>
                <a:gd name="connsiteX1-3" fmla="*/ 161925 w 271463"/>
                <a:gd name="connsiteY1-4" fmla="*/ 366713 h 881063"/>
                <a:gd name="connsiteX2-5" fmla="*/ 0 w 271463"/>
                <a:gd name="connsiteY2-6" fmla="*/ 835819 h 881063"/>
                <a:gd name="connsiteX3-7" fmla="*/ 90488 w 271463"/>
                <a:gd name="connsiteY3-8" fmla="*/ 881063 h 881063"/>
                <a:gd name="connsiteX4-9" fmla="*/ 180975 w 271463"/>
                <a:gd name="connsiteY4-10" fmla="*/ 395288 h 881063"/>
                <a:gd name="connsiteX5-11" fmla="*/ 271463 w 271463"/>
                <a:gd name="connsiteY5-12" fmla="*/ 73819 h 881063"/>
                <a:gd name="connsiteX6-13" fmla="*/ 188119 w 271463"/>
                <a:gd name="connsiteY6-14" fmla="*/ 0 h 881063"/>
                <a:gd name="connsiteX0-15" fmla="*/ 188119 w 271463"/>
                <a:gd name="connsiteY0-16" fmla="*/ 0 h 881063"/>
                <a:gd name="connsiteX1-17" fmla="*/ 161925 w 271463"/>
                <a:gd name="connsiteY1-18" fmla="*/ 366713 h 881063"/>
                <a:gd name="connsiteX2-19" fmla="*/ 0 w 271463"/>
                <a:gd name="connsiteY2-20" fmla="*/ 835819 h 881063"/>
                <a:gd name="connsiteX3-21" fmla="*/ 90488 w 271463"/>
                <a:gd name="connsiteY3-22" fmla="*/ 881063 h 881063"/>
                <a:gd name="connsiteX4-23" fmla="*/ 180975 w 271463"/>
                <a:gd name="connsiteY4-24" fmla="*/ 395288 h 881063"/>
                <a:gd name="connsiteX5-25" fmla="*/ 271463 w 271463"/>
                <a:gd name="connsiteY5-26" fmla="*/ 73819 h 881063"/>
                <a:gd name="connsiteX6-27" fmla="*/ 188119 w 271463"/>
                <a:gd name="connsiteY6-28" fmla="*/ 0 h 881063"/>
                <a:gd name="connsiteX0-29" fmla="*/ 188119 w 271463"/>
                <a:gd name="connsiteY0-30" fmla="*/ 0 h 881063"/>
                <a:gd name="connsiteX1-31" fmla="*/ 161925 w 271463"/>
                <a:gd name="connsiteY1-32" fmla="*/ 366713 h 881063"/>
                <a:gd name="connsiteX2-33" fmla="*/ 0 w 271463"/>
                <a:gd name="connsiteY2-34" fmla="*/ 835819 h 881063"/>
                <a:gd name="connsiteX3-35" fmla="*/ 90488 w 271463"/>
                <a:gd name="connsiteY3-36" fmla="*/ 881063 h 881063"/>
                <a:gd name="connsiteX4-37" fmla="*/ 180975 w 271463"/>
                <a:gd name="connsiteY4-38" fmla="*/ 395288 h 881063"/>
                <a:gd name="connsiteX5-39" fmla="*/ 271463 w 271463"/>
                <a:gd name="connsiteY5-40" fmla="*/ 73819 h 881063"/>
                <a:gd name="connsiteX6-41" fmla="*/ 188119 w 271463"/>
                <a:gd name="connsiteY6-42" fmla="*/ 0 h 881063"/>
                <a:gd name="connsiteX0-43" fmla="*/ 188119 w 271463"/>
                <a:gd name="connsiteY0-44" fmla="*/ 0 h 881063"/>
                <a:gd name="connsiteX1-45" fmla="*/ 166688 w 271463"/>
                <a:gd name="connsiteY1-46" fmla="*/ 364332 h 881063"/>
                <a:gd name="connsiteX2-47" fmla="*/ 0 w 271463"/>
                <a:gd name="connsiteY2-48" fmla="*/ 835819 h 881063"/>
                <a:gd name="connsiteX3-49" fmla="*/ 90488 w 271463"/>
                <a:gd name="connsiteY3-50" fmla="*/ 881063 h 881063"/>
                <a:gd name="connsiteX4-51" fmla="*/ 180975 w 271463"/>
                <a:gd name="connsiteY4-52" fmla="*/ 395288 h 881063"/>
                <a:gd name="connsiteX5-53" fmla="*/ 271463 w 271463"/>
                <a:gd name="connsiteY5-54" fmla="*/ 73819 h 881063"/>
                <a:gd name="connsiteX6-55" fmla="*/ 188119 w 271463"/>
                <a:gd name="connsiteY6-56" fmla="*/ 0 h 881063"/>
                <a:gd name="connsiteX0-57" fmla="*/ 188119 w 271463"/>
                <a:gd name="connsiteY0-58" fmla="*/ 0 h 881063"/>
                <a:gd name="connsiteX1-59" fmla="*/ 166688 w 271463"/>
                <a:gd name="connsiteY1-60" fmla="*/ 364332 h 881063"/>
                <a:gd name="connsiteX2-61" fmla="*/ 0 w 271463"/>
                <a:gd name="connsiteY2-62" fmla="*/ 835819 h 881063"/>
                <a:gd name="connsiteX3-63" fmla="*/ 90488 w 271463"/>
                <a:gd name="connsiteY3-64" fmla="*/ 881063 h 881063"/>
                <a:gd name="connsiteX4-65" fmla="*/ 180975 w 271463"/>
                <a:gd name="connsiteY4-66" fmla="*/ 395288 h 881063"/>
                <a:gd name="connsiteX5-67" fmla="*/ 271463 w 271463"/>
                <a:gd name="connsiteY5-68" fmla="*/ 73819 h 881063"/>
                <a:gd name="connsiteX6-69" fmla="*/ 188119 w 271463"/>
                <a:gd name="connsiteY6-70" fmla="*/ 0 h 881063"/>
                <a:gd name="connsiteX0-71" fmla="*/ 188119 w 271463"/>
                <a:gd name="connsiteY0-72" fmla="*/ 0 h 881063"/>
                <a:gd name="connsiteX1-73" fmla="*/ 166688 w 271463"/>
                <a:gd name="connsiteY1-74" fmla="*/ 364332 h 881063"/>
                <a:gd name="connsiteX2-75" fmla="*/ 0 w 271463"/>
                <a:gd name="connsiteY2-76" fmla="*/ 835819 h 881063"/>
                <a:gd name="connsiteX3-77" fmla="*/ 90488 w 271463"/>
                <a:gd name="connsiteY3-78" fmla="*/ 881063 h 881063"/>
                <a:gd name="connsiteX4-79" fmla="*/ 180975 w 271463"/>
                <a:gd name="connsiteY4-80" fmla="*/ 395288 h 881063"/>
                <a:gd name="connsiteX5-81" fmla="*/ 271463 w 271463"/>
                <a:gd name="connsiteY5-82" fmla="*/ 73819 h 881063"/>
                <a:gd name="connsiteX6-83" fmla="*/ 188119 w 271463"/>
                <a:gd name="connsiteY6-84" fmla="*/ 0 h 881063"/>
                <a:gd name="connsiteX0-85" fmla="*/ 188119 w 271463"/>
                <a:gd name="connsiteY0-86" fmla="*/ 0 h 881063"/>
                <a:gd name="connsiteX1-87" fmla="*/ 166688 w 271463"/>
                <a:gd name="connsiteY1-88" fmla="*/ 364332 h 881063"/>
                <a:gd name="connsiteX2-89" fmla="*/ 0 w 271463"/>
                <a:gd name="connsiteY2-90" fmla="*/ 835819 h 881063"/>
                <a:gd name="connsiteX3-91" fmla="*/ 90488 w 271463"/>
                <a:gd name="connsiteY3-92" fmla="*/ 881063 h 881063"/>
                <a:gd name="connsiteX4-93" fmla="*/ 180975 w 271463"/>
                <a:gd name="connsiteY4-94" fmla="*/ 395288 h 881063"/>
                <a:gd name="connsiteX5-95" fmla="*/ 271463 w 271463"/>
                <a:gd name="connsiteY5-96" fmla="*/ 73819 h 881063"/>
                <a:gd name="connsiteX6-97" fmla="*/ 188119 w 271463"/>
                <a:gd name="connsiteY6-98" fmla="*/ 0 h 881063"/>
                <a:gd name="connsiteX0-99" fmla="*/ 188119 w 271463"/>
                <a:gd name="connsiteY0-100" fmla="*/ 0 h 881063"/>
                <a:gd name="connsiteX1-101" fmla="*/ 166688 w 271463"/>
                <a:gd name="connsiteY1-102" fmla="*/ 364332 h 881063"/>
                <a:gd name="connsiteX2-103" fmla="*/ 0 w 271463"/>
                <a:gd name="connsiteY2-104" fmla="*/ 835819 h 881063"/>
                <a:gd name="connsiteX3-105" fmla="*/ 90488 w 271463"/>
                <a:gd name="connsiteY3-106" fmla="*/ 881063 h 881063"/>
                <a:gd name="connsiteX4-107" fmla="*/ 180975 w 271463"/>
                <a:gd name="connsiteY4-108" fmla="*/ 395288 h 881063"/>
                <a:gd name="connsiteX5-109" fmla="*/ 271463 w 271463"/>
                <a:gd name="connsiteY5-110" fmla="*/ 73819 h 881063"/>
                <a:gd name="connsiteX6-111" fmla="*/ 188119 w 271463"/>
                <a:gd name="connsiteY6-112" fmla="*/ 0 h 881063"/>
                <a:gd name="connsiteX0-113" fmla="*/ 188119 w 271463"/>
                <a:gd name="connsiteY0-114" fmla="*/ 0 h 881063"/>
                <a:gd name="connsiteX1-115" fmla="*/ 166688 w 271463"/>
                <a:gd name="connsiteY1-116" fmla="*/ 364332 h 881063"/>
                <a:gd name="connsiteX2-117" fmla="*/ 0 w 271463"/>
                <a:gd name="connsiteY2-118" fmla="*/ 835819 h 881063"/>
                <a:gd name="connsiteX3-119" fmla="*/ 90488 w 271463"/>
                <a:gd name="connsiteY3-120" fmla="*/ 881063 h 881063"/>
                <a:gd name="connsiteX4-121" fmla="*/ 180975 w 271463"/>
                <a:gd name="connsiteY4-122" fmla="*/ 395288 h 881063"/>
                <a:gd name="connsiteX5-123" fmla="*/ 271463 w 271463"/>
                <a:gd name="connsiteY5-124" fmla="*/ 73819 h 881063"/>
                <a:gd name="connsiteX6-125" fmla="*/ 188119 w 271463"/>
                <a:gd name="connsiteY6-126" fmla="*/ 0 h 881063"/>
                <a:gd name="connsiteX0-127" fmla="*/ 188119 w 271463"/>
                <a:gd name="connsiteY0-128" fmla="*/ 0 h 881063"/>
                <a:gd name="connsiteX1-129" fmla="*/ 166688 w 271463"/>
                <a:gd name="connsiteY1-130" fmla="*/ 364332 h 881063"/>
                <a:gd name="connsiteX2-131" fmla="*/ 0 w 271463"/>
                <a:gd name="connsiteY2-132" fmla="*/ 835819 h 881063"/>
                <a:gd name="connsiteX3-133" fmla="*/ 90488 w 271463"/>
                <a:gd name="connsiteY3-134" fmla="*/ 881063 h 881063"/>
                <a:gd name="connsiteX4-135" fmla="*/ 180975 w 271463"/>
                <a:gd name="connsiteY4-136" fmla="*/ 395288 h 881063"/>
                <a:gd name="connsiteX5-137" fmla="*/ 271463 w 271463"/>
                <a:gd name="connsiteY5-138" fmla="*/ 73819 h 881063"/>
                <a:gd name="connsiteX6-139" fmla="*/ 188119 w 271463"/>
                <a:gd name="connsiteY6-140" fmla="*/ 0 h 881063"/>
                <a:gd name="connsiteX0-141" fmla="*/ 188119 w 271463"/>
                <a:gd name="connsiteY0-142" fmla="*/ 0 h 881063"/>
                <a:gd name="connsiteX1-143" fmla="*/ 166688 w 271463"/>
                <a:gd name="connsiteY1-144" fmla="*/ 364332 h 881063"/>
                <a:gd name="connsiteX2-145" fmla="*/ 0 w 271463"/>
                <a:gd name="connsiteY2-146" fmla="*/ 835819 h 881063"/>
                <a:gd name="connsiteX3-147" fmla="*/ 90488 w 271463"/>
                <a:gd name="connsiteY3-148" fmla="*/ 881063 h 881063"/>
                <a:gd name="connsiteX4-149" fmla="*/ 180975 w 271463"/>
                <a:gd name="connsiteY4-150" fmla="*/ 395288 h 881063"/>
                <a:gd name="connsiteX5-151" fmla="*/ 271463 w 271463"/>
                <a:gd name="connsiteY5-152" fmla="*/ 73819 h 881063"/>
                <a:gd name="connsiteX6-153" fmla="*/ 188119 w 271463"/>
                <a:gd name="connsiteY6-154" fmla="*/ 0 h 881063"/>
                <a:gd name="connsiteX0-155" fmla="*/ 188119 w 271463"/>
                <a:gd name="connsiteY0-156" fmla="*/ 0 h 881063"/>
                <a:gd name="connsiteX1-157" fmla="*/ 166688 w 271463"/>
                <a:gd name="connsiteY1-158" fmla="*/ 364332 h 881063"/>
                <a:gd name="connsiteX2-159" fmla="*/ 0 w 271463"/>
                <a:gd name="connsiteY2-160" fmla="*/ 835819 h 881063"/>
                <a:gd name="connsiteX3-161" fmla="*/ 90488 w 271463"/>
                <a:gd name="connsiteY3-162" fmla="*/ 881063 h 881063"/>
                <a:gd name="connsiteX4-163" fmla="*/ 180975 w 271463"/>
                <a:gd name="connsiteY4-164" fmla="*/ 395288 h 881063"/>
                <a:gd name="connsiteX5-165" fmla="*/ 271463 w 271463"/>
                <a:gd name="connsiteY5-166" fmla="*/ 73819 h 881063"/>
                <a:gd name="connsiteX6-167" fmla="*/ 188119 w 271463"/>
                <a:gd name="connsiteY6-168" fmla="*/ 0 h 881063"/>
                <a:gd name="connsiteX0-169" fmla="*/ 188119 w 271463"/>
                <a:gd name="connsiteY0-170" fmla="*/ 0 h 881063"/>
                <a:gd name="connsiteX1-171" fmla="*/ 166688 w 271463"/>
                <a:gd name="connsiteY1-172" fmla="*/ 364332 h 881063"/>
                <a:gd name="connsiteX2-173" fmla="*/ 0 w 271463"/>
                <a:gd name="connsiteY2-174" fmla="*/ 835819 h 881063"/>
                <a:gd name="connsiteX3-175" fmla="*/ 90488 w 271463"/>
                <a:gd name="connsiteY3-176" fmla="*/ 881063 h 881063"/>
                <a:gd name="connsiteX4-177" fmla="*/ 180975 w 271463"/>
                <a:gd name="connsiteY4-178" fmla="*/ 395288 h 881063"/>
                <a:gd name="connsiteX5-179" fmla="*/ 271463 w 271463"/>
                <a:gd name="connsiteY5-180" fmla="*/ 73819 h 881063"/>
                <a:gd name="connsiteX6-181" fmla="*/ 188119 w 271463"/>
                <a:gd name="connsiteY6-182" fmla="*/ 0 h 881063"/>
                <a:gd name="connsiteX0-183" fmla="*/ 188119 w 271463"/>
                <a:gd name="connsiteY0-184" fmla="*/ 0 h 881063"/>
                <a:gd name="connsiteX1-185" fmla="*/ 166688 w 271463"/>
                <a:gd name="connsiteY1-186" fmla="*/ 364332 h 881063"/>
                <a:gd name="connsiteX2-187" fmla="*/ 0 w 271463"/>
                <a:gd name="connsiteY2-188" fmla="*/ 835819 h 881063"/>
                <a:gd name="connsiteX3-189" fmla="*/ 90488 w 271463"/>
                <a:gd name="connsiteY3-190" fmla="*/ 881063 h 881063"/>
                <a:gd name="connsiteX4-191" fmla="*/ 180975 w 271463"/>
                <a:gd name="connsiteY4-192" fmla="*/ 395288 h 881063"/>
                <a:gd name="connsiteX5-193" fmla="*/ 271463 w 271463"/>
                <a:gd name="connsiteY5-194" fmla="*/ 73819 h 881063"/>
                <a:gd name="connsiteX6-195" fmla="*/ 188119 w 271463"/>
                <a:gd name="connsiteY6-196" fmla="*/ 0 h 881063"/>
                <a:gd name="connsiteX0-197" fmla="*/ 188119 w 271463"/>
                <a:gd name="connsiteY0-198" fmla="*/ 0 h 881063"/>
                <a:gd name="connsiteX1-199" fmla="*/ 166688 w 271463"/>
                <a:gd name="connsiteY1-200" fmla="*/ 364332 h 881063"/>
                <a:gd name="connsiteX2-201" fmla="*/ 0 w 271463"/>
                <a:gd name="connsiteY2-202" fmla="*/ 835819 h 881063"/>
                <a:gd name="connsiteX3-203" fmla="*/ 90488 w 271463"/>
                <a:gd name="connsiteY3-204" fmla="*/ 881063 h 881063"/>
                <a:gd name="connsiteX4-205" fmla="*/ 180975 w 271463"/>
                <a:gd name="connsiteY4-206" fmla="*/ 395288 h 881063"/>
                <a:gd name="connsiteX5-207" fmla="*/ 271463 w 271463"/>
                <a:gd name="connsiteY5-208" fmla="*/ 73819 h 881063"/>
                <a:gd name="connsiteX6-209" fmla="*/ 188119 w 271463"/>
                <a:gd name="connsiteY6-210" fmla="*/ 0 h 881063"/>
                <a:gd name="connsiteX0-211" fmla="*/ 188119 w 271463"/>
                <a:gd name="connsiteY0-212" fmla="*/ 0 h 881063"/>
                <a:gd name="connsiteX1-213" fmla="*/ 166688 w 271463"/>
                <a:gd name="connsiteY1-214" fmla="*/ 364332 h 881063"/>
                <a:gd name="connsiteX2-215" fmla="*/ 0 w 271463"/>
                <a:gd name="connsiteY2-216" fmla="*/ 835819 h 881063"/>
                <a:gd name="connsiteX3-217" fmla="*/ 90488 w 271463"/>
                <a:gd name="connsiteY3-218" fmla="*/ 881063 h 881063"/>
                <a:gd name="connsiteX4-219" fmla="*/ 180975 w 271463"/>
                <a:gd name="connsiteY4-220" fmla="*/ 395288 h 881063"/>
                <a:gd name="connsiteX5-221" fmla="*/ 271463 w 271463"/>
                <a:gd name="connsiteY5-222" fmla="*/ 73819 h 881063"/>
                <a:gd name="connsiteX6-223" fmla="*/ 188119 w 271463"/>
                <a:gd name="connsiteY6-224" fmla="*/ 0 h 881063"/>
                <a:gd name="connsiteX0-225" fmla="*/ 188119 w 271463"/>
                <a:gd name="connsiteY0-226" fmla="*/ 0 h 881063"/>
                <a:gd name="connsiteX1-227" fmla="*/ 166688 w 271463"/>
                <a:gd name="connsiteY1-228" fmla="*/ 364332 h 881063"/>
                <a:gd name="connsiteX2-229" fmla="*/ 0 w 271463"/>
                <a:gd name="connsiteY2-230" fmla="*/ 835819 h 881063"/>
                <a:gd name="connsiteX3-231" fmla="*/ 90488 w 271463"/>
                <a:gd name="connsiteY3-232" fmla="*/ 881063 h 881063"/>
                <a:gd name="connsiteX4-233" fmla="*/ 180975 w 271463"/>
                <a:gd name="connsiteY4-234" fmla="*/ 395288 h 881063"/>
                <a:gd name="connsiteX5-235" fmla="*/ 271463 w 271463"/>
                <a:gd name="connsiteY5-236" fmla="*/ 73819 h 881063"/>
                <a:gd name="connsiteX6-237" fmla="*/ 188119 w 271463"/>
                <a:gd name="connsiteY6-238" fmla="*/ 0 h 881063"/>
                <a:gd name="connsiteX0-239" fmla="*/ 183356 w 266700"/>
                <a:gd name="connsiteY0-240" fmla="*/ 0 h 881063"/>
                <a:gd name="connsiteX1-241" fmla="*/ 161925 w 266700"/>
                <a:gd name="connsiteY1-242" fmla="*/ 364332 h 881063"/>
                <a:gd name="connsiteX2-243" fmla="*/ 0 w 266700"/>
                <a:gd name="connsiteY2-244" fmla="*/ 840581 h 881063"/>
                <a:gd name="connsiteX3-245" fmla="*/ 85725 w 266700"/>
                <a:gd name="connsiteY3-246" fmla="*/ 881063 h 881063"/>
                <a:gd name="connsiteX4-247" fmla="*/ 176212 w 266700"/>
                <a:gd name="connsiteY4-248" fmla="*/ 395288 h 881063"/>
                <a:gd name="connsiteX5-249" fmla="*/ 266700 w 266700"/>
                <a:gd name="connsiteY5-250" fmla="*/ 73819 h 881063"/>
                <a:gd name="connsiteX6-251" fmla="*/ 183356 w 266700"/>
                <a:gd name="connsiteY6-252" fmla="*/ 0 h 881063"/>
                <a:gd name="connsiteX0-253" fmla="*/ 183356 w 266700"/>
                <a:gd name="connsiteY0-254" fmla="*/ 0 h 881063"/>
                <a:gd name="connsiteX1-255" fmla="*/ 161925 w 266700"/>
                <a:gd name="connsiteY1-256" fmla="*/ 364332 h 881063"/>
                <a:gd name="connsiteX2-257" fmla="*/ 0 w 266700"/>
                <a:gd name="connsiteY2-258" fmla="*/ 840581 h 881063"/>
                <a:gd name="connsiteX3-259" fmla="*/ 85725 w 266700"/>
                <a:gd name="connsiteY3-260" fmla="*/ 881063 h 881063"/>
                <a:gd name="connsiteX4-261" fmla="*/ 176212 w 266700"/>
                <a:gd name="connsiteY4-262" fmla="*/ 395288 h 881063"/>
                <a:gd name="connsiteX5-263" fmla="*/ 266700 w 266700"/>
                <a:gd name="connsiteY5-264" fmla="*/ 73819 h 881063"/>
                <a:gd name="connsiteX6-265" fmla="*/ 183356 w 266700"/>
                <a:gd name="connsiteY6-266" fmla="*/ 0 h 881063"/>
                <a:gd name="connsiteX0-267" fmla="*/ 183356 w 266700"/>
                <a:gd name="connsiteY0-268" fmla="*/ 0 h 881063"/>
                <a:gd name="connsiteX1-269" fmla="*/ 161925 w 266700"/>
                <a:gd name="connsiteY1-270" fmla="*/ 364332 h 881063"/>
                <a:gd name="connsiteX2-271" fmla="*/ 0 w 266700"/>
                <a:gd name="connsiteY2-272" fmla="*/ 840581 h 881063"/>
                <a:gd name="connsiteX3-273" fmla="*/ 85725 w 266700"/>
                <a:gd name="connsiteY3-274" fmla="*/ 881063 h 881063"/>
                <a:gd name="connsiteX4-275" fmla="*/ 176212 w 266700"/>
                <a:gd name="connsiteY4-276" fmla="*/ 395288 h 881063"/>
                <a:gd name="connsiteX5-277" fmla="*/ 266700 w 266700"/>
                <a:gd name="connsiteY5-278" fmla="*/ 73819 h 881063"/>
                <a:gd name="connsiteX6-279" fmla="*/ 183356 w 266700"/>
                <a:gd name="connsiteY6-280" fmla="*/ 0 h 881063"/>
                <a:gd name="connsiteX0-281" fmla="*/ 183356 w 266700"/>
                <a:gd name="connsiteY0-282" fmla="*/ 0 h 881063"/>
                <a:gd name="connsiteX1-283" fmla="*/ 161925 w 266700"/>
                <a:gd name="connsiteY1-284" fmla="*/ 364332 h 881063"/>
                <a:gd name="connsiteX2-285" fmla="*/ 0 w 266700"/>
                <a:gd name="connsiteY2-286" fmla="*/ 840581 h 881063"/>
                <a:gd name="connsiteX3-287" fmla="*/ 85725 w 266700"/>
                <a:gd name="connsiteY3-288" fmla="*/ 881063 h 881063"/>
                <a:gd name="connsiteX4-289" fmla="*/ 176212 w 266700"/>
                <a:gd name="connsiteY4-290" fmla="*/ 395288 h 881063"/>
                <a:gd name="connsiteX5-291" fmla="*/ 266700 w 266700"/>
                <a:gd name="connsiteY5-292" fmla="*/ 73819 h 881063"/>
                <a:gd name="connsiteX6-293" fmla="*/ 183356 w 266700"/>
                <a:gd name="connsiteY6-294" fmla="*/ 0 h 881063"/>
                <a:gd name="connsiteX0-295" fmla="*/ 183356 w 266700"/>
                <a:gd name="connsiteY0-296" fmla="*/ 0 h 881063"/>
                <a:gd name="connsiteX1-297" fmla="*/ 161925 w 266700"/>
                <a:gd name="connsiteY1-298" fmla="*/ 364332 h 881063"/>
                <a:gd name="connsiteX2-299" fmla="*/ 0 w 266700"/>
                <a:gd name="connsiteY2-300" fmla="*/ 840581 h 881063"/>
                <a:gd name="connsiteX3-301" fmla="*/ 85725 w 266700"/>
                <a:gd name="connsiteY3-302" fmla="*/ 881063 h 881063"/>
                <a:gd name="connsiteX4-303" fmla="*/ 176212 w 266700"/>
                <a:gd name="connsiteY4-304" fmla="*/ 395288 h 881063"/>
                <a:gd name="connsiteX5-305" fmla="*/ 266700 w 266700"/>
                <a:gd name="connsiteY5-306" fmla="*/ 73819 h 881063"/>
                <a:gd name="connsiteX6-307" fmla="*/ 183356 w 266700"/>
                <a:gd name="connsiteY6-308" fmla="*/ 0 h 881063"/>
                <a:gd name="connsiteX0-309" fmla="*/ 183356 w 266700"/>
                <a:gd name="connsiteY0-310" fmla="*/ 0 h 881063"/>
                <a:gd name="connsiteX1-311" fmla="*/ 161925 w 266700"/>
                <a:gd name="connsiteY1-312" fmla="*/ 364332 h 881063"/>
                <a:gd name="connsiteX2-313" fmla="*/ 0 w 266700"/>
                <a:gd name="connsiteY2-314" fmla="*/ 840581 h 881063"/>
                <a:gd name="connsiteX3-315" fmla="*/ 85725 w 266700"/>
                <a:gd name="connsiteY3-316" fmla="*/ 881063 h 881063"/>
                <a:gd name="connsiteX4-317" fmla="*/ 176212 w 266700"/>
                <a:gd name="connsiteY4-318" fmla="*/ 395288 h 881063"/>
                <a:gd name="connsiteX5-319" fmla="*/ 266700 w 266700"/>
                <a:gd name="connsiteY5-320" fmla="*/ 73819 h 881063"/>
                <a:gd name="connsiteX6-321" fmla="*/ 183356 w 266700"/>
                <a:gd name="connsiteY6-322" fmla="*/ 0 h 881063"/>
                <a:gd name="connsiteX0-323" fmla="*/ 183356 w 266700"/>
                <a:gd name="connsiteY0-324" fmla="*/ 0 h 881063"/>
                <a:gd name="connsiteX1-325" fmla="*/ 161925 w 266700"/>
                <a:gd name="connsiteY1-326" fmla="*/ 364332 h 881063"/>
                <a:gd name="connsiteX2-327" fmla="*/ 0 w 266700"/>
                <a:gd name="connsiteY2-328" fmla="*/ 840581 h 881063"/>
                <a:gd name="connsiteX3-329" fmla="*/ 85725 w 266700"/>
                <a:gd name="connsiteY3-330" fmla="*/ 881063 h 881063"/>
                <a:gd name="connsiteX4-331" fmla="*/ 176212 w 266700"/>
                <a:gd name="connsiteY4-332" fmla="*/ 395288 h 881063"/>
                <a:gd name="connsiteX5-333" fmla="*/ 266700 w 266700"/>
                <a:gd name="connsiteY5-334" fmla="*/ 73819 h 881063"/>
                <a:gd name="connsiteX6-335" fmla="*/ 183356 w 266700"/>
                <a:gd name="connsiteY6-336" fmla="*/ 0 h 881063"/>
                <a:gd name="connsiteX0-337" fmla="*/ 183356 w 266700"/>
                <a:gd name="connsiteY0-338" fmla="*/ 0 h 881063"/>
                <a:gd name="connsiteX1-339" fmla="*/ 161925 w 266700"/>
                <a:gd name="connsiteY1-340" fmla="*/ 364332 h 881063"/>
                <a:gd name="connsiteX2-341" fmla="*/ 0 w 266700"/>
                <a:gd name="connsiteY2-342" fmla="*/ 840581 h 881063"/>
                <a:gd name="connsiteX3-343" fmla="*/ 85725 w 266700"/>
                <a:gd name="connsiteY3-344" fmla="*/ 881063 h 881063"/>
                <a:gd name="connsiteX4-345" fmla="*/ 176212 w 266700"/>
                <a:gd name="connsiteY4-346" fmla="*/ 395288 h 881063"/>
                <a:gd name="connsiteX5-347" fmla="*/ 266700 w 266700"/>
                <a:gd name="connsiteY5-348" fmla="*/ 73819 h 881063"/>
                <a:gd name="connsiteX6-349" fmla="*/ 183356 w 266700"/>
                <a:gd name="connsiteY6-350" fmla="*/ 0 h 881063"/>
                <a:gd name="connsiteX0-351" fmla="*/ 183356 w 266700"/>
                <a:gd name="connsiteY0-352" fmla="*/ 0 h 881063"/>
                <a:gd name="connsiteX1-353" fmla="*/ 161925 w 266700"/>
                <a:gd name="connsiteY1-354" fmla="*/ 364332 h 881063"/>
                <a:gd name="connsiteX2-355" fmla="*/ 0 w 266700"/>
                <a:gd name="connsiteY2-356" fmla="*/ 840581 h 881063"/>
                <a:gd name="connsiteX3-357" fmla="*/ 85725 w 266700"/>
                <a:gd name="connsiteY3-358" fmla="*/ 881063 h 881063"/>
                <a:gd name="connsiteX4-359" fmla="*/ 176212 w 266700"/>
                <a:gd name="connsiteY4-360" fmla="*/ 395288 h 881063"/>
                <a:gd name="connsiteX5-361" fmla="*/ 266700 w 266700"/>
                <a:gd name="connsiteY5-362" fmla="*/ 73819 h 881063"/>
                <a:gd name="connsiteX6-363" fmla="*/ 183356 w 266700"/>
                <a:gd name="connsiteY6-364" fmla="*/ 0 h 881063"/>
                <a:gd name="connsiteX0-365" fmla="*/ 183356 w 266700"/>
                <a:gd name="connsiteY0-366" fmla="*/ 0 h 881063"/>
                <a:gd name="connsiteX1-367" fmla="*/ 161925 w 266700"/>
                <a:gd name="connsiteY1-368" fmla="*/ 364332 h 881063"/>
                <a:gd name="connsiteX2-369" fmla="*/ 0 w 266700"/>
                <a:gd name="connsiteY2-370" fmla="*/ 840581 h 881063"/>
                <a:gd name="connsiteX3-371" fmla="*/ 85725 w 266700"/>
                <a:gd name="connsiteY3-372" fmla="*/ 881063 h 881063"/>
                <a:gd name="connsiteX4-373" fmla="*/ 176212 w 266700"/>
                <a:gd name="connsiteY4-374" fmla="*/ 395288 h 881063"/>
                <a:gd name="connsiteX5-375" fmla="*/ 266700 w 266700"/>
                <a:gd name="connsiteY5-376" fmla="*/ 73819 h 881063"/>
                <a:gd name="connsiteX6-377" fmla="*/ 183356 w 266700"/>
                <a:gd name="connsiteY6-378" fmla="*/ 0 h 881063"/>
                <a:gd name="connsiteX0-379" fmla="*/ 183356 w 266700"/>
                <a:gd name="connsiteY0-380" fmla="*/ 0 h 881063"/>
                <a:gd name="connsiteX1-381" fmla="*/ 161925 w 266700"/>
                <a:gd name="connsiteY1-382" fmla="*/ 364332 h 881063"/>
                <a:gd name="connsiteX2-383" fmla="*/ 0 w 266700"/>
                <a:gd name="connsiteY2-384" fmla="*/ 840581 h 881063"/>
                <a:gd name="connsiteX3-385" fmla="*/ 85725 w 266700"/>
                <a:gd name="connsiteY3-386" fmla="*/ 881063 h 881063"/>
                <a:gd name="connsiteX4-387" fmla="*/ 176212 w 266700"/>
                <a:gd name="connsiteY4-388" fmla="*/ 395288 h 881063"/>
                <a:gd name="connsiteX5-389" fmla="*/ 266700 w 266700"/>
                <a:gd name="connsiteY5-390" fmla="*/ 73819 h 881063"/>
                <a:gd name="connsiteX6-391" fmla="*/ 183356 w 266700"/>
                <a:gd name="connsiteY6-392" fmla="*/ 0 h 8810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66700" h="881063">
                  <a:moveTo>
                    <a:pt x="183356" y="0"/>
                  </a:moveTo>
                  <a:cubicBezTo>
                    <a:pt x="79375" y="55562"/>
                    <a:pt x="51593" y="225425"/>
                    <a:pt x="161925" y="364332"/>
                  </a:cubicBezTo>
                  <a:cubicBezTo>
                    <a:pt x="80168" y="531020"/>
                    <a:pt x="48419" y="631032"/>
                    <a:pt x="0" y="840581"/>
                  </a:cubicBezTo>
                  <a:cubicBezTo>
                    <a:pt x="30163" y="855662"/>
                    <a:pt x="57943" y="873126"/>
                    <a:pt x="85725" y="881063"/>
                  </a:cubicBezTo>
                  <a:cubicBezTo>
                    <a:pt x="53975" y="642938"/>
                    <a:pt x="124619" y="511970"/>
                    <a:pt x="176212" y="395288"/>
                  </a:cubicBezTo>
                  <a:cubicBezTo>
                    <a:pt x="134937" y="283369"/>
                    <a:pt x="119856" y="133351"/>
                    <a:pt x="266700" y="73819"/>
                  </a:cubicBezTo>
                  <a:cubicBezTo>
                    <a:pt x="229394" y="65882"/>
                    <a:pt x="194468" y="41275"/>
                    <a:pt x="1833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0" name="Freeform 179"/>
            <p:cNvSpPr/>
            <p:nvPr/>
          </p:nvSpPr>
          <p:spPr>
            <a:xfrm>
              <a:off x="4808349" y="1682950"/>
              <a:ext cx="376454" cy="295564"/>
            </a:xfrm>
            <a:custGeom>
              <a:avLst/>
              <a:gdLst>
                <a:gd name="connsiteX0" fmla="*/ 0 w 376238"/>
                <a:gd name="connsiteY0" fmla="*/ 295275 h 295275"/>
                <a:gd name="connsiteX1" fmla="*/ 376238 w 376238"/>
                <a:gd name="connsiteY1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6238" h="295275">
                  <a:moveTo>
                    <a:pt x="0" y="295275"/>
                  </a:moveTo>
                  <a:lnTo>
                    <a:pt x="376238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1" name="Freeform 180"/>
            <p:cNvSpPr/>
            <p:nvPr/>
          </p:nvSpPr>
          <p:spPr>
            <a:xfrm>
              <a:off x="4774990" y="1678185"/>
              <a:ext cx="376457" cy="295564"/>
            </a:xfrm>
            <a:custGeom>
              <a:avLst/>
              <a:gdLst>
                <a:gd name="connsiteX0" fmla="*/ 0 w 376238"/>
                <a:gd name="connsiteY0" fmla="*/ 295275 h 295275"/>
                <a:gd name="connsiteX1" fmla="*/ 376238 w 376238"/>
                <a:gd name="connsiteY1" fmla="*/ 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6238" h="295275">
                  <a:moveTo>
                    <a:pt x="0" y="295275"/>
                  </a:moveTo>
                  <a:lnTo>
                    <a:pt x="376238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2" name="Freeform 181"/>
            <p:cNvSpPr/>
            <p:nvPr/>
          </p:nvSpPr>
          <p:spPr>
            <a:xfrm>
              <a:off x="4722574" y="1845034"/>
              <a:ext cx="181080" cy="138249"/>
            </a:xfrm>
            <a:custGeom>
              <a:avLst/>
              <a:gdLst>
                <a:gd name="connsiteX0" fmla="*/ 0 w 376238"/>
                <a:gd name="connsiteY0" fmla="*/ 295275 h 295275"/>
                <a:gd name="connsiteX1" fmla="*/ 376238 w 376238"/>
                <a:gd name="connsiteY1" fmla="*/ 0 h 295275"/>
                <a:gd name="connsiteX0-1" fmla="*/ 0 w 178594"/>
                <a:gd name="connsiteY0-2" fmla="*/ 140493 h 140493"/>
                <a:gd name="connsiteX1-3" fmla="*/ 178594 w 178594"/>
                <a:gd name="connsiteY1-4" fmla="*/ 0 h 1404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78594" h="140493">
                  <a:moveTo>
                    <a:pt x="0" y="140493"/>
                  </a:moveTo>
                  <a:lnTo>
                    <a:pt x="178594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3" name="Freeform 182"/>
            <p:cNvSpPr/>
            <p:nvPr/>
          </p:nvSpPr>
          <p:spPr>
            <a:xfrm>
              <a:off x="5232455" y="1435058"/>
              <a:ext cx="243030" cy="243127"/>
            </a:xfrm>
            <a:custGeom>
              <a:avLst/>
              <a:gdLst>
                <a:gd name="connsiteX0" fmla="*/ 0 w 376238"/>
                <a:gd name="connsiteY0" fmla="*/ 295275 h 295275"/>
                <a:gd name="connsiteX1" fmla="*/ 376238 w 376238"/>
                <a:gd name="connsiteY1" fmla="*/ 0 h 295275"/>
                <a:gd name="connsiteX0-1" fmla="*/ 0 w 230981"/>
                <a:gd name="connsiteY0-2" fmla="*/ 235743 h 235743"/>
                <a:gd name="connsiteX1-3" fmla="*/ 230981 w 230981"/>
                <a:gd name="connsiteY1-4" fmla="*/ 0 h 235743"/>
                <a:gd name="connsiteX0-5" fmla="*/ 0 w 230981"/>
                <a:gd name="connsiteY0-6" fmla="*/ 235743 h 241147"/>
                <a:gd name="connsiteX1-7" fmla="*/ 230981 w 230981"/>
                <a:gd name="connsiteY1-8" fmla="*/ 0 h 241147"/>
                <a:gd name="connsiteX0-9" fmla="*/ 0 w 230981"/>
                <a:gd name="connsiteY0-10" fmla="*/ 235743 h 245731"/>
                <a:gd name="connsiteX1-11" fmla="*/ 230981 w 230981"/>
                <a:gd name="connsiteY1-12" fmla="*/ 0 h 245731"/>
                <a:gd name="connsiteX0-13" fmla="*/ 0 w 240297"/>
                <a:gd name="connsiteY0-14" fmla="*/ 235743 h 243714"/>
                <a:gd name="connsiteX1-15" fmla="*/ 230981 w 240297"/>
                <a:gd name="connsiteY1-16" fmla="*/ 0 h 243714"/>
                <a:gd name="connsiteX0-17" fmla="*/ 0 w 247148"/>
                <a:gd name="connsiteY0-18" fmla="*/ 238124 h 245980"/>
                <a:gd name="connsiteX1-19" fmla="*/ 238125 w 247148"/>
                <a:gd name="connsiteY1-20" fmla="*/ 0 h 245980"/>
                <a:gd name="connsiteX0-21" fmla="*/ 0 w 242885"/>
                <a:gd name="connsiteY0-22" fmla="*/ 238124 h 246315"/>
                <a:gd name="connsiteX1-23" fmla="*/ 238125 w 242885"/>
                <a:gd name="connsiteY1-24" fmla="*/ 0 h 246315"/>
                <a:gd name="connsiteX0-25" fmla="*/ 0 w 243309"/>
                <a:gd name="connsiteY0-26" fmla="*/ 238124 h 244889"/>
                <a:gd name="connsiteX1-27" fmla="*/ 238125 w 243309"/>
                <a:gd name="connsiteY1-28" fmla="*/ 0 h 2448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43309" h="244889">
                  <a:moveTo>
                    <a:pt x="0" y="238124"/>
                  </a:moveTo>
                  <a:cubicBezTo>
                    <a:pt x="124619" y="273842"/>
                    <a:pt x="273050" y="164305"/>
                    <a:pt x="238125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" name="Freeform 183"/>
            <p:cNvSpPr/>
            <p:nvPr/>
          </p:nvSpPr>
          <p:spPr>
            <a:xfrm>
              <a:off x="5232455" y="1525635"/>
              <a:ext cx="209672" cy="133481"/>
            </a:xfrm>
            <a:custGeom>
              <a:avLst/>
              <a:gdLst>
                <a:gd name="connsiteX0" fmla="*/ 0 w 376238"/>
                <a:gd name="connsiteY0" fmla="*/ 295275 h 295275"/>
                <a:gd name="connsiteX1" fmla="*/ 376238 w 376238"/>
                <a:gd name="connsiteY1" fmla="*/ 0 h 295275"/>
                <a:gd name="connsiteX0-1" fmla="*/ 0 w 230981"/>
                <a:gd name="connsiteY0-2" fmla="*/ 235743 h 235743"/>
                <a:gd name="connsiteX1-3" fmla="*/ 230981 w 230981"/>
                <a:gd name="connsiteY1-4" fmla="*/ 0 h 235743"/>
                <a:gd name="connsiteX0-5" fmla="*/ 0 w 230981"/>
                <a:gd name="connsiteY0-6" fmla="*/ 235743 h 241147"/>
                <a:gd name="connsiteX1-7" fmla="*/ 230981 w 230981"/>
                <a:gd name="connsiteY1-8" fmla="*/ 0 h 241147"/>
                <a:gd name="connsiteX0-9" fmla="*/ 0 w 230981"/>
                <a:gd name="connsiteY0-10" fmla="*/ 235743 h 245731"/>
                <a:gd name="connsiteX1-11" fmla="*/ 230981 w 230981"/>
                <a:gd name="connsiteY1-12" fmla="*/ 0 h 245731"/>
                <a:gd name="connsiteX0-13" fmla="*/ 0 w 240297"/>
                <a:gd name="connsiteY0-14" fmla="*/ 235743 h 243714"/>
                <a:gd name="connsiteX1-15" fmla="*/ 230981 w 240297"/>
                <a:gd name="connsiteY1-16" fmla="*/ 0 h 243714"/>
                <a:gd name="connsiteX0-17" fmla="*/ 0 w 247148"/>
                <a:gd name="connsiteY0-18" fmla="*/ 238124 h 245980"/>
                <a:gd name="connsiteX1-19" fmla="*/ 238125 w 247148"/>
                <a:gd name="connsiteY1-20" fmla="*/ 0 h 245980"/>
                <a:gd name="connsiteX0-21" fmla="*/ 0 w 242885"/>
                <a:gd name="connsiteY0-22" fmla="*/ 238124 h 246315"/>
                <a:gd name="connsiteX1-23" fmla="*/ 238125 w 242885"/>
                <a:gd name="connsiteY1-24" fmla="*/ 0 h 246315"/>
                <a:gd name="connsiteX0-25" fmla="*/ 0 w 243309"/>
                <a:gd name="connsiteY0-26" fmla="*/ 238124 h 244889"/>
                <a:gd name="connsiteX1-27" fmla="*/ 238125 w 243309"/>
                <a:gd name="connsiteY1-28" fmla="*/ 0 h 244889"/>
                <a:gd name="connsiteX0-29" fmla="*/ 0 w 217983"/>
                <a:gd name="connsiteY0-30" fmla="*/ 126205 h 145889"/>
                <a:gd name="connsiteX1-31" fmla="*/ 211931 w 217983"/>
                <a:gd name="connsiteY1-32" fmla="*/ 0 h 145889"/>
                <a:gd name="connsiteX0-33" fmla="*/ 0 w 212055"/>
                <a:gd name="connsiteY0-34" fmla="*/ 126205 h 133711"/>
                <a:gd name="connsiteX1-35" fmla="*/ 211931 w 212055"/>
                <a:gd name="connsiteY1-36" fmla="*/ 0 h 1337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212055" h="133711">
                  <a:moveTo>
                    <a:pt x="0" y="126205"/>
                  </a:moveTo>
                  <a:cubicBezTo>
                    <a:pt x="124619" y="161923"/>
                    <a:pt x="215900" y="61911"/>
                    <a:pt x="21193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5222925" y="1587607"/>
              <a:ext cx="162019" cy="47672"/>
            </a:xfrm>
            <a:custGeom>
              <a:avLst/>
              <a:gdLst>
                <a:gd name="connsiteX0" fmla="*/ 0 w 376238"/>
                <a:gd name="connsiteY0" fmla="*/ 295275 h 295275"/>
                <a:gd name="connsiteX1" fmla="*/ 376238 w 376238"/>
                <a:gd name="connsiteY1" fmla="*/ 0 h 295275"/>
                <a:gd name="connsiteX0-1" fmla="*/ 0 w 230981"/>
                <a:gd name="connsiteY0-2" fmla="*/ 235743 h 235743"/>
                <a:gd name="connsiteX1-3" fmla="*/ 230981 w 230981"/>
                <a:gd name="connsiteY1-4" fmla="*/ 0 h 235743"/>
                <a:gd name="connsiteX0-5" fmla="*/ 0 w 230981"/>
                <a:gd name="connsiteY0-6" fmla="*/ 235743 h 241147"/>
                <a:gd name="connsiteX1-7" fmla="*/ 230981 w 230981"/>
                <a:gd name="connsiteY1-8" fmla="*/ 0 h 241147"/>
                <a:gd name="connsiteX0-9" fmla="*/ 0 w 230981"/>
                <a:gd name="connsiteY0-10" fmla="*/ 235743 h 245731"/>
                <a:gd name="connsiteX1-11" fmla="*/ 230981 w 230981"/>
                <a:gd name="connsiteY1-12" fmla="*/ 0 h 245731"/>
                <a:gd name="connsiteX0-13" fmla="*/ 0 w 240297"/>
                <a:gd name="connsiteY0-14" fmla="*/ 235743 h 243714"/>
                <a:gd name="connsiteX1-15" fmla="*/ 230981 w 240297"/>
                <a:gd name="connsiteY1-16" fmla="*/ 0 h 243714"/>
                <a:gd name="connsiteX0-17" fmla="*/ 0 w 247148"/>
                <a:gd name="connsiteY0-18" fmla="*/ 238124 h 245980"/>
                <a:gd name="connsiteX1-19" fmla="*/ 238125 w 247148"/>
                <a:gd name="connsiteY1-20" fmla="*/ 0 h 245980"/>
                <a:gd name="connsiteX0-21" fmla="*/ 0 w 242885"/>
                <a:gd name="connsiteY0-22" fmla="*/ 238124 h 246315"/>
                <a:gd name="connsiteX1-23" fmla="*/ 238125 w 242885"/>
                <a:gd name="connsiteY1-24" fmla="*/ 0 h 246315"/>
                <a:gd name="connsiteX0-25" fmla="*/ 0 w 243309"/>
                <a:gd name="connsiteY0-26" fmla="*/ 238124 h 244889"/>
                <a:gd name="connsiteX1-27" fmla="*/ 238125 w 243309"/>
                <a:gd name="connsiteY1-28" fmla="*/ 0 h 244889"/>
                <a:gd name="connsiteX0-29" fmla="*/ 0 w 217983"/>
                <a:gd name="connsiteY0-30" fmla="*/ 126205 h 145889"/>
                <a:gd name="connsiteX1-31" fmla="*/ 211931 w 217983"/>
                <a:gd name="connsiteY1-32" fmla="*/ 0 h 145889"/>
                <a:gd name="connsiteX0-33" fmla="*/ 0 w 212055"/>
                <a:gd name="connsiteY0-34" fmla="*/ 126205 h 133711"/>
                <a:gd name="connsiteX1-35" fmla="*/ 211931 w 212055"/>
                <a:gd name="connsiteY1-36" fmla="*/ 0 h 133711"/>
                <a:gd name="connsiteX0-37" fmla="*/ 0 w 164551"/>
                <a:gd name="connsiteY0-38" fmla="*/ 38098 h 58065"/>
                <a:gd name="connsiteX1-39" fmla="*/ 164306 w 164551"/>
                <a:gd name="connsiteY1-40" fmla="*/ 0 h 58065"/>
                <a:gd name="connsiteX0-41" fmla="*/ 0 w 164306"/>
                <a:gd name="connsiteY0-42" fmla="*/ 38098 h 52413"/>
                <a:gd name="connsiteX1-43" fmla="*/ 164306 w 164306"/>
                <a:gd name="connsiteY1-44" fmla="*/ 0 h 52413"/>
                <a:gd name="connsiteX0-45" fmla="*/ 0 w 164306"/>
                <a:gd name="connsiteY0-46" fmla="*/ 38098 h 43200"/>
                <a:gd name="connsiteX1-47" fmla="*/ 164306 w 164306"/>
                <a:gd name="connsiteY1-48" fmla="*/ 0 h 432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164306" h="43200">
                  <a:moveTo>
                    <a:pt x="0" y="38098"/>
                  </a:moveTo>
                  <a:cubicBezTo>
                    <a:pt x="65088" y="52385"/>
                    <a:pt x="134938" y="35717"/>
                    <a:pt x="164306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5103795" y="1363552"/>
              <a:ext cx="52416" cy="152549"/>
            </a:xfrm>
            <a:custGeom>
              <a:avLst/>
              <a:gdLst>
                <a:gd name="connsiteX0" fmla="*/ 0 w 376238"/>
                <a:gd name="connsiteY0" fmla="*/ 295275 h 295275"/>
                <a:gd name="connsiteX1" fmla="*/ 376238 w 376238"/>
                <a:gd name="connsiteY1" fmla="*/ 0 h 295275"/>
                <a:gd name="connsiteX0-1" fmla="*/ 0 w 230981"/>
                <a:gd name="connsiteY0-2" fmla="*/ 235743 h 235743"/>
                <a:gd name="connsiteX1-3" fmla="*/ 230981 w 230981"/>
                <a:gd name="connsiteY1-4" fmla="*/ 0 h 235743"/>
                <a:gd name="connsiteX0-5" fmla="*/ 0 w 230981"/>
                <a:gd name="connsiteY0-6" fmla="*/ 235743 h 241147"/>
                <a:gd name="connsiteX1-7" fmla="*/ 230981 w 230981"/>
                <a:gd name="connsiteY1-8" fmla="*/ 0 h 241147"/>
                <a:gd name="connsiteX0-9" fmla="*/ 0 w 230981"/>
                <a:gd name="connsiteY0-10" fmla="*/ 235743 h 245731"/>
                <a:gd name="connsiteX1-11" fmla="*/ 230981 w 230981"/>
                <a:gd name="connsiteY1-12" fmla="*/ 0 h 245731"/>
                <a:gd name="connsiteX0-13" fmla="*/ 0 w 240297"/>
                <a:gd name="connsiteY0-14" fmla="*/ 235743 h 243714"/>
                <a:gd name="connsiteX1-15" fmla="*/ 230981 w 240297"/>
                <a:gd name="connsiteY1-16" fmla="*/ 0 h 243714"/>
                <a:gd name="connsiteX0-17" fmla="*/ 0 w 247148"/>
                <a:gd name="connsiteY0-18" fmla="*/ 238124 h 245980"/>
                <a:gd name="connsiteX1-19" fmla="*/ 238125 w 247148"/>
                <a:gd name="connsiteY1-20" fmla="*/ 0 h 245980"/>
                <a:gd name="connsiteX0-21" fmla="*/ 0 w 242885"/>
                <a:gd name="connsiteY0-22" fmla="*/ 238124 h 246315"/>
                <a:gd name="connsiteX1-23" fmla="*/ 238125 w 242885"/>
                <a:gd name="connsiteY1-24" fmla="*/ 0 h 246315"/>
                <a:gd name="connsiteX0-25" fmla="*/ 0 w 243309"/>
                <a:gd name="connsiteY0-26" fmla="*/ 238124 h 244889"/>
                <a:gd name="connsiteX1-27" fmla="*/ 238125 w 243309"/>
                <a:gd name="connsiteY1-28" fmla="*/ 0 h 244889"/>
                <a:gd name="connsiteX0-29" fmla="*/ 0 w 217983"/>
                <a:gd name="connsiteY0-30" fmla="*/ 126205 h 145889"/>
                <a:gd name="connsiteX1-31" fmla="*/ 211931 w 217983"/>
                <a:gd name="connsiteY1-32" fmla="*/ 0 h 145889"/>
                <a:gd name="connsiteX0-33" fmla="*/ 0 w 212055"/>
                <a:gd name="connsiteY0-34" fmla="*/ 126205 h 133711"/>
                <a:gd name="connsiteX1-35" fmla="*/ 211931 w 212055"/>
                <a:gd name="connsiteY1-36" fmla="*/ 0 h 133711"/>
                <a:gd name="connsiteX0-37" fmla="*/ 0 w 211985"/>
                <a:gd name="connsiteY0-38" fmla="*/ 126205 h 126205"/>
                <a:gd name="connsiteX1-39" fmla="*/ 211931 w 211985"/>
                <a:gd name="connsiteY1-40" fmla="*/ 0 h 126205"/>
                <a:gd name="connsiteX0-41" fmla="*/ 0 w 57343"/>
                <a:gd name="connsiteY0-42" fmla="*/ 161923 h 161923"/>
                <a:gd name="connsiteX1-43" fmla="*/ 57149 w 57343"/>
                <a:gd name="connsiteY1-44" fmla="*/ 0 h 161923"/>
                <a:gd name="connsiteX0-45" fmla="*/ 0 w 57149"/>
                <a:gd name="connsiteY0-46" fmla="*/ 161923 h 161923"/>
                <a:gd name="connsiteX1-47" fmla="*/ 57149 w 57149"/>
                <a:gd name="connsiteY1-48" fmla="*/ 0 h 161923"/>
                <a:gd name="connsiteX0-49" fmla="*/ 0 w 61911"/>
                <a:gd name="connsiteY0-50" fmla="*/ 154779 h 154779"/>
                <a:gd name="connsiteX1-51" fmla="*/ 61911 w 61911"/>
                <a:gd name="connsiteY1-52" fmla="*/ 0 h 154779"/>
                <a:gd name="connsiteX0-53" fmla="*/ 0 w 61911"/>
                <a:gd name="connsiteY0-54" fmla="*/ 154779 h 154779"/>
                <a:gd name="connsiteX1-55" fmla="*/ 61911 w 61911"/>
                <a:gd name="connsiteY1-56" fmla="*/ 0 h 154779"/>
                <a:gd name="connsiteX0-57" fmla="*/ 0 w 52386"/>
                <a:gd name="connsiteY0-58" fmla="*/ 150017 h 150017"/>
                <a:gd name="connsiteX1-59" fmla="*/ 52386 w 52386"/>
                <a:gd name="connsiteY1-60" fmla="*/ 0 h 150017"/>
                <a:gd name="connsiteX0-61" fmla="*/ 0 w 42861"/>
                <a:gd name="connsiteY0-62" fmla="*/ 154780 h 154780"/>
                <a:gd name="connsiteX1-63" fmla="*/ 42861 w 42861"/>
                <a:gd name="connsiteY1-64" fmla="*/ 0 h 154780"/>
                <a:gd name="connsiteX0-65" fmla="*/ 0 w 54768"/>
                <a:gd name="connsiteY0-66" fmla="*/ 150018 h 150018"/>
                <a:gd name="connsiteX1-67" fmla="*/ 54768 w 54768"/>
                <a:gd name="connsiteY1-68" fmla="*/ 0 h 1500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54768" h="150018">
                  <a:moveTo>
                    <a:pt x="0" y="150018"/>
                  </a:moveTo>
                  <a:cubicBezTo>
                    <a:pt x="3175" y="54768"/>
                    <a:pt x="30162" y="30955"/>
                    <a:pt x="54768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4243" y="434766"/>
            <a:ext cx="7484932" cy="628650"/>
          </a:xfrm>
        </p:spPr>
        <p:txBody>
          <a:bodyPr>
            <a:normAutofit fontScale="90000"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305551" y="1865225"/>
            <a:ext cx="2578777" cy="3371850"/>
          </a:xfrm>
          <a:prstGeom prst="rect">
            <a:avLst/>
          </a:prstGeom>
          <a:effectLst>
            <a:outerShdw blurRad="508000" dist="50800" dir="5400000" sx="108000" sy="108000" algn="ctr" rotWithShape="0">
              <a:schemeClr val="accent1">
                <a:lumMod val="50000"/>
                <a:alpha val="9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5625" y="2200279"/>
            <a:ext cx="24574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</a:t>
            </a: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1" presetClass="emph" presetSubtype="0" fill="hold" grpId="1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0"/>
                            </p:stCondLst>
                            <p:childTnLst>
                              <p:par>
                                <p:cTn id="3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0"/>
                            </p:stCondLst>
                            <p:childTnLst>
                              <p:par>
                                <p:cTn id="34" presetID="26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0"/>
                            </p:stCondLst>
                            <p:childTnLst>
                              <p:par>
                                <p:cTn id="51" presetID="22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0"/>
                            </p:stCondLst>
                            <p:childTnLst>
                              <p:par>
                                <p:cTn id="57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5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8" presetClass="entr" presetSubtype="0" accel="50000" fill="hold" grpId="1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1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0"/>
                            </p:stCondLst>
                            <p:childTnLst>
                              <p:par>
                                <p:cTn id="67" presetID="22" presetClass="emph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0"/>
                            </p:stCondLst>
                            <p:childTnLst>
                              <p:par>
                                <p:cTn id="73" presetID="22" presetClass="emph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0"/>
                            </p:stCondLst>
                            <p:childTnLst>
                              <p:par>
                                <p:cTn id="79" presetID="38" presetClass="entr" presetSubtype="0" accel="50000" fill="hold" grpId="1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1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0000"/>
                            </p:stCondLst>
                            <p:childTnLst>
                              <p:par>
                                <p:cTn id="87" presetID="22" presetClass="emph" presetSubtype="0" fill="hold" grpId="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8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0"/>
                            </p:stCondLst>
                            <p:childTnLst>
                              <p:par>
                                <p:cTn id="93" presetID="22" presetClass="emph" presetSubtype="0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0000"/>
                            </p:stCondLst>
                            <p:childTnLst>
                              <p:par>
                                <p:cTn id="99" presetID="8" presetClass="emph" presetSubtype="0" fill="hold" grpId="9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10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00"/>
                            </p:stCondLst>
                            <p:childTnLst>
                              <p:par>
                                <p:cTn id="102" presetID="22" presetClass="emph" presetSubtype="0" fill="hold" grpId="1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0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0000"/>
                            </p:stCondLst>
                            <p:childTnLst>
                              <p:par>
                                <p:cTn id="108" presetID="21" presetClass="emph" presetSubtype="0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0"/>
                            </p:stCondLst>
                            <p:childTnLst>
                              <p:par>
                                <p:cTn id="114" presetID="38" presetClass="entr" presetSubtype="0" accel="50000" fill="hold" grpId="1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6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70000"/>
                            </p:stCondLst>
                            <p:childTnLst>
                              <p:par>
                                <p:cTn id="122" presetID="6" presetClass="emph" presetSubtype="0" fill="hold" grpId="1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5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7" grpId="4"/>
      <p:bldP spid="7" grpId="5"/>
      <p:bldP spid="7" grpId="6"/>
      <p:bldP spid="7" grpId="7"/>
      <p:bldP spid="7" grpId="8"/>
      <p:bldP spid="7" grpId="9"/>
      <p:bldP spid="7" grpId="10"/>
      <p:bldP spid="7" grpId="11"/>
      <p:bldP spid="7" grpId="12"/>
      <p:bldP spid="7" grpId="13"/>
      <p:bldP spid="7" grpId="14"/>
      <p:bldP spid="7" grpId="15"/>
      <p:bldP spid="7" grpId="16"/>
      <p:bldP spid="7" grpId="1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753782"/>
          </a:xfrm>
        </p:spPr>
        <p:txBody>
          <a:bodyPr/>
          <a:lstStyle/>
          <a:p>
            <a:pPr algn="ctr"/>
            <a:r>
              <a:rPr lang="en-US" dirty="0"/>
              <a:t>Why Do We Test Software?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147" y="1206500"/>
            <a:ext cx="11180506" cy="5282725"/>
          </a:xfrm>
        </p:spPr>
        <p:txBody>
          <a:bodyPr>
            <a:normAutofit/>
          </a:bodyPr>
          <a:lstStyle/>
          <a:p>
            <a:pPr algn="just"/>
            <a:r>
              <a:rPr lang="en-GB" sz="2400" dirty="0"/>
              <a:t>Software Testing Saves Money</a:t>
            </a:r>
            <a:endParaRPr lang="en-GB" sz="18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dirty="0"/>
              <a:t>In year 2014, the bit-coin exchange filed for </a:t>
            </a:r>
            <a:r>
              <a:rPr lang="en-GB" dirty="0">
                <a:solidFill>
                  <a:srgbClr val="FFFF00"/>
                </a:solidFill>
              </a:rPr>
              <a:t>bankrupt after 460 million dollars </a:t>
            </a:r>
            <a:r>
              <a:rPr lang="en-GB" dirty="0"/>
              <a:t>was stolen by hackers due to weakness in the system. 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/>
              <a:t>Security ( the most sensitive and yet most vulnerable part 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dirty="0"/>
              <a:t>In September 2012, IEEE was exposed by its user names and plain text passwords for almost </a:t>
            </a:r>
            <a:r>
              <a:rPr lang="en-GB" dirty="0">
                <a:solidFill>
                  <a:srgbClr val="FFFF00"/>
                </a:solidFill>
              </a:rPr>
              <a:t>100,000 of its members</a:t>
            </a:r>
            <a:r>
              <a:rPr lang="en-GB" dirty="0"/>
              <a:t>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dirty="0"/>
              <a:t>China Airlines </a:t>
            </a:r>
            <a:r>
              <a:rPr lang="en-GB" dirty="0">
                <a:solidFill>
                  <a:srgbClr val="FFFF00"/>
                </a:solidFill>
              </a:rPr>
              <a:t>Airbus A300 crashed </a:t>
            </a:r>
            <a:r>
              <a:rPr lang="en-GB" dirty="0"/>
              <a:t>due to a software bug on April 26, 1994, killing 264 innocent lives.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dirty="0"/>
              <a:t>The user gets a </a:t>
            </a:r>
            <a:r>
              <a:rPr lang="en-GB" dirty="0">
                <a:solidFill>
                  <a:srgbClr val="FFFF00"/>
                </a:solidFill>
              </a:rPr>
              <a:t>trustworthy </a:t>
            </a:r>
            <a:r>
              <a:rPr lang="en-GB" dirty="0"/>
              <a:t>product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dirty="0"/>
              <a:t>Keeps user’s personal information and data </a:t>
            </a:r>
            <a:r>
              <a:rPr lang="en-GB" dirty="0">
                <a:solidFill>
                  <a:srgbClr val="FFFF00"/>
                </a:solidFill>
              </a:rPr>
              <a:t>safe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FFF00"/>
                </a:solidFill>
              </a:rPr>
              <a:t>Vulnerability free </a:t>
            </a:r>
            <a:r>
              <a:rPr lang="en-GB" dirty="0"/>
              <a:t>products</a:t>
            </a:r>
            <a:endParaRPr lang="en-GB" sz="2000" dirty="0"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46400" y="629637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1600" dirty="0">
                <a:solidFill>
                  <a:srgbClr val="FFFF00"/>
                </a:solidFill>
              </a:rPr>
              <a:t>A tester’s goal is to eliminate faults as early as possible</a:t>
            </a:r>
          </a:p>
          <a:p>
            <a:pPr algn="ctr"/>
            <a:endParaRPr lang="en-GB" sz="16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753782"/>
          </a:xfrm>
        </p:spPr>
        <p:txBody>
          <a:bodyPr/>
          <a:lstStyle/>
          <a:p>
            <a:pPr algn="ctr"/>
            <a:r>
              <a:rPr lang="en-US" dirty="0"/>
              <a:t>Why Do We Test Software?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53" y="1385705"/>
            <a:ext cx="11180506" cy="4519796"/>
          </a:xfrm>
        </p:spPr>
        <p:txBody>
          <a:bodyPr>
            <a:noAutofit/>
          </a:bodyPr>
          <a:lstStyle/>
          <a:p>
            <a:r>
              <a:rPr lang="en-GB" sz="2400" dirty="0"/>
              <a:t>Product Quality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In order to make your product vision come to life, it has to </a:t>
            </a:r>
            <a:r>
              <a:rPr lang="en-GB" dirty="0">
                <a:solidFill>
                  <a:srgbClr val="FFFF00"/>
                </a:solidFill>
              </a:rPr>
              <a:t>work as planned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Product should work properly to </a:t>
            </a:r>
            <a:r>
              <a:rPr lang="en-GB" dirty="0">
                <a:solidFill>
                  <a:srgbClr val="FFFF00"/>
                </a:solidFill>
              </a:rPr>
              <a:t>ensure</a:t>
            </a:r>
            <a:r>
              <a:rPr lang="en-GB" dirty="0"/>
              <a:t> </a:t>
            </a:r>
            <a:r>
              <a:rPr lang="en-GB" dirty="0">
                <a:solidFill>
                  <a:srgbClr val="FFFF00"/>
                </a:solidFill>
              </a:rPr>
              <a:t>great customer experience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FFF00"/>
                </a:solidFill>
              </a:rPr>
              <a:t>Device compatibility </a:t>
            </a:r>
            <a:r>
              <a:rPr lang="en-GB" dirty="0"/>
              <a:t>should be checked on different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Customer Satisfaction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British Airways –a major IT software failure led to massive cancellations on local flights and significant delays on international flights.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The ultimate goal for a product owner is to give the </a:t>
            </a:r>
            <a:r>
              <a:rPr lang="en-GB" dirty="0">
                <a:solidFill>
                  <a:srgbClr val="FFFF00"/>
                </a:solidFill>
              </a:rPr>
              <a:t>best customer satisfaction</a:t>
            </a:r>
            <a:r>
              <a:rPr lang="en-GB" dirty="0"/>
              <a:t>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GB" dirty="0"/>
              <a:t>All could be eliminated if you invest in testing at the start product development.</a:t>
            </a:r>
            <a:endParaRPr lang="en-GB" sz="2000" dirty="0"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47998" y="6178395"/>
            <a:ext cx="760095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dirty="0">
                <a:solidFill>
                  <a:srgbClr val="FFFF00"/>
                </a:solidFill>
                <a:latin typeface="Gill Sans MT" pitchFamily="34" charset="0"/>
                <a:cs typeface="Arial" panose="020B0604020202020204" pitchFamily="34" charset="0"/>
              </a:rPr>
              <a:t>Faults in software are equivalent to design mistakes in hardware</a:t>
            </a:r>
            <a:endParaRPr lang="en-US" dirty="0">
              <a:solidFill>
                <a:srgbClr val="FF0000"/>
              </a:solidFill>
              <a:latin typeface="Gill Sans MT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12" y="290033"/>
            <a:ext cx="9404723" cy="1400530"/>
          </a:xfrm>
        </p:spPr>
        <p:txBody>
          <a:bodyPr/>
          <a:lstStyle/>
          <a:p>
            <a:pPr algn="ctr"/>
            <a:r>
              <a:rPr lang="en-GB" dirty="0"/>
              <a:t>Who Does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393" t="17187" r="2855" b="8099"/>
          <a:stretch>
            <a:fillRect/>
          </a:stretch>
        </p:blipFill>
        <p:spPr>
          <a:xfrm>
            <a:off x="444499" y="1265518"/>
            <a:ext cx="10452101" cy="54654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 I Need to Do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600200"/>
            <a:ext cx="11239500" cy="44577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Everyone who develops software does testing—that’s unavoidable</a:t>
            </a:r>
          </a:p>
          <a:p>
            <a:pPr>
              <a:defRPr/>
            </a:pPr>
            <a:r>
              <a:rPr lang="en-US" sz="2400" dirty="0"/>
              <a:t>Why it matters? —The goal is to try as many “critical” input combinations as possible, given the </a:t>
            </a:r>
            <a:r>
              <a:rPr lang="en-US" sz="2400" b="1" dirty="0">
                <a:solidFill>
                  <a:srgbClr val="680000"/>
                </a:solidFill>
              </a:rPr>
              <a:t>time and resource constraints</a:t>
            </a:r>
            <a:r>
              <a:rPr lang="en-US" sz="2400" dirty="0"/>
              <a:t> </a:t>
            </a:r>
          </a:p>
          <a:p>
            <a:pPr lvl="1">
              <a:defRPr/>
            </a:pPr>
            <a:r>
              <a:rPr lang="en-US" sz="2000" dirty="0"/>
              <a:t>i.e., to achieve as </a:t>
            </a:r>
            <a:r>
              <a:rPr lang="en-US" sz="2000" b="1" dirty="0">
                <a:solidFill>
                  <a:srgbClr val="680000"/>
                </a:solidFill>
              </a:rPr>
              <a:t>high coverage </a:t>
            </a:r>
            <a:r>
              <a:rPr lang="en-US" sz="2000" dirty="0"/>
              <a:t>of the input space as is practical, while testing first the “highest-priority” combinations</a:t>
            </a:r>
          </a:p>
          <a:p>
            <a:pPr lvl="1">
              <a:defRPr/>
            </a:pPr>
            <a:r>
              <a:rPr lang="en-US" sz="2000" dirty="0"/>
              <a:t>Key issue: strategies for identifying the “highest priority” 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1" y="0"/>
            <a:ext cx="9404723" cy="1400530"/>
          </a:xfrm>
        </p:spPr>
        <p:txBody>
          <a:bodyPr/>
          <a:lstStyle/>
          <a:p>
            <a:pPr eaLnBrk="1" hangingPunct="1"/>
            <a:r>
              <a:rPr lang="en-US" altLang="en-US" dirty="0"/>
              <a:t>Overview of Software Testing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226219" y="1206500"/>
            <a:ext cx="11366500" cy="466248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sz="2400" dirty="0"/>
              <a:t>“</a:t>
            </a:r>
            <a:r>
              <a:rPr lang="en-US" altLang="en-US" sz="2400" dirty="0">
                <a:solidFill>
                  <a:srgbClr val="FFFF00"/>
                </a:solidFill>
              </a:rPr>
              <a:t>Testing shows the presence, not the absence of bugs</a:t>
            </a:r>
            <a:r>
              <a:rPr lang="en-US" altLang="en-US" sz="2400" dirty="0"/>
              <a:t>”  </a:t>
            </a:r>
          </a:p>
          <a:p>
            <a:pPr eaLnBrk="1" hangingPunct="1">
              <a:defRPr/>
            </a:pPr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rgbClr val="680000"/>
                </a:solidFill>
              </a:rPr>
              <a:t>fault</a:t>
            </a:r>
            <a:r>
              <a:rPr lang="en-US" altLang="en-US" sz="2400" dirty="0"/>
              <a:t>, also called “defect” or “bug,” is an erroneous hardware or software element of a system that can cause the system to fail</a:t>
            </a:r>
          </a:p>
          <a:p>
            <a:pPr eaLnBrk="1" hangingPunct="1">
              <a:defRPr/>
            </a:pPr>
            <a:r>
              <a:rPr lang="en-US" altLang="en-US" sz="2400" b="1" dirty="0"/>
              <a:t>Test-Driven Development (TDD)</a:t>
            </a:r>
          </a:p>
          <a:p>
            <a:pPr lvl="2" eaLnBrk="1" hangingPunct="1">
              <a:defRPr/>
            </a:pPr>
            <a:r>
              <a:rPr lang="en-US" altLang="en-US" sz="1800" dirty="0"/>
              <a:t>Every step in the development process must start with a plan of how to verify that the result meets a goal</a:t>
            </a:r>
          </a:p>
          <a:p>
            <a:pPr eaLnBrk="1" hangingPunct="1">
              <a:defRPr/>
            </a:pPr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rgbClr val="680000"/>
                </a:solidFill>
              </a:rPr>
              <a:t>test case</a:t>
            </a:r>
            <a:r>
              <a:rPr lang="en-US" altLang="en-US" sz="2400" dirty="0"/>
              <a:t> is a particular choice of </a:t>
            </a:r>
            <a:r>
              <a:rPr lang="en-US" altLang="en-US" sz="2400" dirty="0">
                <a:solidFill>
                  <a:srgbClr val="680000"/>
                </a:solidFill>
              </a:rPr>
              <a:t>input</a:t>
            </a:r>
            <a:r>
              <a:rPr lang="en-US" altLang="en-US" sz="2400" dirty="0"/>
              <a:t> data to be used in testing a program and the expected </a:t>
            </a:r>
            <a:r>
              <a:rPr lang="en-US" altLang="en-US" sz="2400" dirty="0">
                <a:solidFill>
                  <a:srgbClr val="680000"/>
                </a:solidFill>
              </a:rPr>
              <a:t>output</a:t>
            </a:r>
            <a:r>
              <a:rPr lang="en-US" altLang="en-US" sz="2400" dirty="0"/>
              <a:t> or behavior</a:t>
            </a:r>
          </a:p>
          <a:p>
            <a:pPr eaLnBrk="1" hangingPunct="1">
              <a:defRPr/>
            </a:pPr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rgbClr val="680000"/>
                </a:solidFill>
              </a:rPr>
              <a:t>test</a:t>
            </a:r>
            <a:r>
              <a:rPr lang="en-US" altLang="en-US" sz="2400" dirty="0"/>
              <a:t> is a finite collection of test cases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779780" y="5935345"/>
            <a:ext cx="1041082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White-box testing </a:t>
            </a:r>
            <a:r>
              <a:rPr lang="en-US" altLang="en-US" sz="2000" dirty="0">
                <a:latin typeface="Arial" panose="020B0604020202020204" pitchFamily="34" charset="0"/>
              </a:rPr>
              <a:t>exploits structure within the program (assumes program code available)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Black-box testing</a:t>
            </a:r>
            <a:r>
              <a:rPr lang="en-US" altLang="en-US" sz="2000" dirty="0">
                <a:latin typeface="Arial" panose="020B0604020202020204" pitchFamily="34" charset="0"/>
              </a:rPr>
              <a:t> explores input space of functionality defined by an interface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Testing is Hard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308100"/>
            <a:ext cx="11531600" cy="5029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n-US" dirty="0"/>
              <a:t>Any nontrivial system cannot be completely tested</a:t>
            </a:r>
          </a:p>
          <a:p>
            <a:pPr eaLnBrk="1" hangingPunct="1">
              <a:defRPr/>
            </a:pPr>
            <a:r>
              <a:rPr lang="en-US" altLang="en-US" dirty="0"/>
              <a:t>Our goal is to </a:t>
            </a:r>
            <a:r>
              <a:rPr lang="en-US" altLang="en-US" dirty="0">
                <a:solidFill>
                  <a:srgbClr val="FFFF00"/>
                </a:solidFill>
              </a:rPr>
              <a:t>find faults as cheaply and quickly as possible.</a:t>
            </a:r>
          </a:p>
          <a:p>
            <a:pPr lvl="1" eaLnBrk="1" hangingPunct="1">
              <a:defRPr/>
            </a:pPr>
            <a:r>
              <a:rPr lang="en-US" altLang="en-US" dirty="0">
                <a:latin typeface="Arial" panose="020B0604020202020204" pitchFamily="34" charset="0"/>
              </a:rPr>
              <a:t>Ideally, we would design a single “right” test case to expose each fault and run it</a:t>
            </a:r>
          </a:p>
          <a:p>
            <a:pPr eaLnBrk="1" hangingPunct="1">
              <a:defRPr/>
            </a:pPr>
            <a:r>
              <a:rPr lang="en-US" altLang="en-US" dirty="0"/>
              <a:t>In practice, we have to run many “</a:t>
            </a:r>
            <a:r>
              <a:rPr lang="en-US" altLang="en-US" dirty="0">
                <a:solidFill>
                  <a:srgbClr val="FFFF00"/>
                </a:solidFill>
              </a:rPr>
              <a:t>unsuccessful</a:t>
            </a:r>
            <a:r>
              <a:rPr lang="en-US" altLang="en-US" dirty="0"/>
              <a:t>” test cases that do not expose any faults</a:t>
            </a:r>
          </a:p>
          <a:p>
            <a:pPr eaLnBrk="1" hangingPunct="1">
              <a:defRPr/>
            </a:pPr>
            <a:r>
              <a:rPr lang="en-US" altLang="en-US" dirty="0"/>
              <a:t>Time Consuming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786017" y="47271"/>
            <a:ext cx="9404723" cy="1400530"/>
          </a:xfrm>
        </p:spPr>
        <p:txBody>
          <a:bodyPr/>
          <a:lstStyle/>
          <a:p>
            <a:r>
              <a:rPr lang="en-US" dirty="0"/>
              <a:t>Testing in the 21st Century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978120"/>
            <a:ext cx="9181680" cy="5606967"/>
          </a:xfrm>
        </p:spPr>
        <p:txBody>
          <a:bodyPr>
            <a:normAutofit/>
          </a:bodyPr>
          <a:lstStyle/>
          <a:p>
            <a:r>
              <a:rPr lang="en-US" sz="2800" dirty="0"/>
              <a:t>Today’s software </a:t>
            </a:r>
            <a:r>
              <a:rPr lang="en-US" sz="2800" dirty="0">
                <a:solidFill>
                  <a:schemeClr val="tx2"/>
                </a:solidFill>
              </a:rPr>
              <a:t>market</a:t>
            </a:r>
            <a:r>
              <a:rPr lang="en-US" sz="2800" dirty="0"/>
              <a:t> :</a:t>
            </a:r>
          </a:p>
          <a:p>
            <a:pPr lvl="1"/>
            <a:r>
              <a:rPr lang="en-US" sz="2000" dirty="0"/>
              <a:t>is much </a:t>
            </a:r>
            <a:r>
              <a:rPr lang="en-US" sz="2000" dirty="0">
                <a:solidFill>
                  <a:schemeClr val="tx2"/>
                </a:solidFill>
              </a:rPr>
              <a:t>bigger , </a:t>
            </a:r>
            <a:r>
              <a:rPr lang="en-US" sz="2000" dirty="0"/>
              <a:t>is more </a:t>
            </a:r>
            <a:r>
              <a:rPr lang="en-US" sz="2000" dirty="0">
                <a:solidFill>
                  <a:schemeClr val="tx2"/>
                </a:solidFill>
              </a:rPr>
              <a:t>competitive, </a:t>
            </a:r>
            <a:r>
              <a:rPr lang="en-US" sz="2000" dirty="0"/>
              <a:t>has more </a:t>
            </a:r>
            <a:r>
              <a:rPr lang="en-US" sz="2000" dirty="0">
                <a:solidFill>
                  <a:schemeClr val="tx2"/>
                </a:solidFill>
              </a:rPr>
              <a:t>users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Embedded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Control</a:t>
            </a:r>
            <a:r>
              <a:rPr lang="en-US" sz="2800" dirty="0"/>
              <a:t> Applications</a:t>
            </a:r>
          </a:p>
          <a:p>
            <a:pPr lvl="1"/>
            <a:r>
              <a:rPr lang="en-US" sz="1500" dirty="0"/>
              <a:t>airplanes, air traffic control</a:t>
            </a:r>
          </a:p>
          <a:p>
            <a:pPr lvl="1"/>
            <a:r>
              <a:rPr lang="en-US" sz="1500" dirty="0"/>
              <a:t>spaceships</a:t>
            </a:r>
          </a:p>
          <a:p>
            <a:pPr lvl="1"/>
            <a:r>
              <a:rPr lang="en-US" sz="1500" dirty="0"/>
              <a:t>watches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Agile</a:t>
            </a:r>
            <a:r>
              <a:rPr lang="en-US" sz="2800" dirty="0"/>
              <a:t> processes increased pressure on testers</a:t>
            </a:r>
          </a:p>
          <a:p>
            <a:pPr marL="457200" lvl="1" indent="0">
              <a:buNone/>
            </a:pPr>
            <a:r>
              <a:rPr lang="en-US" sz="2000" dirty="0"/>
              <a:t>Tests are key to </a:t>
            </a:r>
            <a:r>
              <a:rPr lang="en-US" sz="2000" dirty="0">
                <a:solidFill>
                  <a:schemeClr val="tx2"/>
                </a:solidFill>
              </a:rPr>
              <a:t>functional requirements</a:t>
            </a:r>
            <a:r>
              <a:rPr lang="en-US" sz="2000" dirty="0"/>
              <a:t>  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fld id="{A33E9A61-EE63-45B2-AB41-B73BB13B9AFC}" type="slidenum">
              <a:rPr lang="en-US" sz="2400" b="0">
                <a:solidFill>
                  <a:schemeClr val="tx1"/>
                </a:solidFill>
              </a:rPr>
              <a:t>9</a:t>
            </a:fld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3086365" y="2222362"/>
            <a:ext cx="3402013" cy="164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lvl="1" indent="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r>
              <a:rPr lang="en-US" sz="15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742950" lvl="1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memory seats </a:t>
            </a:r>
          </a:p>
          <a:p>
            <a:pPr marL="742950" lvl="1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DVD players</a:t>
            </a:r>
          </a:p>
          <a:p>
            <a:pPr marL="742950" lvl="1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garage door openers</a:t>
            </a:r>
          </a:p>
          <a:p>
            <a:pPr lvl="1" indent="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None/>
            </a:pPr>
            <a:endParaRPr lang="en-US" sz="1500" b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425317" y="1261869"/>
            <a:ext cx="3457576" cy="1938992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>
                  <a:lumMod val="60000"/>
                  <a:lumOff val="40000"/>
                </a:schemeClr>
              </a:gs>
              <a:gs pos="88000">
                <a:schemeClr val="bg1">
                  <a:lumMod val="75000"/>
                </a:schemeClr>
              </a:gs>
            </a:gsLst>
            <a:lin ang="5400000" scaled="0"/>
          </a:gradFill>
          <a:ln w="12700">
            <a:solidFill>
              <a:srgbClr val="FF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10000"/>
              </a:spcBef>
              <a:defRPr/>
            </a:pPr>
            <a:r>
              <a:rPr lang="en-US" sz="2400" dirty="0">
                <a:solidFill>
                  <a:schemeClr val="tx2"/>
                </a:solidFill>
                <a:latin typeface="Comic Sans MS" panose="030F0702030302020204" pitchFamily="66" charset="0"/>
              </a:rPr>
              <a:t>Industry is going through a revolution in what testing means to the success of software products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8152" b="4458"/>
          <a:stretch>
            <a:fillRect/>
          </a:stretch>
        </p:blipFill>
        <p:spPr>
          <a:xfrm>
            <a:off x="1712134" y="4640963"/>
            <a:ext cx="8626476" cy="2157321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515536" y="2558352"/>
            <a:ext cx="3402013" cy="97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742950" lvl="1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ovens</a:t>
            </a:r>
          </a:p>
          <a:p>
            <a:pPr marL="742950" lvl="1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remote controllers</a:t>
            </a:r>
          </a:p>
          <a:p>
            <a:pPr marL="742950" lvl="1" indent="-285750" defTabSz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cell phones &amp; PDAs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  <p:bldP spid="5127" grpId="1"/>
      <p:bldP spid="8" grpId="0" animBg="1"/>
      <p:bldP spid="9" grpId="0"/>
      <p:bldP spid="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1740</Words>
  <Application>Microsoft Office PowerPoint</Application>
  <PresentationFormat>Widescreen</PresentationFormat>
  <Paragraphs>229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Arial Rounded MT Bold</vt:lpstr>
      <vt:lpstr>Calibri</vt:lpstr>
      <vt:lpstr>Calibri Light</vt:lpstr>
      <vt:lpstr>Comic Sans MS</vt:lpstr>
      <vt:lpstr>Gill Sans MT</vt:lpstr>
      <vt:lpstr>Monotype Sorts</vt:lpstr>
      <vt:lpstr>Tahoma</vt:lpstr>
      <vt:lpstr>Time</vt:lpstr>
      <vt:lpstr>Times New Roman</vt:lpstr>
      <vt:lpstr>Wingdings</vt:lpstr>
      <vt:lpstr>Wingdings 3</vt:lpstr>
      <vt:lpstr>Work Sans</vt:lpstr>
      <vt:lpstr>Office Theme</vt:lpstr>
      <vt:lpstr>Software Testing</vt:lpstr>
      <vt:lpstr>What is Software Testing</vt:lpstr>
      <vt:lpstr>Why Do We Test Software?</vt:lpstr>
      <vt:lpstr>Why Do We Test Software?</vt:lpstr>
      <vt:lpstr>Who Does Testing</vt:lpstr>
      <vt:lpstr>Do I Need to Do Testing?</vt:lpstr>
      <vt:lpstr>Overview of Software Testing</vt:lpstr>
      <vt:lpstr>Why Testing is Hard</vt:lpstr>
      <vt:lpstr>Testing in the 21st Century</vt:lpstr>
      <vt:lpstr>Need to Test</vt:lpstr>
      <vt:lpstr>Testing Approach Static, Dynamic and Passive Testing</vt:lpstr>
      <vt:lpstr>What Types of Testing Are There?</vt:lpstr>
      <vt:lpstr>One possible classification  is based on the following four classifiers:</vt:lpstr>
      <vt:lpstr>C1: Source of test generation</vt:lpstr>
      <vt:lpstr>C2: Lifecycle phase in which testing takes place</vt:lpstr>
      <vt:lpstr>C3: Goal of specific testing activity</vt:lpstr>
      <vt:lpstr>C4: Artifacts under test</vt:lpstr>
      <vt:lpstr>A Sample Testing Cycle</vt:lpstr>
      <vt:lpstr>A Sample Testing Cycle</vt:lpstr>
      <vt:lpstr>Logical Organization of Testing</vt:lpstr>
      <vt:lpstr>Example: Test Case for Use Case</vt:lpstr>
      <vt:lpstr>Test Coverage</vt:lpstr>
      <vt:lpstr>Integration Testing</vt:lpstr>
      <vt:lpstr>Security Honeypots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grammar</dc:title>
  <dc:creator>Aniqa Baiq</dc:creator>
  <cp:lastModifiedBy>FA21-BCS-006 (MUHAMMAD ALI KHOKHAR)</cp:lastModifiedBy>
  <cp:revision>105</cp:revision>
  <dcterms:created xsi:type="dcterms:W3CDTF">2023-05-30T06:31:04Z</dcterms:created>
  <dcterms:modified xsi:type="dcterms:W3CDTF">2023-12-10T08:23:21Z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1033-5.1.0.7912</vt:lpwstr>
  </property>
</Properties>
</file>