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5"/>
  </p:notesMasterIdLst>
  <p:sldIdLst>
    <p:sldId id="256" r:id="rId2"/>
    <p:sldId id="257" r:id="rId3"/>
    <p:sldId id="348" r:id="rId4"/>
    <p:sldId id="258" r:id="rId5"/>
    <p:sldId id="357" r:id="rId6"/>
    <p:sldId id="356" r:id="rId7"/>
    <p:sldId id="358" r:id="rId8"/>
    <p:sldId id="364" r:id="rId9"/>
    <p:sldId id="329" r:id="rId10"/>
    <p:sldId id="335" r:id="rId11"/>
    <p:sldId id="359" r:id="rId12"/>
    <p:sldId id="353" r:id="rId13"/>
    <p:sldId id="338" r:id="rId14"/>
    <p:sldId id="360" r:id="rId15"/>
    <p:sldId id="349" r:id="rId16"/>
    <p:sldId id="350" r:id="rId17"/>
    <p:sldId id="331" r:id="rId18"/>
    <p:sldId id="334" r:id="rId19"/>
    <p:sldId id="337" r:id="rId20"/>
    <p:sldId id="362" r:id="rId21"/>
    <p:sldId id="363" r:id="rId22"/>
    <p:sldId id="36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0:49.7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2356 6152 0,'25'0'15,"0"0"48,0 0-47,0 0 15,-1 0 0,1 0-15,25 0-1,-1 0 1,1 0 0,74 0-1,-74 0 1,24 0-1,-49 0 1,25 0 0,-26 0-1,26 0 32,-25 0 31,24 0-46,-24 0-1,0 0-16,0 0 1,0 0 0,-1 0 46,1 0-62,0 0 31,0 0-15,0 0 15,-75 0 438,25 0-453,-24 0-1,24 0 17,0 0-17,-25 0 1,-24-50-1,-25 50 1,49-25 0,25 25-1,1 0 1,-1 0 0,0 0-1,0 0 1,0-49-1,1 49 1,-1 0 0,-25 0 15,0-25-15,26 25-1,-1 0 1,-25-25-1,1 0 1,24 25 0,-25 0-1,-24 0 1,49 0 0,-25-25 30,26 25-30,-26 0 15,100 0 282,-26 0-313,26 0 15,-25 0-15,24 0 16,-24 0 0,50 0-1,-26 0 1,1 0-16,-25 0 16,-1 0-1,26-49 1,25 49-1,-26 0 1,50 0 0,-49 0-1,24 0 1,-49 0 0,25-25-1,-1 25 1,-24 0-1,50 0 1,-51 0 15,26 0-31,0 0 32,-26 0-17,26 0 1,-25 0-1,0 0 32,-1 0 0,1 0 63,-25 25-110,0 24 15,0-24 1,0 25-1,0-25 1,0 24 0,0 1-1,0-25 1,0-1-16,25 1 16,-25 0-1,0 0 1,25 0-1,-25-1 48,0 1-1,-25 0 17,0-25-48,-24 0 16,24 25-47,0-25 15,0 25 1,0-25 0,1 0-16,-1 0 15,-25 24 1,25-24-1,1 0 1,-26 0 0,25 0 15,-24 0 0,24 0-15,0 0-1,0 0 1,0 0 0,-24 0-1,24 0 1,0 0 0,0 0-1,1 0 1,-26 0-1,25 0 1,-24 0 0,24 0-1,-25 0 1,25 0 0,0 0-1,1 0 1,-1 0-16,0 0 15,0 0 1,0 0 15,1 0 63,-1 0-78,0 0-1,0 0-15,0 0 47,1 0 47,-1 0-78,0 0 640,25-24-641,0-1 17,0 0-1,0 0 0,0-24 0,0 24 1,0-25 15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52.1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18604 7417 0,'24'0'62,"1"0"-46,25-50 47,-25 50-32,-1 0 0,1 0-31,0 0 16,0 0-1,0 0 1,-1 0-16,1 0 16,0 0-1,0 0 1,0 0-1,-1 0-15,1 0 32,50 0-17,-26 0 1,-24 0-16,25 0 31,-26 0-15,1 0 15,0 0 32,0 0-48,0 0 1,-1 0-1,1 0 1,25 0 15,-25 0-15,24 0 0,-24 0-1,25 0 1,-1 0-1,-24 0 1,0 0 0,25 0-16,-26 0 31,26 0-15,-25 0 15,0 0-16,-1 0 1,1 0-16,0 0 31,0 0-31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54.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18579 8533 0,'0'-25'63,"25"25"-32,-1 0-15,1-25-1,0 25 1,0 0-16,24 0 15,1 0 1,-25 0 0,0 0-1,-1 0 1,26 0 0,0 0-1,-26 0 1,26 0-1,24 0 1,1 0 0,-1 0-1,1 0 1,-51 0 15,1 0-15,0 0-1,0 0 17,0 0-17,-1 0 1,1-25 15,25 25-15,-25 0-1,24 0 17,-24 0-17,25 0 17,-25 0-17,-1 0 1,1 0-1,0 0 1,0 0 0,0 0-16,-1 0 15,1 0 17,0 0-1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56.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18653 9872 0,'25'0'0,"0"0"15,0 0-15,24 0 32,-24 0-17,0 0 1,0 0 0,-1 0-1,1 0 1,0 0-1,0 0 1,0-25 0,24 25-1,1 0 1,-1-24 0,-24 24 15,0 0-16,0 0-15,24 0 16,1 0 0,-25 0 15,0 0-31,24 0 31,-24 0-15,0 0 15,0 0-15,-1 0 15,1 0 0,0 0-31,0 0 31,0 0-15,0 0 0,-1 0 31,26 0-47,-25 0 15,0 0 1,-1 0-1,1 0 17,0 0-1,0 0-15,24 0-1,1 49 1,-25-49 93,0 0-93</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0:00.4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18604 11137 0,'24'0'156,"26"0"-140,-25 0-1,24 0 1,-24 0-16,74 0 16,-24 0-1,-1 0 1,1 0 15,-26 0-15,-24 0 15,25 0-15,-26 0-16,1 0 15,0 0 17,0 0-17,24 0 1,-24 0 15,25 0-15,-25 0 15,24 0-31,-24 0 16,25 0 15,-25 0-16,24 0 1,-24 0 15,0 0 1,0 0 14,-1 25-14,1-25 46,0 0-31,0 0-47,0 0 15,-1 0 1,1 25 0,0-25 46,0 0-15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0:03.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18604 12402 0,'24'0'187,"26"-24"-171,-25 24-16,0 0 15,-1 0-15,26 0 16,-25 0 0,49 0-1,-49 0 1,49-25 15,-49 25-15,0 0-1,0 0 1,0 0 0,24 0-1,26 0 1,-51 0 0,26 0-1,-25 0-15,24-25 16,1 25-1,-25 0 1,24 0 0,1 0-1,0 0 1,-25 0 0,24 0-1,1 0 16,-25 0 1,-1 0-17,26 0 1,-25 0 0,0 0-1,-1 0 48,1 0-32,0 0-15,0 0 15,0 0 0,-1 0-31,1 0 109</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28.8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4564 5854 0,'25'0'0,"0"0"156,-1 0-156,1 0 16,0 0-16,25 0 16,-26 0-1,26 0 1,-25 0 15,25 0-15,24 0-1,-24 0 1,-1 0 0,-24 0-1,49 0 1,-24 0-1,0 0 1,-1 0 0,1 0-1,-1 0 1,26 0 0,-50 0-1,24 0 1,1 25-1,-25-25 1,49 0 15,-24 0-15,-1 0-16,26 0 16,49 0-1,-25 25 1,-25-1-1,1-24 1,-26 0 0,26 25 15,-50-25-15,24 0-1,50 0 1,-49 0-1,0 25 1,74 0 0,-50-25-1,-24 0 1,-1 0 0,-24 25-1,25-25 1,-25 0-1,49 0 1,-49 0 0,24 0 15,1 0-15,-25 0-1,0 0 1,-1 0-1,26 0 1,0 0 0,-26 0-1,1 0 1,25 24 0,-25-24-1,-1 0 1,1 0-1,0 0 17,25 0-1,-1 0-15,1 0-1,-1 0 1,-24 0-1,25 0 1,-1 0 0,26 0-1,-25 0 17,-26 0-17,51 0 1,-26 0-1,-24 0 1,25 0 0,-25 0-1,-1 0 17,1 0-17,0 0 1,0 0 15,0 0-31,-1 0 16,1 0-1,25 0-15,-25 0 16,-1 0 0,1 0-1,0 0 16,0 0-15,0 0 15,-1 0-15,1 0 15,0 0-31,0 0 16,24 0-1,-24 0 1,0 0 0,0 0 46,0 0-31,-1 0-31,1 0 32,0 0-17,0 0 1,0 0 15,0 0 157,-1 0-173,26-49 142</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32.4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9649 5730 0,'50'0'187,"-1"0"-171,-24 0 0,0 0-1,24 0-15,26 0 16,-1 0 15,-24 0-31,0 0 16,74 0-1,-75 0 1,26 25 0,-1-1-1,-24-24 1,-26 0 46,1 0-46,0 0-16,0 0 16,74 0-1,-49 0 1,49 0-1,-25 50 1,-24-50 31,-25 0-31,24 0-1,-24 0 1,25 0-16,-26 0 15,26 0 17,-25 0-17,0 0 1,0 0 15,24 0-15,-24 0-1,0 0 1,24 0-16,1 0 16,24 0 15,1 0-15,-50 0-1,-1 0 1,1 0-1,0 0-15,0 0 0,0 0 16,24 0 0,26 0 15,-1 0-15,-24 0-1,-1 0 1,-24 0 15,25 0-15,-26 0-1,1 0 1,0 0 15,0 0-15,0 0-1,0 0 17,-1 0-17,1 0 1,0 25 0,0-25-1,0 0 1,-1 0-1,26 0 32,-25 0-15,24 0 30,-24 0-46,0 0-1,0 0 1,0 0 15,-1 0 79,1 0-79,0 0 47,0 0-47,0 0 47</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39.3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13320 5879 0,'25'0'265,"49"25"-265,1-25 16,-50 0 0,24 0-1,100 0 1,-75 24 0,1-24-16,-1 0 15,-49 25 1,25-25 31,-26 0-32,-24 25 1,25-25 0,0 25 15,0-25-31,0 0 31,24 0-15,-24 0-16,74 25 15,-24-25 1,-1 0 0,-24 0-1,24 0 1,-24 0-1,-25 0 1,-1 0 0,26 24-1,-25 1 1,24-25 0,26 0-1,49 0 1,-50 25 15,-24-25-15,-25 0-1,-1 0 17,1 0 30,25 0-62,-25 0 16,24 0-1,-24 0 79,0 0-78,0 0-16,24 0 31,-24 0-15,25 0-1,-25 0 63,-1 0 32,26 0-110,0 0 15,-26 0 1,26 0 0,-25 0-1,0 0 79,24 0-94,1-25 31,-25 25 94,-1 0-109,26 0-1,-25 0-15,0 0 16,24 0 0,1 0-1,-25 0 1,24 0 140,-24 0-140,25 0-16,-26 0 15,51 0 1,-1 0 0,-49 0 93,0 0 32,0 0-141,-25-25 47,0 1-47,0-1 46,0 0 329,0 0-234,0 0-78,25 1-1,-1 24-15,1-25-16,-25 0 63,25 25-94,-50-25 422,0 25-407,1 0-15,-1 0 16,-25 0 0,25 0-1,1 0 17,-26 0-32,25 0 15,0 0 1,-49 0-1,49 0 1,0 0 31,0 0-31,-24 0 15,24 0-16,-25 0 17,26 0-17,-1 0 1,0-50 0,-25 50-1,26 0 1,-1 0-1,0 0 17,-25 0-32,26 0 15,-26 0 1,25 0 0,-24 0-1,24 0 1,-25 0 15,25 0-15,-49 25-1,49-25 1,-24 0 0,24 0-1,0 0 1,0 0-1,0 0 1,-24 0 0,24 0-1,0 0 1,-25 0 0,1 0-1,-1 0 16,25 0-15,1 0 0,-26 0 15,0 50-15,26-50-1,-51 0 1,50 0-1,-24 25 1,24-25 0,-49 25-1,-1-1 1,-24 1 0,49-25-1,1 0 1,-1 25-1,25-25 1,0 0 0,1 0-1,-1 25 32,-25-25-47,25 0 31,-24 25-15,24-25 0,0 0-16,0 0 31,1 0-15,-26 24-1,25-24 1,-24 0-1,24 0 1,-25 0 0,25 0 15,1 50 0,-1-50-15,0 0 31,0 0-32,0 0 1,1 0 0,-1 0-1,0 0 188,-25 0-187,26 0 78,-1 0-79,0 0-15,0-25 16,0 25 265,1 0-234,-1 0-31,0 0-1,-25 0 17,26 0-17,-1 0-15,-25 0 16,25 0-1,0 0 17,25-25 296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45.2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17289 5928 0,'49'0'234,"-24"0"-234,0 0 31,49 0-31,-24 0 16,-25 0 0,25 25-1,-26-25 1,26 0-1,-25 0 1,24 0 0,-24 0-1,50 0 1,-26 0 0,-24 0 15,0 0-16,0 0 1,49 0 0,-24 0-1,-26 0 1,26 0 0,-25 0 46,0 0-31,-1 0-15,1 0-16,0 0 16,0 0-16,24 25 15,26-25 16,-1 25-15,-49 0 0,25-25-1,-25 24 1,-1-24 62,1 0-62,0 0-1,25 0 17,-26 0-17,26 0 1,-25 0-1,49 0 1,1 0 0,-1 0-1,-24 0 1,-1 0 0,1 0-1,24 0 1,25 0-1,-49 0 1,0 0 0,24 0-1,1 0 17,-51 0-17,1 0 1,0 0-1,25 0 1,-26 0 0,1 0-1,0 0 1,74 0 0,-49 0-1,-25 0 1,24-24-1,-24 24 1,0 0 31,0 0-47,24 0 31,-24 0-15,0 0-1,0 0 1,-1-25 31,1 25-47,25-25 156,-25 25-140,-25-25-16,49 25 62,-24 0 1,0-25-48,-50 25 282,-49-24-281,24 24-16,0 0 16,26 0-1,-1 0-15,-25 0 16,1 0-1,-1 0 17,0 0-17,1 0 1,24-25 0,0 25-1,0 0 16,1 0-31,-1 0 16,-25 0 0,25 0-1,1 0-15,-1 0 16,-25 0 0,25 0-1,-24 0 1,-1 0-1,-24 0 17,49 0-1,-25 0-31,1 0 16,24 0-1,0 0 1,0 0-1,0 0 1,-24 0 0,24 0-1,-49 0 1,24 0 15,25 0-15,0 0-1,-24 0 1,24 0 0,0 0 31,-24 0-1,24 0-46,-25 0 16,1 0 0,24 0 15,0 0-15,0 0-1,-24 0 1,24 0-1,-99 0 17,24 0-32,76 0 15,-1 0 17,0 0-17,0 0 1,0 0-16,1 0 31,-1 0-31,-25 0 16,1 0-1,24 0 17,-25 0-17,25 0 1,1 0-16,-1 0 15,0 0 1,-25 0 15,1 0 1,-1 0-17,25 0 1,25 25-1,-24-25 1,-1 0 0,0 0-1,-25 0 235,26 0-234,-1 0-16,0 0 156,0 0-156,0 0 16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56.7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17835 10319 0,'0'25'234,"24"-25"-218,1 0-16,-25 24 31,75-24-15,-1 0 0,50 0-1,-25 0 1,-49 0-1,49 0 1,-49 0 0,-26 0-1,51 0 1,-1 0 0,-49 0-1,50 0 1,-26 0-1,-24 0 17,25 0-17,-26 0 1,1 0 0,0 0-1,0 0 1,0 0-1,24 0 1,-24 0 47,0 0-48,0 0 1,-1 0 31,26 0 31,-50 25-63,25-25 1,0 0 0,24 0 15,-24 0-15,0 0-1,0 0 63,-1 0-78,1 0 16,0 0 0,0 0 46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0:55.6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28178 6152 0,'25'0'203,"0"0"-187,49 0-1,-49 0-15,0 0 16,49 0-1,-49 0-15,25 0 16,24 0 0,-49 0-1,74 0 1,-49 0 0,24 0-1,0 0 1,-49 0 46,0 0-46,0 0 0,0 0 30,24 0-30,-24 0 0,0 0-1,0 0-15,0 24 16,-1-24 31,1 0 0,0 0 31,0 0-78,-25 25 125,-50 0-110,25-25 1,-24 0 0,24 0-1,-50 0 1,26 25 0,-50-25-1,24 49 1,1-49-1,24 0 1,-49 0 0,49 25-1,-24-25 1,74 25 0,-50-25 30,26 0-46,-51 0 16,50 0 15,-24 0-15,24 0 78,0 0-79,0 0-15,125-50 188,-51 26-173,1-1 1,-25 25 15,24-25-15,1 0 0,-25 25-1,24-25 1,-24 1-1,49-26 1,-24 50 0,0-25-1,-26 0 1,26 1 15,-25 24-15,0 0-1,24-25 1,-24 0 0,0 25-1,0 0 1,-1-25 78,-48 25 203,-1 0-297,0 0 46,-25 0-46,26 0 16,-26 0 0,-24 0-1,24 0 1,0 0 0,-49 0-1,25 0 1,24 0-1,25 0 1,1 0 31,-26 0 359,25 0-406,0 0 16,1 0-16,-1 0 109,0 0-109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2:59.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20960 10244 0,'50'0'125,"-26"0"-109,1 0 0,25 0-16,-25 0 15,74 0-15,0 0 16,-25 25 15,1-25-15,-1 0-1,-24 0-15,-25 0 16,24 0 0,1 0-1,0 0 16,24 0-15,-24 0 0,-26 0-1,51 0 1,-26 0 0,1 0-1,0 0 1,-26 0 15,1 0-15,0 0-1,0 0 48,0 0-48,-1 0 17,26 0-17,-25 0 32,0 0 16,-1 0-48,1 0 1,25 0 0,-25 0 93,24 0-93,-24 0 155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3:02.5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17884 13791 0,'25'-24'157,"0"24"-142,0-25 1,-1 25-16,26 0 15,-25 0 1,0 0 0,24-25-1,-24 25 1,25-25 0,-26 25-1,26 0 1,0-25-1,-26 1 1,1 24 47,0 0-48,0 0 1,0 0-1,-1 0 1,1-25 31,0 25-31,0 0 15,25 0-16,-1 0 1,-24 0 0,0 0-1,24 0 1,-24 0 0,25 0-1,24 0 1,-24 0-1,-1 0 1,26 0 0,-26 0-1,26 0-15,-1 0 16,-24 0 0,-1 0-1,-24 0 1,25 0 15,-25 0-15,-1 0 15,1 0-15,0 0-1,25 0 1,-25 0 46,-1 0-46</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23:05.7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21034 13618 0,'50'0'140,"-25"0"-140,0 0 16,24 0-16,1 25 16,-25-25-16,74 24 15,99 1 1,-49 0-1,-25 0 1,-74-25 0,-25 0 15,24 0-15,-24 0-1,0 0 1,0 0-1,-1 0 1,1 0 0,25 0-1,-25 0 17,-1 0-32,1 0 15,0 0 48,25 0-16,-26 0-47,1 0 15,0 0-15,0 0 31,24 0-15,-24 0 0,25 0-1,-25 0 157,24 0-78,-24 0-78,25 0-1,-26 0 16,-48 0 485,-1 0-516,-25 0 16,1 0-1,-26 0 1,50 0 0,-24 0-1,-50 0 1,49 0-1,0-25-15,-24 25 16,-25 0 0,74 0-1,0 0 1,-49 0 0,49 0 30,-25 0-46,-24 0 32,49 0-17,-49 0 1,24 0 0,-49 0-1,74 0-15,-25 0 31,26 0 16,-26 0-47,0 0 16,26 0 0,-1 0 77,0 0-93,0 0 16,0 0 31,1 0-47</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45:47.3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16718 10815 0,'0'-25'78,"25"25"-15,0 0-48,0 0 1,0 0-16,-1 0 16,1 0-1,0 0 1,25 0 0,24 0-1,-24 0 1,-1 0-1,1 0-15,24 25 16,-49-25 0,74 0-1,-24 0 1,-26 0 15,-24 0-15,25 0-1,-25 0 32,-1 0-31,1 0 0,0 0-1,0 0-15,24 0 16,1 0-1,24 0 1,-24 0 0,0 25-1,-26-25 1,26 0 0,24 24 15,-49-24-16,0 0 1,0 25 15,0-25-15,49 0 0,-49 0-1,24 0 1,-24 0-1,25 0 1,-25 25 0,-1-25-1,26 0 1,-25 0 0,-25 25-1,50-25 1,-26 0-16,1 0 31,-25 25-15,25-25 62,0 0-47,0 0 375,-25-25-374,24 25-17,1-25 32,0 25-16,0-25-31,0 0 32,-1 25-32,1-24 15,0-1 32,-50 25 203,-24 0-234,-1 0 15,25 0-15,-49 0-1,49 0 1,-25 0-1,1 0 1,-1 0 0,-49 0-1,24 0 1,1 0 0,0 0-1,-1 0 1,26 0-16,-75 0 15,74 0 1,0 0 0,1 0-1,-26 0 1,51 0 15,-26 0-15,-24 0-1,49 0 1,-25 0 0,0 0-1,-24 0 1,24 0 0,-24 0-1,0 0 1,24 0-1,25 0 1,-24 0 0,24 0-1,0 0 1,-25 0 15,26 0-15,-1 0-1,0 0 1,0 0 0,0 0 15,1 0-15,-26 0 109,75 0 140,24 0-249,-24 0-1,0 0 1,0 0-16,0 0 16,-1 0-16,26 0 31,24 0-31,26 0 31,-26 0-31,-49 0 16,49 0-1,1 0 1,-1 0 15,-24 0-15,-1 0 0,-24 0-1,0 0 1,25-25-1,-1 25 1,26-25 0,-1 25-1,-49 0 1,24 0 15,-24 0-31,25 0 16,-1-25-1,-24 25 17,0 0-17,-25-24 1,50 24 0,-26 0-1,1 0 1,0 0-1,0 0 1,24 0 15,-24 0-15,0 0 0,0 0 30,0 0-46,24 0 16,-24 0 15,0 0-15,0 0 0,0 0-1,24 0-15,-24 0 31,49 0-15,1 24 0,-50-24 15,-1 0 94,1 0-78,0 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45:53.2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16768 13196 0,'50'0'78,"-26"-25"-46,1 25-1,0 0-31,0 0 16,49-25-1,1 25 1,-51-24-1,76 24 1,-51 0 0,26 0-1,-26 0 1,50-25 0,-24 25-1,49 0 1,-25 0-1,-74 0-15,49 0 16,1 0 0,-1 0-1,-24 0 1,-25 0 0,24 0-1,-24 0 16,0 0-15,24 0 0,-24 0-1,25 0 1,-25 0 0,24 0-1,-24 0 1,25 0-1,-26 0 1,1 0 15,0 0-15,25 0 0,-25 0-1,24 0 1,1 25-1,24-1 1,1-24 15,-51 25-31,51-25 16,-1 50 0,-24-50-1,-25 25 1,-1-25 78,-24 25-63,-24 24 0,-1-49 0,-25 25 1,50 0-1,-25-25-16,-24 0 1,24 0 0,-25 0-1,26 25 1,-26-25 0,25 0-16,-49 0 31,24 0-16,1 0 1,-1 0 0,25 0-1,-25 0 1,1 0 0,-1 0-1,1 0 16,24 0-15,-25 0 0,25 0-16,1 0 15,-1-25 1,0 25 0,-49 0-1,24 0 1,25 0-1,-49 0 1,-1 0 0,51 0 15,-1 0-15,-50 0-1,26 0 1,-100 0-1,74 0 17,51 0-17,-26 0 1,25-25 0,-24 25-1,-1 0 1,25 0-1,0 0 1,-24 0 0,24-50-1,-25 50 1,26 0 0,-1 0-1,0 0 16,0 0 1,0 0-17,1 0 63,-1 0 32,0 0-95,0 0-15,0 25 47,-24-25-15,49 25-17,0 0 298,25-25-298,-1 0 1,1 0 15,0 0-31,0 0 16,0 0 15,-1 0-15,1 0 15,74-25-31,-74 25 16,50-25 15,-26 25-16,26 0 1,-26 0 0,26-25-1,-1 25 1,-49-24 0,0 24-1,24 0 1,1 0-1,0 0 17,-26-25-17,26 25 1,-25 0 15,24 0-31,1-25 31,-25 25-15,0-25 0,-1 25-1,1 0 1,0 0 0,0-25-1,24 25 1,-24-25-1,0 25 1,0 0 0,0 0 15,-1 0-15,1 0-1,25 0 1,-25 0-1,24 0 17,-24 0-32,0 0 31,0 0-15,-1 0-1,26 0 32,-25 0-31,25 0-1,-26 0 17,26 0-17,-25 0 16,24 0 16</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46:03.2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7317 13221 0,'100'0'172,"-51"0"-172,-24 0 16,124 0-1,-50 0 1,0 0 0,0 0-1,50 0 1,-25 0 0,0 0-1,50 0 1,-25 0-1,-50 0 1,-25 0 15,26 0-15,-26 0 0,-24 0-1,24 0 1,-24 0-1,24 0 1,1 0 0,24 0-1,-50 0 1,26 0 0,-26 0-1,1 0 1,24 0-1,-24 0-15,49 0 32,-74 0-17,99 0 1,0 0 0,-25 0-1,25 0 1,-49 0-1,-1 0 1,1 0 0,-1 0-1,-24 0 1,49 0 0,-50 0-1,75 0 1,-49 50 15,24-26-15,0-24-1,-24 25 1,24-25 0,-49 25-1,49-25 1,-74 25-1,74-25 1,-25 0 0,-24 0-1,-25 0 1,24 0 0,-24 0-1,25 0 1,-1 0-1,-24 25 1,0-25 0,24 0 15,1 0-15,-25 0-1,49 0 1,-24 0 15,49 0-15,-74 0-1,74 0 1,-74 0 0,0 0-1,0 0 1,-1 0-1,1 0 1,25 0 0,24 0-1,-24 24 1,-25-24 0,74 0-1,-50 0 1,1 0 15,0 0-15,24 0-1,-24 0 1,-1 25 0,26 0-1,-1-25 1,50 0-1,-49 0 1,-26 0-16,26 0 16,24 50 15,0-50-15,25 0-1,-50 0 1,1 0-1,49 0 1,-25 0 0,-24 0-1,-1 0 1,25 0 15,25 0-15,-49 0-1,-1 0 1,0 0 0,-49 0-1,25 0 1,24 0 0,1 0-1,-1 0 1,50 0-1,-49 0 1,24 0 0,50 0-1,-75 0 17,-24 0-17,24 0 1,-24 0-1,-26 0 1,26 0 0,-25 0-1,49 0 1,-24 0 0,-25 0-1,24-25 1,26 25-1,-50-25 1,49 25 0,-24 0-1,24 0 1,-24 0 15,24-25-15,25 0-1,-24 25 1,-1 0 0,50-24-1,-99-1 1,74 25 0,-49-25-1,24 0 1,25 25-1,25-49 1,-49 24 0,-26 25-1,1-50 1,-25 50 15,24-25-15,-73 25 124,-26 0-124,25 0 0,-24 0-1,24 0 1,-50 0-16,1 0 16,49 0-1,-149 0 1,26 0-1,-1 0 1,-25 0 0,25 0-1,1 0 1,24 0 0,-25 0 15,-50 0-31,-98 0 31,73 25-15,100-25-1,-25 25 1,100-25-16,-100 0 16,50 0-1,24 0 1,-49 0-1,0 25 1,0-25 0,25 0-1,0 0 17,-50 0-17,-25 74 1,50-74-1,-49 0 1,-1 0 0,50 0-1,-49 0 1,-1 0 0,0 0-1,50 0 1,-49 0-1,49 0 17,-25 0-17,-25 0 1,0 0 0,1 0-1,-1 0 1,50 0-1,0 0 1,-25 0 0,25 0-1,-25 0 1,-24 0 0,-75 25-1,74-25 1,-49 0-1,74 0 1,-25 0 0,-49 0-1,50 0 1,49 0 0,-25 0-1,25 0 1,-50 0 15,25 0-15,50 0-1,0 0 1,24 0 0,1 0 15,-25 0-16,24 0 1,26 0 0,-50 0-1,74 0 1,0 0 0,0 0-1,0 0 48,0 0-48,1 0 1,-1 0 203,-25-25-204,25 25-15,-24 0 16,-1 0 0,25-25-1,-24 25 1,24 0-1,25-24 282,0-1-187,0-25-63,0 25-16,-50 25 172,26 0-203,-1 0 31,0 0 0,0 0-15,0 0 0,50 0 374,50-25-374,-51 1-16,26-1 16,24 25-16,26 0 15,-76 0 16,26 0-15,24-25 0,-49 25-1,25 0-15,-25 0 16,24 0-16,-24 0 16,25 0-1,-25 0 16,24 0-15,-24 0 0,0 0-1,24 0 1,26 0 0,-1 0-1,-24 0 1,-1 0-1,26 0 1,-1 0 0,1 0-1,24 0 1,-25 0 0,75 0-1,-25 0 1,0 0-1,-74 0 1,24 0 0,25 0 15,-49 0-15,24 0-1,-24 0 1,0 0-1,-26 0 1,1 0 15,25 0-15,-1 0 0,26 0-1,-25 0 1,-26 0-1,51 0 1,-26 0 0,26 0-1,-26 0 1,26 0 0,-26 0-1,-24 0 1,25 0 15,-1 0-15,-24 0-1,50 0-15,-51 0 32,1 0-17,0 0 1,0 0 15,24 0-15,-24 0-1,25 0 1,24 25 0,-24-25-1,-25 0 1,49 25-1,-49-25 1,25 0 0,-1 0-1,-24 0 1,49 0 0,-49 0-1,25 0-15,-1 24 31,-24-24-15,74 0 0,-74 0-1,25 25 1,-1-25 0,-24 0-1,50 0 1,-26 25-1,-24-25 1,49 0 0,1 0-1,24 0 1,-24 50 0,-1-50-1,-49 0 1,49 0-1,-24 0 17,-25 0-17,24 0 1,26 0 0,-26 0-1,-24 0 1,25 0-1,24 25 1,-49-25 0,24 0-1,-24 0 1,50 0 0,-26 0-1,-24 0 1,0 0-1,24 0 17,1 0-17,25 0 1,-26 0 0,26 0-1,-51 0 1,26 49-1,0-49 1,-26 0 0,51 0-1,-26 0 17,1 0-17,49 0 1,-24 0-1,-1 0 1,-24 25 0,49-25-1,0 0 1,-74 0 0,24 0-1,-24 0 1,25 0-1,24 0 1,-24 0 31,-25 0-31,-25 25 30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46:25.0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7466 10864 0,'0'-24'125,"25"24"-94,0 0-31,24-25 16,-24 25-16,50-25 16,-1 25-1,0-25 1,75 0-1,174-49 1,-75 74 0,25-25-1,-25 25 1,-25-25 0,-99 25-1,50 0 1,-26 0-1,-48 0 1,24 0 0,25 0-1,123 0 1,-73 0 0,49 50 15,-50-25-16,-49 0 1,0 24 0,-25-49-1,74 25 1,-49 0 0,-50 0-1,25-1 1,0-24-1,75 25 1,-50 25 0,-25-50-1,25 25 1,-1-25 0,-24 24 15,-24-24-16,73 50 1,-24-50 0,-50 0-1,1 25 1,-51-25 0,75 0-1,-25 0 1,1 0-1,-26 0 1,50 0 0,-74 0-1,24 0 1,-24 0 0,74 0-1,-50 0 1,25 0-1,1 0 17,73 0-17,-24 0 1,-25-25 0,0 25-1,0 0-15,25 0 16,0 0 15,-50 0-15,0 0-1,50-25 1,-25 0 0,25 1-1,-50-1 1,0 25-1,50-25 1,0 25 0,0-50-1,-25 26 17,25 24-17,-50 0 1,0-25-1,-24 25 1,73 0 0,-48 0-1,-1 0 1,74 0 0,-73 0-1,-26-50 1,-49 50-1,49 0 1,-24 0 0,-1-25 15,-24 25 16,0 0-32,0 0 1,0 0-16,0 0 16,-50 0 140,0 0-156,0 0 16,-25 0-1,26 0 1,-1 0-1,-25 0 1,-49 0 0,25 0-1,-26 0 1,26 0 0,-25 0-1,-50 0 1,25 0-1,0 0 1,0 0 0,25 0-1,49 0-15,-49 0 32,0 0-17,24 0 1,1 0-1,-25 0 1,-1 0 0,1 0-1,50 0 1,-51 0 0,26 0-1,-25 0 1,24 0-1,-49 0 17,50 0-17,-25 0 1,49 0 0,-24 25-1,-26 0 1,26-25-1,0 0 1,-1 25 0,1-25-1,-1 25 1,26-25 0,-26 24-1,1-24 32,-25 0-31,24 25-1,1-25 1,-1 50 0,51-50-1,-26 0 1,-24 0-1,24 0 1,0 0 0,26 0-1,-1 0-15,-25 0 16,1 0 0,-26 0-1,25 0 1,26 0-1,-26 0 1,25 0 0,-49 0-1,-25 0 1,-1 0 0,1 0 15,-25 0-16,50 0 1,-25 0 0,24 0-1,26 0 1,-26 0 0,26 0-1,24 0 1,-25 0-1,0 0 17,26 0-17,-26 0 1,25 0-16,-24 0 16,-1 0-1,0 0 1,-49 0 15,25 0-15,-50 0-1,0 0 1,25 0 0,24 0-1,-74 0 1,75 0-1,-1 49 1,-73-49 0,73 0-1,1 0 1,24 0 0,1 0-1,-1 0 1,25 0-1,-49 0 17,-1 0-17,1 0 1,-25 0 0,49 0-1,-74 0 1,25 0-1,0 0 1,24 0 0,-24-24 15,25 24-15,-1 0-1,1 0 1,-1 0-1,-24 0 1,25 0 0,-1 0-1,1 0 1,24 0 0,-24 0-1,24 0 1,-24 0-1,49 0 17,-25 0-17,1 0 1,24 0 0,0 0 15,-24 0-16,-1 0 1,25 0 0,-49 0-1,24 0 1,25 0 0,-24 0-1,24 0 1,-25 0-1,-49 0 1,25 0 0,-26 0-1,1 0 17,0 0-32,49 0 15,-24 0 16,0 0 1,49 0-17,0 0 1,0 0 0,0 0-1,-24 0 1,-1 0-1,1 0 1,-1 0 0,25 0-16,-74 0 15,-25 0 1,49 0 0,26 0-1,-1 0 16,25 0-15,1 0 0,-26 0-1,0 0 1,26 0 0,-26 0-1,25 0 1,-24 0-1,24 0 64,0 0-64,0 0-15,0-25 219,25-25-78,0 25 124,0-24-218,0 24 62,0 0 251,0-24-345,25 49 1,0 0-16,0 0 31,0 0-31,-1 0 32,1 0-1,0 0-31,0 0 15,0 0 1,24 0 0,-24 0-1,25 0 1,-26 0 0,1 0 15,25 0-16,-25 0 32,24 0-31,-24 0 15,25 0-15,-25 0-1,24 0 1,-24 0 0,0 0-1,24 0 1,-24 0 0,25 0-1,-25 0 1,24 0-1,-24 0 1,25 0 0,-26 0-1,1 0 1,50 0 0,-51 0-1,1 0 16,25 0-15,-25 0 0,-1 0-16,1 0 15,25 0 17,-25 0-17,-1 0 1,1 0-1,50 0 1,-26 0 0,1 0-1,24 24 17,-49-24-32,74 0 15,-24 25 1,-26 0-1,1-25 1,-25 0 0,49 0-1,-49 0 1,25 0 15,-26 0-15,1 0-16,0 0 15,0 0 17,0 0-17,-1 0 1,26 25 0,0-25-1,-1 0 1,1 0-1,-1 0 1,-24 0 0,50 0-1,-26 0 1,51 0 0,-51 0-1,1 0 16,-1 0-15,1 0 0,-25 0-1,24 0 1,-24 0 0,0 0-1,0 0 1,0 0-1,24 0 1,26 0 15,-51 0 1,1 0-17,0 0 1,0 0 31,24 0-32,1 0 1,-25 0 0,0 0-1,24 0 1,-24 0-1,25 0 1,-26 0 0,1 0-1,0 0 1,0 0 0,0 0-1,0 0 16,-1 0-15,26 0 0,-25 0-1,24 0 1,-24 0 0,25 0-1,-25 0 1,-1 0-1,76 0 1,-76 0 0,26 0-1,24 0 1,-49 0 0,0 0-1,25 0 16,-1 0 1,-24 0-17,0 0 1,0 0 0,24 0-1,-24 0 1,0 0-1,24 0 1,-24 0 0,25 0-1,-25 0 17,0 0-17,-1 0 1,1 0-1,25 0 1,-25 0 15,-1 0-31,1 0 32,0 0-1,0 0-16,0 0-15,-1 0 32,1 0-32,0 0 31,25 0-15,-1 0-1,1 0 1,-1 0-1,-24 0 1,25 0 0,-25 0-1,-1 0 1,26 0 15,0 0-15,24 0-1,-49 0-15,0 0 16,24 25 0,-24-25-1,25 0 1,-25 0 0,24 0-1,-24 0 1,49 0-1,1 0 17,-1 24-17,-24-24 1,24 0 0,1 0-1,24 25 1,-25-25-1,25 0 1,-24 0 15,24 0-15,-49 0 0,-1 0-1,1 0 1,0 0 15,-26 0-15,26 0-16,-25 25 15,49-25-15,-49 0 16,25 0 0,-26 0-1,26 0 32,-25 0-31,0 0-1,-1 0 1,1 0 0,50 0-1,-1 0 1,-24 0 15,-26 0-15,26 0-16,-25 0 15,0 0 1,24 0 0,1 0-1,-25 0 16,49 0-15,-24 0 0,24 0-1,-24 0-15,49 0 16,75 0 0,-100 0-1,25 50 1,-49-50-1,-1 0 1,-24 0 0,0 0 109,25 0-125,-26 0 31,1 0-31,-50 0 78,-24 0-15,24 0-63,0 0 15,0 0-15,1 0 16,-1 0-1,-99 0-15,25 0 16,24 0 0,1 0-1,-1 0 17,26 0-17,-1 0 1,-24 0-1,-1 0 17,-24 0-17,25 0 1,49 0 0,-25 0-1,25 0 1,-49 0-1,0 0 1,-1 0 0,1 0-1,-75 0 1,75 0 0,-50-25-1,-25 25 1,74 0 15,-24-50-15,25 50-1,-26 0 1,-24 0 0,50 0-1,-50-25 1,50 25-1,-50 0 1,-25 0 0,49 0-1,1-24 1,25 24-16,-50 0 16,-25 0-1,25 0 1,0 0-1,25 0 17,-25 0-17,-25 0 1,25 0 0,25 0-1,24 0 1,50 0 15,1 0 0,73 0 251,1 0-267,-1 0-15,-24 0 16,50 0-16,24 0 15,50 0 17,-75 0-17,1 0 1,-26 0-16,75 0 16,0 0-1,-49 0 1,-1 0-1,25 0 1,-24 0 0,24 0-1,-74 0 1,24 0 0,-24 0-1,25 0 1,74 0-1,-75 0-15,26 0 16,-1 0 0,-49 0-1,74 0 1,0 0 0,-49 0-1,49 0 1,-49 24-1,24 1 1,25-25 0,-24 0 15,-1 0-15,26 25-1,-26-25 1,-49 0-1,24 25 1,-24-25 0,50 0-1,-26 0 1,-24 25 0,25-25-1,49 0 1,-50 0-1,1 0 1,49 0 0,-49 0-1,24 0 1,-24 0 15,24 0-15,1 0-1,-1 0 1,1 0 0,24 0-1,25 0 17,-50 0-17,1 0 1,49 0-1,-50 0 1,-24 0-16,-26 0 16,51 0 31,-100 0 156,-25 0-188,1 0 1,24 0-16,0 0 16,-49 0-1,-25-25 1,-1 25-1,26-25 1,-25 25 0,24-25 15,26 25-15,-26 0-16,51 0 15,-1-25 1,0 25 46,0 0-62,0 0 16,0-24 0,1 24 30,-1 0-30,0 0 0,-25 0 15,26 0-15,-51 0-16,26 0 15,24 0 1,-50 0-1,26-25 1,24 25 0,0 0-1,-49-25 1,24 25 0,1-25-1,-1 25 1,0 0 15,-24-49-15,49 49-1,-74-25 1,74 25 0,-74 0-1,24 0 1,-24 0-1,25 0 1,49 0 0,-25 0-1,-24 0 17,49 0-17,0 0 1,1 0 124,-26 0-93,25 0-31,0 0 0,1 0-16,-26 0 15,0 0 1,-24 0-1,-25 0 1,49 0 15,1 25-15,24-25 0,-25 0-1,0 0 1,26 0-1,-1 0 1,0 0 0,0 0 15,0 0-15,-24 0-1,-26 0 1,51 0-16,-26 24 15,25-24 1,-49 25 0,-25-25-1,24 0 17,26 0-17,24 0 1,-25 0-1,25 0 1,-49 0 0,24 0-1,1 0 1,-26 0 0,1 0-16,-1 0 15,1 0 1,-25 0-1,0 0 1,24 0 0,26 0 15,24 0-15,-25 0-1,25 0 1,-24 0-1,24 0 17,25-25 140,0 1-157,25 24-15,24-25 16,1 25-1,74 0 1,-25 0 0,-24 0-1,24 0 1,25 0 0,0 0-1,0 0 1,25 0-1,-75 0 1,-24 0 0,-25 0-1,24 0 1,26 0 0,-26 0-1,26 0 1,-26 0-1,50 0 1,25 0 0,-24 0-1,-1 0 17,0 0-17,25 0 1,-25 0-1,50 25 1,-99-25-16,49 0 16,-25 0-1,1 0 1,24 0 0,0 0-1,50 0 1,-74 0-1,24 0 17,-25 0-32,1 24 31,24-24-15,0 25-1,0 0 1,-49-25-1,-25 0 1,24 0 0,-24 25-1,0-25 1,24 25 0,26-25 15,-50 0-16,24 0 1,26 0 0,24 0-1,0 0 1,-74 0 0,25 0-1,-26 0 1,26 0-1,0 0 1,24 0 0,0 0-1,-24 0 17,0 0-17,-1 0 1,75 49-1,-49-49 1,-50 0 0,24 25-1,-24-25 17,25 0-17,-26 0 32,1 0-31,0 0-1,0 0 1,0 0 0,-1 0-16,51 0 15,-26 0 1,26 0-1,-26 0 1,-24 0 0,25 0-1,-1 0 1,26 0 0,-50 0-1,24 0 1,-24 0-1,49 0 1,1 0 0,-26 0-1,1 0 1,-25 0 0,49 0-1,-49 0 1,25 0-1,-25 0 17,24 0-1,-24 0-15,49 0-1,-24 0 1,24-25-1,-49 25 1,25 0 0,49 0-1,-25 0 1,1 0 0,-26-25-1,26 25 1,-1 0-1,1 0 1,-26 0 0,-24 0-1,0 0-15,0 0 16,49 0 15,-49 0-15,25 0-1,-26 0 17,26 0 15,-25 0-32,24 0 1,-49 25 234,-49-25-235,-1 0 1,1 25-16,-1-25 16,25 0-1,-24 0 1,24 0 0,-25 0-1,25 0 1,-24 0-1,24 0 1,-25 0 0,25 0-1,-24 0 17,24 0-17,25-25 1,-50 25 15,1 0-31,24 0 16,-49 0-1,24-25 1,25 25 0,0 0-1,1 0 1,-26 0-1,0 0 1,26 0 0,-1 0-1,-25-49 1,1 49 0,-1 0 15,-24 0-16,24 0 1,25 0 0,0 0-1,1 0 1,-1 0 0,0 0-16,0 0 15,0 0 1,0 0-1,1 0 1,-1 0 0,-25 0-1,25 0 48,1 0-48,-1 0 1,-25 0 0,25 0-1,1 0-15,-1 0 32,0 0-17,0 0 16,0 0-15,-24 25 0,24-25-1,25 24 95,-25-24-95,25 25 79,-25 0-78,1-25-1,24 25 17,-25 24-17,25-24 48,-25-25-48,50 0 188,0 0-187,-1 0 0,1 0-1,25 0 1,-25 0 0,49 0-1,-24 0 1,-26 0-1,51-25 1,-1 1 0,-49-1-1,0 25 1,0 0 0,24 0-1,-24 0 1,25 0 15,-1 0-15,26 0-1,-50 0 17,-1 0-17,26 0 1,-25 0-1,24 0 1,-24 0 0,0 0-1,0-25 1,24 25 0,-24 0-1,0-25 1,0 25 15,24 0-31,-24 0 31,50 0-15,-1 0 0,0 0-1,1 0 1,-26 0-1,-24 0 1,50 0 0,-50 0-1,49 0 1,25 0 0,-49 0-16,-1 0 15,1 0 16,24 0-15,1 0 0,-50 0-1,-1 0 17,1 0-17,0 0 32,0 0-31,-25 25 93,-25 0-62,0-25-47,0 0 16,-24 0-16,24 0 15,-25 0 1,26 0-16,-51 0 15,1 0 1,24 0 0,25 0-1,-24 0 1,-1 0 0,25 0-1,-49 0 1,24 0-1,25 0 1,-49 0 0,49 0 15,-49 0-15,24 0-1,1 0 1,-1 0-1,-24 0 1,24 0 15,25 0-15,-24 0 0,-1 0-1,25 0 1,0 0 15,1 0-15,-1 0-16,0 0 15,0 0 1,-24 0 0,24 0-1,-25 0 1,1 0-1,-1 25 1,25-25 0,0 0-1,0 24 1,1-24 15,-26 0 0,25 0-15,0 0 0,1 0-1,-1 0 1,0 0 0,0 0 30,-24 0-14,49 25-32,-25-25 47,0 0-47,0 0 46,0 0 17,1 0 31</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04:40.6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14759 7665 0,'25'0'187,"-25"24"-171,0 1-16,0 0 15,0 0-15,0 0 16,24-1 0,-24 1-1,0 0 1,0 0-1,0 0 1,0-1 0,0 1 15,0 50-15,50-50-1,-50 24 32,0-24-31,0 25 15,0-26-15,0 26 15,0-25-31,0 0 15,0-1 1,0 1 0,25 0 31,-25 0-32,0 0 1,0 24 15,0-24 0,0 0 32,0 0 15,0-1-62,0 1 15,0 0-16,0 0 17,0 0-17,0-1 1,0 1 0,0 25-1,0-1 16,0-24-15,0 0 0,0 25-1,0-26 17,0 26-17,0-25 16,0 0-15,0 0 0,0-1-1,0 26 1,0 0 0,0 49-1,0-74 1,0 24-1,0 1 1,0-1 0,0 1 15,0-25-15,0 24-1,0 26 1,0-50-1,0 24 17,0-24-17,0 0 1,0 0 0,0-1-1,0 1 1,0 0-1,0 0 17,0 0-32,0-1 15,0 1 17,0 0-17,0 0 1,0 0-1,0 24 1,0-24 0,0 0-1,0 25 1,0-1 0,0-24-1,0 0 1,0 0-1,0-1-15,0 1 16,0 0 0,0 25-1,0-26 17,0 1-17,0 25 1,0-1 15,-25 1-15,25 0-1,0-1 1,0 1 0,0-25-16,0-1 15,0 26 1,0 0-1,0-1 1,0-24 0,0 25-1,0-26 17,0 26-17,-25 0 1,25-1-1,0 1 1,0-25 0,0 0-1,0 24 1,-49 26 15,49-51 0,0 26-31,0-25 32,0 0-32,0-1 15,0 26 17,0-25-17,0 0 1,0-1-1,0 1 1,0 0 0,0 0-1,0 0 1,0-1 0,0 1-1,0 0 1,0 0-1,0 0 1,0-1 0,0 1 31,0 0-32,0 25 16,0-26-15,0 26 0,0 0-1,0 24 1,24-24 0,-24-1-1,0 1 1,0 24-1,0-49 1,0 0-16,0 0 16,0 24-1,0-24 17,0 25-1,0-25 0,0 24-15,0-24 15,0 25-15,0-26-1,0 1 1,0 25-1,0-1 1,0 26 0,0-50-1,0 49 1,0-24 0,0 49 15,0-49-16,0-1 1,0 26 0,0-26-1,0-24 1,0 49 0,0-24-1,0-25 1,0 24-1,0-24 1,0 25 0,0-25 15,0-1-15,0 26-1,0 0 1,0-26-1,0 26 1,0-25 0,0 24-1,0-24 1,0 25 0,0-25-1,0 24 1,0 26-1,0-50 1,0-1 0,0 26-1,0 0 1,0 24 0,0-49-1,-24 24 1,24-24-1,0 25 1,0 24 0,0-24-1,0 24 1,0-24 15,0-25-15,0 24-1,0-24 1,0 25-16,0-26 16,0 51-1,0-1 1,0-24 15,0 0-15,0-1-1,0 1 1,0-1 0,0 1-1,0 24 1,0 1 0,0-50-1,0 49 1,0-24-1,0-26 1,0 26 0,0-25-1,0 24 1,0 26 15,0-50-15,0-1-1,0 26 1,0-25 0,0 49-1,0-24 17,0-25-17,0 24 1,0-24-1,0 25 1,0-25 0,0-1-1,0 1 1,-25 25 0,0-25-1,25-1 16,0 1-15,0 25 0,0-1-1,-25-24 1,25 0 0,0 0 15,0 0-16,0-1 1,0 26 0,0-25-1,0 0-15,0-1 32,0 1-17</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22:07.8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3746 15106 0,'49'0'0,"-24"0"16,49 0 0,26 0-1,98 0 1,25 0-1,124 0 1,-24 0 0,49 0-1,25 0 1,-75 0 0,-49 0-1,74 0 1,-173 0-1,-124 0-15,24 0 16,50 0 15,0 0-15,25-25 0,-50 25-1,25 0 1,75 0-1,74 0 1,-1 0 0,1 0-1,-50 0 1,100 0 0,-174 0-1,173 0 1,-24 0-1,-25 0 1,-100 0 0,1 0 15,-25 0-15,49 0-1,75 0 1,-74 0-1,-51 0 1,1 0 0,-50 0-1,25 0 1,0 0 0,-24 0-1,-1 0 1,0 0-1,50 0 1,-50 0 0,0 0 15,100 0-15,-26 0-1,150 0 1,-199 0-1,0 0 1,-25 0 0,0 0-1,1 0 1,48 0 0,-24 0-1,50 0 1,-50 0-1,50 0 1,49 0 0,25 0 15,75 0-15,-150 0-1,100-25 1,-25 1-1,50-26 1,-174 25 0,-25 25-1,0 0 1,25-25 0,-25 25-1,1 0 1,24 0-1,49 0 1,-98 0 0,24 0 15,25 0-15,0 0-1,0 0 1,0 0-1,0 0 1,50-24 0,-25 24-1,-1 0 1,-24 0 0,124 0-1,-24 0 1,-1 0-1,25 0 1,-50 0 0,-24 0-1,0-25 17,24 0-17,-74 0 1,-25 0-1,50 25 1,-25-24 0,25 24-1,-75 0 1,50 0 0,-24 0-1,48 0 1,-48 0-1,24 0 1,25 0 0,-50 0-1,0 0 17,25 0-17,25 0 1,0 0-1,49 0 1,-49 0 0,-25 0-1,-25 0 1,-49 0 0,49 0-1,-25 0 1,50 0-1,50 0 1,-25 0 0,74 0-1,-74 0 17,74 0-17,-99 0 1,25 0-1,-25 0 1,25 0 0,-50 0-1,-24 0 1,24 0 0,0 0-1,25 0 1,0 0-1,25 0 1,25 0 0,-1 0-1,1 0 17,-1 0-17,-24 0 1,-25 0-1,-25 0 1,-49 0 0,0 0-1,24 0 1,1 0 0,-51 0-1,76 0 1,-1 0-1,0 0 1,-25 0 0,26 0-1,-51 0 17,50 0-17,-74 0 1,25 0-1,-1 0 1,-24 0 0,50 0-1,-51 0 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22:26.3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3919 15478 0,'25'0'0,"0"0"16,0 0-16,-1 25 16,51-25-1,-1 0 16,75 0-15,-25 0 0,-25 0-1,-49 0-15,49 0 16,0 0 0,50 0-1,0 0 1,0 0-1,24 0 1,-49 0 0,-24 0-1,-1 0 1,-25 0 0,26 0 15,73 0-16,26 0 1,-51 0 0,-24 0-1,25 25 1,25-25 0,74 0-1,-124 25 1,-25-25-1,0 49 1,1-49 0,-1 0-1,25 25 1,0-25 15,-25 0-15,0 0-1,-24 25 1,49-25 0,0 0-1,0 0 1,0 0 0,25 0-1,-25 0 1,25 0-1,49 0 1,0 0 0,-74 0-1,25 0 1,-50 0 0,50 0 15,-74 0-16,49 0 1,-50 0 0,25 0-1,1 0 1,48 0 0,-24 0-1,50 0 1,-75 0-1,75 0 1,0 0 0,24 0-1,-49 0 1,24 0 0,1 0 15,-50 0-16,50 0 1,-1 0 0,1 0-1,-25 0 1,99 0 0,-124 0-1,25 0 1,-25 0-1,-50 0 1,75 0 0,-25 0-1,25 0 1,0 0 0,-25 0 15,0 0-16,49 0 1,26 0 0,-50 0-1,-1 0 1,-48 0 0,48 0-1,26 25 1,-50-25-1,25 0 1,-25 0 0,-25 0-1,-24 0 1,24 0 0,50 0-1,-75 0 16,50 0-15,-25 0 0,-24 0-1,74 0 1,-75 0 0,-24 0-1,74 0 1,0 0-1,49 0 1,1 0 0,49 0-1,-74 0 1,-50 0 0,50 0-1,0 0 16,-50 0-15,-25 0 0,26 0-1,-26 0 1,25 0 0,25 0-1,25 0 1,25-25-1,-50-25 1,0 50 0,25 0-1,-75-25 1,100 1 0,-50-26-1,25 25 16,24 25-15,26-25 0,24 25-1,-25 0 1,50 0 0,-24 0-1,-76 0 1,-24 0-1,-49 0 1,24 0 0,-24 0-1,24 0 1,25 0 0,-50 0-1,25 0 1,1 0 15,-1 0-15,50 0-1,-50 0 1,-49 0 0,-1 0-1,1 0 1,-1 0-1,51 0 1,-1 0 0,25 0-1,25 0 1,49 0 0,-49 0-1,74 0 16,-74 0-15,0 0 0,-50 0-1,-49 0 1,49 0 0,-74 0-1,49-24 1,0 24-1,1 0 1,24-25 0,-49 25-1,24 0 1,50-25 0,-25 25-1,-49 0 1,49-50 15,0 50-15,1 0-1,-26 0 1,0 0 0,1 0-1,74 0 1,-25 0-1,0 0 1,99 0 0,-149 0-1,50-25 1,-24 25 0,-1 0-1,50 0 16,-50 0-15,-49 0 0,-26 0-1,51 0 1,-26 0 0,1 0-1,99 0 1,0 0-1,-1 0 1,-98 0 0,24 0-1,-49 0 1,25 0 0,-1 0-1,-24 0 63,0 0-62,50 0 0,-26 0-1,-24 0 1,-50 0 109,0 0-110,1 0-15,-26 0 16,-49 0 0,-1 0-1,26 0 1,-25 0 0,-25 0-1,0 0 1,0 25-1,0 0 1,0-25 0,-75 50-1,1-25 1,-75 24 0,99-24-1,75 0 1,-50 0 15,50-25-15,-25 24-1,25 26 1,-50-50 0,50 0-1,-25 25 1,25 24-1,-25-49 1,24 0 0,51 0-16,-100 0 15,0 0 1,-74 0 0,99 25-1,-50 0 1,-24-25 15,-1 0-15,1 0-1,-1 0 1,-24 0 0,50 50-1,24-50 1,-99 0-1,74 0 1,50 0 0,-25 0-1,25 0 1,-25 0 0,0 0-1,-49 0 1,24 0-1,1 0 17,-26 0-17,26 0 1,-150 0 0,100 0-1,0 0 1,99 0-1,-25 0 1,25 0 0,0 0-1,25 0 1,-25 0 0,-25 0-1,124 0 1,-74 0-1,-75 0 17,1 0-17,-1 0 1,0 0 0,75 0-1,-25 0 1,0 0-1,25 0 1,0 0 0,-25 0-1,24 0 1,-49 0 0,125-25-1,-100 25 1,99-50-1,0 50 17,0-25-17,0 1 17,25-1-17,25 25 1,-25-50-1,50 1 1,24-26 0,-49 50-1,49 1 1,-49-1 15,0 25-15,0-25-16,0 0 15,-1 0 1,1 0 15,0 25-15,-25-24 0,25 24-1,0 0 63,24 0-62,-24 0 0,25 0-16,24 0 15,-49 0 1,74 0-1,-49 0 17,24 0-17,25 0 1,1 0 0,48 0-1,-98 0 1,0 0-1,-1 0 1,26 0 0,-26 0-1,26 0 1,-1 0 0,-24 0-1,24 0 1,25 0-1,1 0 17,-1 0-17,-25 0-15,25 0 16,-24-25 0,-1 25-1,1-25 1,24 25-1,-25 0 1,1 0 0,-50 0-1,123 0 1,-24 0 0,-24 0-1,24 0 1,-100 0-16,51 0 15,-1 0 1,25 0 15,-24 0-15,49 0 0,-50 0-1,26 0 1,24 0-1,-75 0 1,26 0 0,-1 0-1,25 0 1,75 0 0,-75 0-1,-24 0 1,49 0-1,-75 0 1,1 0 15,-1 0-15,1 0 0,24 0-1,1 0 1,49-50-1,-75 50 1,51-24 0,-26 24-1,0 0 1,1 0 0,74 0-1,-50 0 1,0 0-1,0 0 1,-49 0 15,49-25-15,-74 25 0,25 0-1,24 0 1,0 0-1,-24 0 1,0-25 0,24 25-1,25-25 1,-49 25 0,0 0-1,24 0 1,50 0-1,-74 0 1,74 0 15,-25 0-15,-25 0 0,1 0-1,-26 0 1,26 0-1,-26 0 1,-24 0 0,25 0-1,24 0 1,-24 0 0,74 0-1,-75 0 1,1 0-1,0 0 1,24 0 31,-49 0-16,0 0-31,-1 0 16,26 0-1,-25 0 1,24 0 0,1 0-1,24 0 1,1 0 0,-1 0-1,-49 0-15,25 0 16,24 0-1,1 0 1,-1 0 0,0 0 15,1 0-15,24 0-1,-49 0 1,24 0-1,-24 0 1,24 0 0,50 0-1,-74 0 1,-26 0 0,26 0-1,-25 0 16,0 0-15,-1 0 0,51 0-1,24 0 17,-74 0-17,0 0 1,0 0-1,-1 0 1,1 0 0,25 0-1,-25 0 1,24 0 0,-24 0-1,25 0 1,-26 0-1,1 0 1,0 0 0,0 25 15,24-25-15,-24 0-1,0 25 1,25-25-1,-1 25 1,-24-25 0,25 0 31,-26 0-47,1 24 15,0-24 32,0 0-31,0 0-1,-1 0 1,26 25 0,-50 0-1,25-25 95,-25 25-95,0 0 16,0-1-15,0 1 0,0 25-1,-25-25 1,25 0 0,0-1 15,-25 1 31,25 0-15,0 0-16,0 0 110,-49-25-110,-1 0-15,0 24-16,26-24 16,-26 25-16,0-25 15,-24 0 1,0 25-1,24-25 1,-24 0 0,49 0-1,-25 25 17,25-25-17,-49 0 1,49 25-1,0-25 1,1 0 0,-1 0-1,0 0 1,0 0 0,0 0-1,0 0 1,1 0-1,-26 0 1,0 0 0,26 0-16,-26 0 15,-24 0 17,24 0-17,0 0 1,1 0-1,-1 0 1,1 0 0,-51 0-1,26 0 1,-25 0 0,-25 0-1,74 0 1,-124 0-1,75 0 1,0 0 0,0 0-1,24 0 17,1 0-17,24 24 1,1-24-1,-75 25 1,25-25 0,24 0-1,-24 25 1,-25 0 0,0-25-1,49 25 1,-49-25-1,-24 0 1,-26 0 0,50 0-1,-25 0 17,-25 0-17,-24 0 1,0 0-1,-1 0 1,-74 0 0,124 0-1,-49 0 1,24 0 0,-49 0-1,50 0 1,-51 0-1,26 0 1,24 0 0,-24-25-1,-75 0 17,-50-49-17,51 49 1,-26 0-1,149 25 1,-74-74 0,24 49-1,26 25 1,98-25 0,-73 25-1,-1-50 1,-50 50-1,26-24 1,123-1 0,25 25-1,-49-25 17,49 25-1,0-25-16,-24 25 1,-26-25 0,26 25-1,-26 0 1,26 0 0,-51 25-1,-24-25 1,25 25-1,25-25 1,49 0-16,-50 0 16,26 25-1,-26-25 1,-24 25 15,74-25-15,-49 0-1,24 24 1,-24-24 0,24 0-1,-24 0 1,0 0 0,-50 0-1,0 25 1,74-25-1,-49 0 1,24 0 0,1 0-1,-25 0 1,24 50 15,-24-50-15,74 0-1,-49 0 1,-1 0 0,26 0-1,-75 25 1,49-25 0,-24 0-1,25 0 1,-26 0-1,-48 0 1,73 0 0,26 0-1,-26 24 1,26-24 15,-26 0-15,-49 0-1,-49 0 1,49 0 0,-1 0-1,-48 0 1,49 0 0,0 0-1,49 0 1,1 0-1,0 0 1,24 0 0,-24 0-1,24 0 1,-49 0 15,-25 0-15,24 0-1,-48 0 1,73 0 0,-24 0-1,25 0 1,-1 25 0,26-25-1,-26 0 1,1 0-1,24 0 1,-49 0 0,0 0-1,-1 0 1,1 0 0,25 0 15,-1 0-16,-24 0 1,50 0 0,-75 0-1,49 0 1,1 0 0,24 0-1,-74 0 1,-25 0-1,25 0 1,-25 0 0,1 0-1,-1 0 1,0 0 15,75 0-15,-50 0-1,24 0 1,-49 0 0,25 0-1,0 0 1,-24 0 0,48 0-1,1 0 1,-50 0-1,75 0 1,-25 0 0,-25 0-1,0 0 1,49 0 0,-24 0 15,-25 0-16,0 0 1,-74 0 0,98 0-1,-24 0 1,0 0 0,0 0-1,25 0 1,0 0-1,0 0 1,-25 0 0,24 0-1,-24 0 1,25 0 0,-124 0 15,124 0-16,-1 0 1,26 0 0,49 0-1,25-25 251,0 1-266,-49 24 31,24 0-15,25-25-16,-50 25 15,50-25 79,-25 0-47,25 0 62,0 1-62,50-1-15,-25 25-1,0 0-16,-1 0 1,26 0 0,49 0-1,25 0 1,-74 0 0,-1 0-1,26 0 1,-1 0-1,1 0 1,-50 0 0,24 0-1,50 0 1,-24 0 0,-1 0 15,1 0-31,24 25 15,0-1 1,-74-24 0,49 0-1,1 25 1,-51-25 0,51 25-1,-1-25 1,26 0-1,48 0 1,-48 0 0,-1 25-1,-50-25 1,1 25 0,0-25-1,24 0 16,0 24-15,1-24 0,-1 25-1,1-25 1,-26 0 0,1 0-1,24 0 1,-49 0-1,50 0 1,-26 0 0,1 0-1,-1 0 1,1 0 0,24 0-1,-24 0 16,0 0-15,-1 0 0,-24 0-1,25 0 17,24 0-17,-49 0 1,24 0-16,1 0 15,-25 0 1,24 0 0,-24 0-1,0 0 1,74 0 15,-49 0-15,0 0 15,-26 0-15,51 0-1,-50 0 1,24 0-16,-24 0 16,25 0-1,-1 0 1,-24 0-1,0 0 1,24 0 0,26 0-1,-26-25 1,1 25 0,-25 0-1,0 0 16,49 0-15,0 0 0,-49-24-1,50-1 1,49 25 0,-50-25-1,1 25 1,-26-25-1,50 25 1,-49 0 0,74-25-1,-50 25 1,125-49 0,-100 49-1,25-25 1,-49 25 15,-1-25-15,0 0-1,-24 0 1,-25 1 0,0-1-1,-1 25 1,1-25 15,25 25-15,49 0-1,25 0 1,-50 0 0,50 0-1,0 0 1,-24 0-1,49 0 17,-100 0-17,1 0 1,-25 0 0,49 0-1,-24 25 1,-26-25-16,51 0 15,49 0 1,0 0 0,-50 0-1,-24 25 1,24-25 0,-24 0-1,24 24 1,26-24 15,24 0-15,24 0-1,-48 0 1,-1 0 0,-50 0-1,-24 0 1,50 25-1,24 0 1,25-25 0,-25 0-1,0 50 1,-49-50 0,-25 0 46,-25 25-15,-50-25-47,25 0 16,-99 0-1,-74 0 1,-75 0-1,75 0 1,-1 0 0,50 0-1,-49 0 1,-1 0 0,-73 0-1,98 0 16,25 24-15,25-24 0,25 25-1,-25-25 1,-25 0 0,-49 0-1,-50 0 1,24 0-1,1 0 1,74 0 0,25 0-1,75 0-15,-75 0 16,0 0 0,49 0-1,-49 0 1,50 0 15,-50 0-15,-50 0-1,-49 0 1,49 0 0,75 0-1,0 0 1,0 0-1,-125 0 1,125 0 0,-25 0-1,-25 0 1,50 0 0,0 0-1,-50 0 1,25 0 15,25 0-15,24 0-1,1 0 1,24 0 0,25 0-1,-24 0 1,173 0 93,-50 0-93,1 0-16,74 0 15,-1 0-15,51 0 16,-26 0 0,-24 0-16,199 0 15,-150 0 1,50 0 0,-25 0-1,25 0 1,-49 0-1,-75 0 1,-25 0 0,0 0-1,-24 0 1,-51 0 0,-98 0 46,-50 0-46,-273 0-1,-99 0 1,-99 0 0,-25 0-1,74-49 1,75 49-1,223 0 1,148-25 0,75 25-1,-49 0 1,49 0-16,50 0 141,149 0-126,-1 0-15,75 0 16,0 0-1,-49 0-15,-1 0 16,1 0-16,24 0 16,-74-25-1,-124 25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1:00.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27905 4738 0,'0'-25'16,"25"25"15,25 0 0,-26 0-15,26 0 15,-25 0-31,25 0 16,-26 0-1,51 0 1,-26 0 0,51 0-1,-1 0 1,0 0 0,-25 0 15,1 0-16,-1 0 1,1 0 0,-51 0-1,1 0 17,25 0-32,-25 0 62,-1 0-62,1 0 47,0 0-47,0 0 16,0 0-1,24 0 1,-24 0 15,25 0-15,-1 0-1,26-50 1,-50 50 15,-1 0-31,1 0 31,25 0-15,-25 0 0,24 0-1,-24 0 17,25 0-17,-26 0 1,26 0 15,-50-25-15,25 25-1,0 0 17,-1 0-17,1 0 1,0 0 31,0 0 15,0-24-62,-1 24 438,-24 24-423,0 1 1,0 0 0,25 0-1,-25 0 1,0-1-1,0 1 1,0 0 0,0 0-1,0 0 1,0 0 15,0-1-15,0 1-16,0 0 297,-49 0-235,24-25-62,-25 0 16,25 0-1,1 0-15,-26 0 32,0 0-17,26 0 1,-51 0 15,1 0-15,24 25-1,1-25-15,-26 24 16,-24-24 0,74 0-1,0 0 1,1 0 0,-1 0-1,0 0 1,0 0 46,-25 0-62,26 0 16,-26 0 0,25 0-1,-24 0 1,24 0-1,-25 0 1,1 0 15,24 0-15,0 0 0,-25 0-1,26 0 1,-1 0-1,0 0 64,0 0-33,0 0-30,1 0 0,24 25 31,-25-25-16,0 0-16,-25 0 79,26 0-94,-1 0 16,0 0 109,0 25 15,0-25-124,1 0 0,-26 0-1,25 0 1,0 0 0,1 0 62,-1 0-78</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36:21.9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5804 2629 0,'25'0'203,"0"0"-172,25 0-15,-1 0 0,-24 0-1,0 0 1,24 0 0,1 0-1,0 0 1,-26 0-16,1 0 15,0 0 1,0 0 31,0 0 15,24 0 17,-24 0-64,25 0 1,-26 0-1,26 0 1,-25 0 0,24 0-1,1 0 1,-25 0 0,0 0-1,24 0 1,-24 0-1,0 0 1,0 0-16,-1 0 16,1 0-1,25 0 17,-25 0-17,24 0 1,1 0-1,-25 0 17,0 25-17,-1-25 32,1 0-47,0 0 47,0 0-31,0 0 62,-1 0-63,1 0 1,0 0 0,0 0 15,0 0-15,-1 0 30,1 0-46,0 0 16,0 25 0,0-25 109,-1 0-110,1 0 95,-50 0 718,-24 0-813,-1 0 1,25 0 0,-24-25-1,24 25 1,0 0 0,-24 0-1,24 0 1,-25 0-1,25 0 17,1 0-17,-1 0-15,0 0 16,-25 0 15,26 0-15,-1-25-1,0 25 1,0 0 0,-25 0-1,26 0 1,-26 0 0,25 0-1,-24 0 1,24 0-1,-50 0 1,26 0 0,-26 0-1,51 0 1,-1 0-16,-25 0 31,25 0-15,1 0-1,-26 0 1,25 0 0,-24 0-1,-1 0 1,0 0 0,26 0 15,-26 0-16,50-25 1,-25 1-16,-24 24 47,-1 0-16,25 0-15,0 0 15,-24-25 0,24 25 1,-25-50-1,25 50-16,25-25 173,25 25-157,25-49-15,24 49-1,-49 0 1,0-25 15,0 25-31,0 0 16,-1 0 15,1-25-15,0 25-1,25 0 1,-26 0 0,26-25-1,-25 25 1,0 0 0,24 0-1,-24 0 1,0 0-1,0 0 1,-1 0 15,1 0-15,25 0 15,-25 0-15,-1 0-1,26-24 1,-25 24 0,0 0-1,24 0 1,-24 0 0,0 0-1,0 0 1,24 0-1,1 0 1,-25 0 0,-1 0-1,26 0 1,-25 0 15,0 0-31,0 0 31,-1 0-15,26 0 0,-25 0-1,0 0 1,24 0 0,-24 0-1,49 0 1,-49 0-1,0 0-15,0 0 16,24 0 0,-24 0-1,25 0 1,-25 24 0,-1-24-1,26 0 32,-25 25-16,24-25 1,-49 25 124,0 0-125,0 0 32,0 24-48,0-24 32,0 0 0,0 0 15,0-1 220,-24-24-251,-1 0-15,0 0-1,0 0 1,0 0-16,1 0 15,-1 0 1,0 0-16,-25 0 16,1 0-1,-1 0 1,25 0 0,-24 0-1,24 0 16,-25 0-15,26 0 0,-1-24-1,-25 24 17,25 0-17,1 0-15,-1 0 16,-25 0-1,0 0 1,26 0 0,-26-25-1,25 25 1,0 0 15,1 0-15,-1 0 15,0 0 0,0 0-15,0 0 0,1 0 15,-1 0-16,-25 0 17,25 0-17,1 0 1,-1 0 15,0 0-31,-25 0 31,26 0-15,-1 0 0,0 0-1,0 0 1,0 0 0,-24 0-1,24 0 48,-25 0-16,26 0-32,-26 0 63,25 0-31,0 0 0,1 0 0,-1 0-31,0-25-1,0 25 16,0 0 313,25 25 94,0 0-376,0-1-46,0 1 15,0 0 47,0 0-47,0 0 94,25-25-78,25 25-31,-25-25 0,24 0-16,26 0 15,24 0 1,-74 0 15,49 0-15,-24 0-1,-26 0 1,26 0 0,-25 0-1,0 0 1,-1 0-1,1 0 1,0 0 0,0 0-1,0 0 17,-1 0-17,1 0 1,0 0 15,0 0-15,0 0-1,-1 0 1,26 0 0,-25 0 15,24 0-16,-24 0 1,25 0 0,-25 0-1,24 0 1,-24 0 0,25 0 15,-25 0-16,24 0 17,-24 0-17,25 0 17,-26 24-17,-24 1 1,25-25-1,0 0 17,0 0-32,0 0 31,-1 0 16,1 0 31,0 0-62,0 0-16,0 0 15,-1 0 1,1 25 15,0-25 0</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36:35.2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24284 11137 0,'49'0'110,"-24"0"-110,0 0 15,0 0 1,0 0 0,24 0-1,-24 0 1,25 0-1,-1 0 1,-24 0 0,0 0-1,0 0 1,-1 0 0,1 0 15,25 0-31,-25 0 31,49 0 16,-49 0-31,0 0-1,0 0 1,24 0 15,-24 0-15,0 0-1,0 0 1,-1 0 15,26 0-15,-25 0-1,0 0 17,-1 0-32,1 0 15,0 0 1,0 0 15,0 0-15,-1 0-1,26 0 1,-25 0 0,0 0-16,-1 0 31,1 0-15,0 0-1,0 0 1,0 0-1,-1 0 1,1 0 0,0 0-1,0 0 1,0 0 31,-1 0-32,1 0 1,0 0 0,25 0-1,-1 0 1,-24 0 0,0 0 327,-25 25-327,0 0 15,0 0 266,-25-25-266,0 0-31,-24 0 16,-1 0 0,25 0-16,-24 0 15,-1 0 1,-49 0-1,49 0 1,-24 0 0,-1 0-1,1 0 1,0 0 0,49 0 15,-25 0-16,25 0-15,1 0 16,-1 0 0,0 0-1,-25 0 1,26 0 15,-26 0-15,25 0-1,-25 0 17,26 0-17,-1 0 17,0 0-17,0 0 1,0 0-1,1 0 1,-1 0 0,0 0-1,-25 25 1,1-1 0,24-24-1,-25 25 1,26-25-1,-1 25 32,-25-25-31,25 25 0,1-25-1,-1 25 141,-25-25-31,25-25-31,25 0-47,0-25-31,0 26 93,0-1-93,0 0 156,0 0-141,0 0 16,0 0 15,0 1 344,25 24-359,0 0-31,25-25 0,-26 25 30,1 0-30,25-25 15,-25 25 16,-1 0-47,1 0 31,25 0-15,-25 0 0,-1 0-1,1 0 1,0 0 0,0 0-1,49 0 1,-24 0-1,-25 0 1,-1 0 0,26 0-1,-25 0 1,25 0 0,-26 0-1,26 0 16,-25 0-31,24 0 16,-24 0 0,25 0 15,-25 0-15,24 0-1,-24 0 1,0 0-1,0 0 1,-1 0 0,1 0-1,25 0 17,-25 0-17,-1 0-15,1 0 31,0 0-15,74 0 0,-49 0-1,-1 0 1,-24 0 0,0 0-1,0 0 1,0 0-1,-1 0 1,1 0 15,0 0 16,-50 0 391,0 0-423,1-25 17,-1 25-32,0 0 15,0 0 16,0 0-31,-49-25 16,24 1 0,-24 24-1,49 0 1,-24 0 0,24 0-1,-50 0 1,51-25-1,-1 25 1,-25-25 0,25 25 15,-24 0-15,-1 0-16,25-25 15,-24 25 16,24 0-15,-49-25 0,49 25 15,-50 0-15,50 0-1,1 0 1,-1 0-1,-25 0 1,25 0 0,1 0-1,-1 0 1,0 0 0,0 0 15,0 0-16,1 0 1,-1 0 0,0 0-1,0 0 17,0 0 14,1 0-46,-1 0 16,0 0 0,0 0-1,0 0 17,1 0-17,-1 0 32,0 0 0,0 25-47,25 0 203,0 0-203,0 0 16,0-1-1,0 1 1,0 0 31,0 0-47,0 0 15,0-1 32,0 26-31,0-25 0,0 0-1,0 0 1,0-1 31,25 1 78,-25 0-110,25-25 1,24 0 15,-24 0-15,25 0-1,-25 0 1,-1 0 0,26 0-1,0 0 1,-26 0 0,1 0 15,0 0-16,0 0 17,0 0-17,-1 0-15,1 0 32,0 0-17,0 0-15,0 0 16,24 0-1,-24 0 17,0 0-17,0 0 1,24 0 0,-24 0-16,0 0 15,25 0 1,-1 0-1,-24 0 1,25 0 0,-1 0-1,-24 0 1,0 0 0,0 0-1,24 0 1,1 0 31,-25 0-47,24 0 15,-24 0 1,0 0 15,24 0-15,-24 0 15,0 0-31,0 0 16,0 0-1,-1 0 1,1 0 0,0 0 30,0 0-30,0 0 0,-1 0 109,26 0-125,-25 0 31,0 0-15,0 0 249,-25-25-202,0 0-32,0 1 0,0-1-15,0 0-16,0 0 47,0 0-32,0 0 17,-25 25-17,25-24-15,0-1 16,0 0 15,-25 25-15,25-25 31,0 0 93,0 1-62,0-1-15,0 0 31,-25 25 281,-25 0-313,26 0-31,-26 0 1,25 0-17,-24 0 1,24 0-16,-25 0 15,1 0 17,-1 0-17,25 0 1,0 0 0,1 0 15,-1 0-16,0 0 1,0 0 15,-24 0 94,24 0-78,-25 0 0,25 0 16,-24 0-48,-26 0 95,51 0-95,-1 0 48,0 0-63,-25 0 15,26 0 17,-1 0-17,0 50 1,-25-50 31</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36:50.1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24209 14139 0,'0'-25'16,"50"25"77,-25 0-77,24 0 15,-24 0-31,25 0 16,-25 0 0,24 0-1,-24 0-15,49 0 16,26 0 15,-51 0-15,1 0-1,-1 0 1,51 0 15,-75 0-15,24 0-1,1 0 1,-25 0 0,49 0-1,-24 0 1,-26 0 0,26 0 30,-25 0-30,24 0 31,-24 0-31,25 0-1,-25 0 1,-25 49 374,0-24-374,0 0 0,0 0-16,0 0 15,0 24 1,0-24 0,0 0-1,0 25 1,0-26 31,0 1-16,0 0-15,0 0 15,0 0 0,0-1 0,0 1 1,0 0-17,0 0 63,0 0 266,-25-25-328,0 0-16,-49 0 15,-1 24 1,75 1 0,-25-25-1,-24 0 1,24 0-1,0 0 1,0 25 0,-49-25-1,49 0 1,-24 0 0,-26 50-1,25-50 1,26 0-1,-26 24 17,25-24-17,-24 25 1,24-25 0,0 0-16,0 25 15,0-25 1,-24 0-1,24 0 1,-25 0 15,26 0 16,-26 0-16,25 0-15,0 0 0,1 0-1,-1 0 1,-25 0 0,25 0 234,25-50-235,0 26 1,0-1-1,0-50 1,0 26 0,0-26-1,0 51 1,0-1 0,0 0-1,0-25 1,0 26-1,0-1 17,0 0-17,0 0 1,0 0 31,50 25 250,0 0-282,-1 0 1,-24 0-16,25 0 16,-26 0-1,26 0 1,49 0-1,-49 0 17,24 0-17,-49 0 1,49 0 0,-49 0-1,0 0 1,0 0-1,25 0 1,-26 0 0,26 0-1,-25 0 1,0 0 0,24 25-1,26-25 1,-51 25-16,26-25 15,0 0 1,-26 0 15,1 0 1,50 0 171,-51 50-203,1-50 15,-50 49 188,1-49-187,-1 25-16,25 0 16,-25-25-1,-74 25 1,49-1 0,1 1-1,-1-25-15,25 0 16,-24 25-1,-26-25 1,-24 0 0,74 0-1,-49 0 1,49 0 0,-25 0-1,25 0 1,-24 25-1,-1-25 1,-24 0 15,49 0-15,-49 0 0,-1 25-1,50-25 1,1 0-1,-1 0 32,0 0-31,0 0-16,0 0 16,1 0-1,24 49 548,0-24-532,0 0 0,0 0 47,0-1-78,-50 26 32,50-25-1,0 0 31,0-1-30,0 1 218,50-25-188,-26 0-46,26 0-1,-25 0 1,0 0 0,-1 0-1,51 0 1,-50 0-1,-1 0 32,26 0-31,0 0 0,-26 0-1,1 0 16,0 0-15,0 0 0,24 0 46,-24 0-62,0 0 16,0 0-1,0 0 1,-1 0 0,26 0 15,-25 0 0,0 0-15,0 0-1,24 0 32,-24 0-15,0 0 30,0 0-46,-1 0-1,1 0 1,0 0 0,0 0-1,0 0 32,-1 0-47,1 0 47,0 0-47,0 0 47,0 25-32,-1-25 1,1 0 0,0 0 140,0 0-156,0 0 125,-1 0-109,1 0-1,0 0 1,0 0 453,-25-25-360,0 0-109</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42:20.7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1563 16768 0,'49'0'47,"-24"0"-32,25 0 1,-25 0-1,49 0 1,0 0 0,50 0-1,0 0 1,-99 0-16,74 0 31,25 0-15,-24 0-1,-51 0 1,1 0 0,74 0-1,0 0 1,-50 0 0,1 0-1,24 0 1,-25 0-1,-24 0 1,24 0 0,1 0-1,-26 0 1,-24 0 15,74 0-15,-24 0-1,-1 0 1,-24 0 15,24 0-15,1 25 0,-1 0-1,-24-25 1,-1 24-16,-24-24 15,25 0 1,-1 50 0,-24-50-1,50 50 1,-26-50 0,26 24 15,-1 1-16,0 0 1,-24 0 0,0-25-1,24 25 1,25 24 0,-24-49-1,-26 0 1,26 25-1,-26-25 17,1 0-17,24 0 1,-24 50 0,0-50-1,-1 0 16,26 0-15,24 0 0,-74 0-16,99 0 15,-25 0 1,25 0 0,-50 0-1,1 0 1,-1 0-1,-49 0 1,25 0 0,-26 0-1,26 0 1,-25-25 15,24 25 0,26 0-15,-50 0 0,24 0-1,-24 0 1,25-25 0,-26 25-1,26-25 16,-25 25-31,24 0 16,-24 0 0,25 0-1,-1 0-15,1-25 16,-25 25 0,0 0 15,49 0-16,-24-49 1,24 49 0,-24 0-1,-25 0 1,24 0 0,-24 0-1,25-25 1,24 25-1,-24 0 1,-1 0 0,1 0-1,-1 0 1,1 0 0,-25 0 15,24 0-16,1 0 1,-25 0 0,24 0-1,-24 0 1,25 0 0,49 0-1,-49 0 1,49 0-1,-25 0 1,-24 0 0,74 0-1,-25 0 1,0 0 0,50-50 15,-74 50-16,49 0 1,-25 0 0,75 0-1,-50 0 1,0 0 0,0 0-1,-25 0 1,50 0-1,-75 0 1,50 0 0,-25 0-1,-24 0 1,-1 0 0,50 0-1,50 0 16,24 0-15,-49 0 0,-50 0-1,0 0 1,-24 0 0,24 0-1,50 0 1,25 0-1,-50 0 1,-50 0 0,25 0-1,-24 0 1,49 0 0,-50 0-1,75 0 16,-75 0-15,26 0 0,-26 0-1,100 0 1,-50 0 0,49 0-1,-98 0 1,-51 0-1,1 0 1,25 0 0,-25 0 15,0-24-15,24 24 30,1 0-30,24 0 0,-49-25-1,25 25 1,-26 0 0,1 0-1,25-25-15,-1 25 16,-24 0-1,25 0 1,-25 0 0,24 0-1,-24-25 63,-50 25 16,0 0-78,1 0-16,-1 0 15,0 0-15,0 0 16,-24 0 0,-1 0-1,-24 0 1,-1 0 0,1 0-1,-50 0 16,74 0-31,0 0 16,1 0 0,-26 0-1,1 0 1,-25 0 0,24 0-1,1 0 1,-25 0-1,49 0 1,-49 0 0,-25 0-1,-50 0 1,75 0 0,-50 0-1,25 0 1,50 0 15,-1 0-15,-73-25-1,48 25 1,-24-49 0,25 24-1,-25 25 1,74 0-1,1 0 1,-1 0 0,-24 0-1,24 0 1,1 0 0,-51 0-1,26 0 1,0 0 15,-1 0-15,1 0-1,-25 0 1,24 0 0,1 0-1,-50 0 1,-25 0-1,50 0 1,24 0 0,1 0-1,-25 0 1,24 0 0,1 0-1,-25 0 1,49 0 15,0 0-15,1 0-1,-26 0 1,1 0 0,-25 0-1,24 0 1,26 0-1,-26 0 1,1 0 0,-1 0-1,-24 0 1,0 0 0,49 0-1,-24 0 1,24 0 15,-49 0-15,25 0-1,24 0 1,-49 0 0,-25 0-1,-50 0 1,75 0-1,0 0 1,0 0 0,49 0-1,-24 0 1,24 0 0,0 0-1,-24 0 1,-25 0-1,49 0 17,-24 0-17,-1 0 1,-24 0 0,0 0-1,-50 0 1,50 0-1,0 0 1,24 0 0,1 0-1,-1 0 1,50 0 0,-24 0-1,-26 0 1,51 0 15,-51 0-15,1 0-1,-1 0 1,1 0 0,0 0-1,-1 0 1,26 0-1,-51 0 1,51 0 0,-26 0-1,1 0 1,-1 0 0,1 0-1,-50 0 1,-25 0 15,124 0-15,-74 0-1,50 0 1,-51 0 0,26 0-1,24 0 1,26 0-1,-51 0 1,26 0 15,24 0-15,-74 0 0,49 0-1,-25 0 1,1 0-1,0 0 17,49 0-17,0 0 1,0 0 0,0 0-1,1 0 1,-1 0-1,-50 0 1,51 0 0,-1 0-1,-25 0 1,25 0 0,-24 0 15,-1 0-16,25 0 17,1 0 15,-1 0-47,0 0 15,0 0 1,0 0-1,1 0 1,-26 0 0,25 0-1,-24 0 1,24 0-16,-25 0 16,25 0-1,-24 0 1,24 0 15,0 0 0,-25 0-15,26 25 0,-26-25-1,-24 0 1,-50 0-1,-25 0 1,-25 0 0,149 0-16,-49 0 15,-50 0 1,0 0 0,74 0-1,-24 0 1,24 25-1,-24-25 17,74 24-17,0 1 157,0 0-156,49 25-1,1-50 17,-25 0-17,0 0-15,-1 0 63,1 0-32,0 0-31,0 0 16,49 0-1,1 0 1,24 0 0,0 0-1,-49 0 1,-1 0 15,51 0 0,-76 0-15,26 0 0,-25 0-1,0 0 1,-1 0-1,51 0 1,-26 0 0,1 0-1,-25 0 1,0 0 0,-1 0-16,1 0 31,50 24-16,-1 1 1,1-25 0,-26 0 15,26 25-15,-51-25-1,26 0 1,0 25-1,-26-25 1,1 0 0,25 25 15,-25-25-15,49 24-1,-49 1 1,24-25-1,-24 0 1,0 0 0,0 0 15,24 0-15,-24 0-1,0 0 1,25 0-1,-26 0 1,1 0 0,0 0-1,0 0 1,0 0 0,-1 0-1,1 0 16,25 0-15,-25 0 0,24 0-1,26 0 1,-1 0 0,-49 0-16,25 0 15,24 25 1,-24-25-1,-1 0 1,1 50 0,24-50-1,-24 0 1,-25 24 0,24-24-1,-24 0 1,25 0-1,-26 0 1</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43:17.3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15131 13022 0,'25'0'16,"-1"0"0,1-24 15,25 24-16,24 0 1,-49 0 0,50 0-1,-1 0 1,50 0 0,50 0 15,-75 0-16,-25 0 1,50 0 0,-25 0-1,-24 0 1,-26 0-16,51-25 16,-51 25-1,-24 0 1,0 0-1,0 0 1,49 0 0,-49 0-1,49 0 1,1 0 15,-26 0-15,51 0-1,-1-25 1,0 25 0,-25 0-1,-49 0 1,25 0 0,-1 0-1,51 0 1,-51 0-1,1 0 1,74 0 0,-25 0-1,25 0 1,-25 0 15,25 0-15,-24 0-1,-26 0 1,-24 0 0,-1 0-1,75 0 1,-74 0 0,0 0-1,-26 0 16,1 0-15,0 0 0,0 0-1,0 0-15,-1 0 16,1 0 15,25 0-15,49 0-1,0 0 1,0 0 0,-24 0-1,-1 0 1,1 0 0,24 25-1,0-25 1,25 0-1,0 0 1,-49 0 0,-1 25-1,0-25 1,1 0 0,-50 0 15,24 0-16,-24 0 1,25 0 0,-26 0-1,26 0 17,24 24 30,-24-24-62,49 0 16,-24 0-1,24 0 1,-49 0 0,49 0 15,-74 0-16,24 0 1,26 0 0,-26 0-1,50 0 1,-49 0 0,0 0-1,-1 0 1,50 0-1,50 0 1,-25 0 0,25 0-1,-25 0 1,-74 0 0,24 0 15,1 0-16,49 0 1,-25 0 0,0 0-1,-25 0 1,26 25 0,24-25-1,0 0 1,74 50-1,-24-25 1,-1-25 0,-49 0-1,-74 0 1,0 0 0,-1 0 15,-24 0-16,25 0 1,-26 0 0,26 0-1,-25 0 1,0 0 0,24 0-1,1 0 1,24 0-1,26 0 1,-1 0 0,-25 0-1,-24 0 1,49 0 0,-49 0 15,-1 0-16,26 0 1,-51 0 0,26 0-1,49 0 1,-24 0 0,49 0-1,124 24 1,-50 51-1,-49-75 1,0 0 0,0 0-1,-124 0 1,49 0 46,-24 0-62,-26 0 16,1 0 0,50 0-1,-26 0 1,-24 0 0,49 0-1,-24 0 1,0 0-1,-1 0 1,1 0 0,-1 0-1,26 0 1,-26 0 0,26 0-1,49 0 16,0 0-15,-99 0 0,49 0-1,1 0 1,-1 0 0,-49 0-1,49 0 1,-24 0-1,-1 0 1,-24 0 0,50 0-1,-51 0 1,26 0 0,-25 0-16,24 0 15,-24 0 16,25 0-15,24 0 0,75 0-1,0 0 1,0 0 0,-75 0-1,-24 0 1,-25 0 15,24 0-15,26 0-1,-51-25 1,26 25 31,-25 0-16,24 0-15,-24 0-1,50-25 1,-1 25 0,0-25-1,-24 25 1,25 0-16,49-24 15,148-76 1,-24 100 0,75-24-1,-75-26 1,-99 0 0,-75 50-1,-49 0 16,0 0-15,0 0 15,-1 0 16,26 0 16,-25 0-48,0 0 1,-1 0-16,1 0 16,0 0-16,0 0 15,24 0 1,-24 0 15,0 0-15,25 0-1,-26 0 1,51 0 0,-1 0-1,-49 0 1,50 0-1,-51 25 1,1-25 15,0 0-15,25 0 0,-26 0-1,26 0-15,-25 0 31,24 0-15,-24 0 0,25 0 15,-50 25-15,74-25-1,75 0 1,149 0-1,24 0 1,-74 0 0,-124 0-1,-49 0 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43:25.5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15255 14213 0,'25'0'0,"-1"0"63,26 0-48,0 0 1,-25 0 0,-1 0-1,26-25 1,24 25 0,26 0-1,-26 0 1,75 0-1,-100 0-15,100 0 16,-74 0 0,-51 0-1,51 0 1,-1 0 0,1 0-1,24 0 1,-25 0-1,1 0 1,24 0 15,-25 0-15,-24 0 0,49 0-1,0 0 1,1 0-1,48 0 1,-73 0 0,-26 0-1,26 0 1,-25 0 0,-26 0-1,26 0 1,-25 0-1,0 0 1,-1 0 15,26 0-15,0 0 0,24 0-1,-49 0 1,24 0-1,26 0 1,-50 0 0,24 0-1,-24 0 1,25 0 0,-26 0-1,26 0 1,0 0-1,-26 0 1,26 0 15,0 0-15,-26 0 0,51 0-1,-50 0 1,24 0-1,26 0 1,-1 0 0,25 0-1,-74 0 1,25 0 0,-25 0 30,24 0-14,-24 0-17,25 0 1,-26 0 0,26 0-1,-25 0 1,0 0-1,-1 0 1,1 0-16,0 0 16,0 0-1,74 0 1,-49 0 0,-1 0-1,1 0 1,24 0-1,-24 0 1,0 0 0,24 0 15,0 0-15,1 0-1,24 0 1,-49 0-1,-26 0 17,26 0-17,-25 0 1,24 0 0,26 0-1,-50 0 1,-1 0-1,1 0 1,0 0 0,49 0 15,-24 0-15,0 0-1,-26 0 1,1 0-1,0 0 1,0 0 0,49 0-1,-49 0 1,50 0 0,-1 0-1,25 0 1,-49 0-1,-25 0-15,24 0 16,26 0 0,-26 0 15,-24 0-15,74 0-1,-74 0 1,25 25-1,24-25 1,-49 0 15,0 0-15,-1 0 0,1 0-1,0 0 32,0 0-47,0 25 16,24 0 15,26-25-15,-26 0-1,1 0 1,24 24-1,-24-24 1,-25 0 0,0 0-16,24 0 15,1 25 1,-1-25 0,26 0-1,-50 25 1,24-25-1,-24 0 1,25 0 0,-26 0 15,26 0-15,0 25-1,49-25 1,-25 0-1,-49 25 1,25-25 0,24 0 15,-24 0-15,-25 0-1,74 25 1,-25-25-1,25 24 1,-49-24 0,24 0-1,-49 0 17,0 0-17,0 0 1,0 0-1,24 0 1,-24 0 0,0 0-1,0 0 1,24 0 0,-24 0-1,0 0 16,0 0 16,24-24-47,-24-1 47,0 0-16,0 0-15,0 25 0,-1 0 15,-24-25-15,50 0-1,0 1 1,-26 24 15,-24-25-15,25 25 15,0 0 0,0-25-15,0 25-1,24 0 32,26 0-31,-1 0 0,-24 0-1,-26 0 1,51 0 31,-50 0-47,49 0 15,0 0 17,26 0-17,24 25 1,74-25-1,-148 0-15,123 0 16,-73 0 0,-76 0-1,1 0 63,0 0-62,0 0 0,0 0-1,-1 0 1,1 0 0,0 0 30,25 0-30,-1 25 0,1-25-1,-25 24 1,24-24 0,1 0-1,-25 0 1,0 25-1,24-25 1,50 0 0,-24 0-16,49 0 15,0 0 17,-50 0-17,-24 0 1,-1 0-1,-24 0 1,25 0 31,-25 0-31,24 0-1,-24 0 1,0 0-16,0 0 15,-1 0 1,26 0 31,-25 0-31,0 0-1,24 0 1,1 0-1,24 0 1,-24 0 0,0 0-1,24 0 1,124 0 0,-74 0-16,174 0 15,-75 0 1,-99 0-1,-24 0 1,-51 0 0,-24 25 46,0-25-46,0 0-1,24 0 1,1 0 0,-25 0-1,-1 0 1,26 0 0,0 0-1,-1 0 1,50 0-1,-49 0 1,49 0 0,25 0-1,50 0 1,-100 0 15,75 0-15,-124 0-1,0 0 32,0 0-31,-1 0 0,26 0-1,-25 0 16,24 0 1,-24 0-17,25 0 1,-1 0 15,-24 0 0,0 25-31,0-25 16,0 0 0,-1 0-1,51 25 1,49 0 0,124-25-1,-50 0 1,-74 0-1,-49 0 1,-50 0 31,-1 0 0,1 0-32,0 0 1,0 0 0,0 0-1,-1 0 1,26 0 0,-25 0-1,24 0 1,1 0-1,-25 0 1,49 0 0,1 0-1,-50 0 1,24 0 15,1 0-15,-25 0-1,49 0 1,-24 0 0,24 0-16,124 0 15,-49 0 1,-124 0 0,25 0-1,-26 0 95,26 0-48,-25 0 16,0 0-62,0 0-16,-1 0 15</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7:41:58.684"/>
    </inkml:context>
    <inkml:brush xml:id="br0">
      <inkml:brushProperty name="width" value="0.05292" units="cm"/>
      <inkml:brushProperty name="height" value="0.05292" units="cm"/>
      <inkml:brushProperty name="color" value="#FF0000"/>
    </inkml:brush>
  </inkml:definitions>
  <inkml:trace contextRef="#ctx0" brushRef="#br0">14833 6077 0,'25'0'406,"-25"25"-375,0 0-15,0 0 0,0-1-1,0 1 1,0 0 15,50 0-31,-50 0 16,0 49 15,0-24-15,0-1-1,0 1 1,0 24 0,24-74-1,-24 25 1,0 0-1,0 0 1,0-1 0,0 1-1,25 0 1,0-25-16,-25 25 62,0 24-62,25-24 32,-25 25-17,0-25 1,0 24 0,0-24-1,0 50 1,0-26-1,0-24 1,0 25 0,0-26-1,0 26 1,0 0 15,0-26-31,0 26 31,0-25-15,0 0 0,0-1-1,0 1 1,0 0 0,0 25-1,0-26 1,0 26-16,0-25 15,0 24 1,0-24 0,0 25-1,0-25 1,0 24 0,0 26-1,0-51 1,0 51-1,0-1 17,0 26-17,0-1 1,-25 99 0,25-148-1,0 24 1,0-49-1,-25 49 1,25-24 15,0 24-15,0-49 0,0 25 15,0-25 16,0 24-32,0 26 1,0-50 0,0 49-1,0 0 1,0 1-1,0-26 1,0 1 0,0 24-1,0-24 1,0-25 0,0 24-16,0 26 15,0-26 1,0 1-1,0 24 1,0-49 15,0 25-15,0 24 0,0-24-1,0 0 1,0 24-1,0-49 1,0 24 0,0 26-1,0-1 1,0-24 0,0-25-1,0 24 1,0-24-1,0 49 1,0-24 15,0 24-15,0-49 0,0 25-1,0-1 1,0-24-1,0 0-15,0 25 16,0-26 0,0 26-1,0-25 1,0 24 0,0 1-1,0-25 1,0 0-1,0 24 1,0-24 15,0 50-15,0-26 0,0 26-1,0-26 1,0 1-1,0 49 1,0-25 0,0 1-1,0-1 1,0-24 0,0-1-1,0 1 1,0 0-1,0-26 1,0 51 15,0-1-15,0 1 0,-25-50-1,25 49 1,0-24-1,0-26 1,0 26 0,-49 0-1,49-26 1,0 1 0,0 50-1,0 24 1,-25-25-1,25-24 1,0 24 15,0-49-15,0 49 0,0-24-1,0 49 1,0-24-1,0 24 1,0-74 0,0 24-1,0 51 1,0-76 0,25 26-1,-25 0 1,25-1-1,-25 1 1,24 24 31,-24-49-31,0 25-1,25 49 1,-25-50-1,0 26 1,25-50-16,-25 49 16,0 25-1,0 1 1,0-26 0,0-49-1,0 24 1,0 26-1,25-26 1,-25-24 15,0 0-15,0 0 0,0 74 15,-25-74-31,25 0 15,0-1 1,0 1 0,0 25-1,0-25 1,0 24 0,0-24-1,0 25 1,0-1-1,0-24 1,0 25 15,0-1-15,0 1 0,0 24-1,0-24 1,-25 0-1,25-1 1,0 1 0,0-1-1,-25 51 1,25-51 0,0 1-1,0-25 1,0 74-1,-24 0 1,-1-25 0,25-24 15,0 0-15,0-1-1,0 1 1,-25 0-1,25 24 1,0-24 0,-25 49-1,25-74 1,0 24 0,-25 26-1,25-51 1,0 1-1,0 0 1,0 25 31,0-1-31,0-24-1,0 0 1,0 49-1,0-24 1,0-1 0,0 26-1,0-1 1,0-24 0,0-25-1,0 24 1,0-24-1,0 0 17,0 0-32,0 0 15,0-1 17,0 1-17</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9:26:08.488"/>
    </inkml:context>
    <inkml:brush xml:id="br0">
      <inkml:brushProperty name="width" value="0.05292" units="cm"/>
      <inkml:brushProperty name="height" value="0.05292" units="cm"/>
      <inkml:brushProperty name="color" value="#FF0000"/>
    </inkml:brush>
  </inkml:definitions>
  <inkml:trace contextRef="#ctx0" brushRef="#br0">3497 10716 0,'25'0'125,"-74"0"-94,24 24-15,-50-24-16,51 25 15,-26-25 17,-24 25-17,24-25 1,0 0 0,1 25-1,-1-25 1,1 0-1,24 25 1,-25 24 0,-24-24-1,49-25 204,25 25-188,0 0-15,0-1 0,0 1-16,0 0 15,-50 25 1,50-1 15,0-24-31,0 0 31,0 0-15,0 0 0,0-1-1,0 26 1,0-25-1,0 24 1,0-24 0,0 25-1,0-25 1,0-1 0,0 51-1,0-50-15,0-1 16,0 1-1,0 25 1,0-25 15,-24-1-15,24 26 0,-25 0-1,25 24 1,-25 0-1,25 1 1,-25-1 0,25-49-1,0 74 1,0-74 0,0 25-1,0-1 1,-25 26-1,25-26 1,0 51 15,0-76-15,0 26 0,0 0-1,0-26 1,0 26-1,0-25 1,0 24 0,0 1-1,-25 24 1,25-24 15,0 0 0,0-26 1,0 1-17,0 0 17,0 0-17,0 0 48,0 0-32,0-1-31,0 1 62,50 0-30,-50 0-17,25 0 17,-25-1-17,0 1 1,25-25-1,-25 25 17,25-25-32,-1 25 15,-24 0 1,25-1 15,0 1 16,0 0-16,-25 0-15,25-25 62,-1 0-62,1 25-1,0-25 1,0 24 0,0-24-1,-1 25 1,1-25 31,25 0-32,-25 25 1,24-25 15,-24 0 0,25 0-15,-50 25 31,24-25-31,26 0-1,-25 0 1,24 0-1,-24 0 17,0 0-17,0 0 1,0 0 78,24 0-79,-24 0 1,25 0 31,-1-25-32,-24 25 1,25 0 62,-25 0-62</inkml:trace>
  <inkml:trace contextRef="#ctx0" brushRef="#br0" timeOffset="4423.14">3870 14039 0,'-25'0'110,"0"0"-95,0 0 1,0 0-1,1 0 1,-26 25 0,25-25 93,-25 0-93,26 0-16,-26 25 31,25-25 0,-24 0 0,24 0-15,-25 0 0,1 25-1,24-25 1,0 0 0,0 0 77,0 0-93,1 0 47,24 25-47,-25-25 16,25 24 15,0 1-15,-25 0-16,25 0 31,0 0-15,-25 49-1,25-49 1,0 25-1,0-26 1,0 1 0,0 0-16,0 0 15,0 0 1,0-1 0,0 1-1,0 50 1,0-1-1,25-24 1,0 49 0,-25-74-1,25 49 1,-25-24 15,0-1-15,0-24-1,0 49 17,0-49-17,0 25 1,24 24 0,-24-49-1,0 25 1,0-25-1,0 24 1,0-24 0,0 25-1,0 24 1,0-49-16,0 24 16,0 1 15,0 0-16,0 24 1,0 0 15,0-24-15,0-25 0,0 0-1,0 24 1,0-24-1,0 25 1,0-26 15,0 1-15,25 0 0,-25 0-1,25 0 1,0-1 15,-25 1 16,25-25 0,-1 25-32,1-25 110,0 25-109,-25 0-16,25-25 63,0 0-32,24 0 47,-24 0-16,0 0-46,0 0 0,-1 0-1,1 0 17,0 0-17,0 0 63,0 0-62,0 0 46,-25 25-46</inkml:trace>
  <inkml:trace contextRef="#ctx0" brushRef="#br0" timeOffset="15464.73">13891 11013 0,'0'-25'219,"24"25"-203,1 0-1,0 0 1,0 0 0,0 0-1,-1 0 63,1 0-62,0 0 15,0 0 16,24 25-31,-49 25-1,25-50 1,-25 25-16,50 124 16,-1-50-1,1 25 1,-50 25 15,25-50-15,-25 0-1,0-74-15,0 99 16,0-99 0,0 49-1,0 0 1,0 1 0,0-1-1,0 1 1,0-50-1,0 49 1,0-24 0,0-26-1,0 51 1,25 24 15,-25-74-15,25 24-1,-25 1 1,0-25 0,0 0-1,0 24 1,0 26 0,0-51-1,0 26 1,0 0-1,0-26 1,0 51 0,0-50-1,0 0 1,0-1 0,0 26 15,0-25-16,0 0 1,0 24 31,0-24 47,-25-25-94,25 25 15,-25 0 1,25-1 0,-25-24-1,-25 25 1,26 0-1,24 0 1,-25-25 0,0 0-1,0 25 1,0-1 78,1-24-79,-1 25 1,0-25 93,0 0-93,0 25 0,1-25-1</inkml:trace>
  <inkml:trace contextRef="#ctx0" brushRef="#br0" timeOffset="26063.73">14238 14263 0,'0'-25'141,"25"25"-126,-1 0 17,1 0 14,0 0-46,0 0 32,0 0-17,0 0 142,-1 0-142,1 0 1,-25 25-1,25 49 1,0-24 0,-25-1-1,25 1 1,-25 0 0,0-1-1,0-24 1,0 74-1,0-74 1,0 25 0,0-1-1,0-24 17,-25 25-17,25-26 1,0 26-1,0-25 1,0 49 0,0-24-1,0 49 1,0-49 0,0-1-1,0 26 1,0-26-1,0-24 1,0 25 0,0-25-16,0-1 15,0 26 17,-25 0-17,25-26 1,0 26-1,-25-25 1,25 0 0,0-1-1,0 51 1,0-50 0,-25 24-1,25-24 1,0 25-1,0-1 1,-24 1 0,24-1-1,-25-24 17,25 25-17,-25-1 16,25-24-15,-25 25 0,25-25 15,0 0-15,0-1-1,0 1 1,-25 25-1,25-25 32,-25-1-15,25 1-17,-24 0 1,-1 0-1,0 24 17,0-49-17,25 25 17,-25-25-32,1 0 15,24 25 1,-25-25 31,0 0 0,0 0-1,0 0 1,1 0 156</inkml:trace>
  <inkml:trace contextRef="#ctx0" brushRef="#br0" timeOffset="47727.47">14139 12526 0,'24'-24'156,"1"-1"-109,0 0-31,0 25 15,0-25-31,-25 0 16,24 25-1,-24-24 1,25-1 15,0 0 16,0 0-16,0 0-15,0-24 31,-1-1-32,-24 0 17,25 50-17,0-49 1,-25 24 31,0 0-32,0 0 17,25 1-17,-25-1 16,0 0-31,25 25 16,-25-25 0,24 25-1,-24-25 17,0 1-17,25-1 1,-25 0-1,25 0 1,-25 0 0,25 25 15,0-24-15,-25-1 30,24-25-30,1 50 0,-25-25 46,25 1 16,-25-1-31,25 0-31,-25 0-1,25 25 17,-1-25-1,1 1 31,-25-1-62,25 25 32,0-25 15,0 25-32,-25-25 79,0 0-47,24 1 31,1-1 63,-25 0-126,25 0 1,0 0 62,0 1-31,-1-1 93,-73 25 267,24 0-392,-25 0 220,1 0-126,49 25-93,-25-25 93,0 0-93,0 0 15,1 0 16,-26 24-47,25-24 15,0 0 1,75 0 531,-25 0-516,24 0 16,-24 0-16,25 0 16,-25 0 172,-1 0-203,1 0-1,0-24 32,25-1 156,-26 25-140,1 0 15,25-50-63,-25 50 17,-1 0 483,-24 50-499,0-25 15,0 24-15,0-24-1,0 25 32,0-26-31,0 26 0,0-25-1,0 0 16,0-1-15,0 1 0,-24 25 31,24-25-1</inkml:trace>
  <inkml:trace contextRef="#ctx0" brushRef="#br0" timeOffset="59839.05">13791 11559 0,'0'-25'250,"25"25"-235,0 0-15,0 25 16,0 0-16,49 0 15,-49-1 17,0 1-17,-1 0 1,-24 0 0,25 24 15,0-24-16,0 0 1,-25 0 0,0 0 15,25 24-31,-25-24 16,24 0-1,1 49 1,-25-49-1,50 25 1,-50-26 15,25 26-15,-25-25 0,24 0-1,-24 0 1,25-1-1,-25 1-15,25 25 16,0-50 0,0 25-1,0 24 1,-25-24 0,24-25 15,1 50-16,0-26 1,-25 26 15,50 0-15,-26-26 0,1 1-1,0 0-15,0 0 16,-25 0-1,49 49 17,-24-49-17,-25 0 1,25-25 0,-25 24 30,25 1-46,0 0 47,-25 0-31,24 0 0,1 24-1,0-49 1,-25 25-1,25 0 1,0 0 0,-1 24-1,-24-24 1,0 25 0,25-50-1,25 49 1,-50-24-16,25 0 47,-1 0 15,1 0-46,0-1 62,0 1-16,0 0-46,-25-50 297,0 0-298,0 1 1,0-1-16,0 0 15,0 0 1,0 0 0,0 1-1,0-1 1,0 0 0,-25 0 62,25 0-78,0 0 125,0 50 109,0 0-218,0 0-1,0 0 1,0 0 0,-25 24-1,25-24 32,0 25-16,0-26 16,0 26 16,0-25 390,-25-25-422,0 25 0,-49-1 1,49 1-17,0-25-15,1 25 16,-1-25-1,0 0 1</inkml:trace>
  <inkml:trace contextRef="#ctx0" brushRef="#br0" timeOffset="68496.05">13866 13271 0,'25'0'47,"-1"0"-16,1 0-15,0 0 0,-25-25-1,50 0 1,-26 0 0,26-49-1,0 49 1,-50 0-1,24 0 1,1-24 0,0 24-1,0-25 1,0 25 15,-1-24 16,1 24-16,0 25 1,-25-50-17,25 50 1,-25-24-16,25 24 109,0-50-93,-1 50-16,1-25 140,0 25-124,-25-25-16,25 25 16,-25-24-1,25-1 17,-25 0 14,24 25-46,1-25 16,0 25 0,-25-25-1,50 1 32,-50-1-47,24 25 31,-24-25-15,50 0 0,-50-24 15,25 49 78,0-25-93,-1 25-16,-24-25 47,25 25-32,0 0 189,0 0-204,0 0 250,24-25 125,-49 0-375,25 25 62,0-24 32,0 24 46,-1-25-140,1 25 407,-50 0 93,1 0-438,-1 0-62,0 0 110,0 0-95,0 0 16,-24 0 32,24 0-63,0 0 78,-24-25-78,24 0 16,50 25 406,-1 0-376,1 0 17,25 0-16,-25 0-32,-1 0 1,1 0 78,25 0-79,-25 0 48,24 0 15,26 0-62,-26 0-1,-24 0 376,-25 50-391,-25-25 16,25 24 15,0 1-31,-25-50 15,25 25 1,-24 24 0,-1-24-1,25 0 1,0 0 15,-25-1-15,25 1 15,0 0-15,-25 0-1</inkml:trace>
  <inkml:trace contextRef="#ctx0" brushRef="#br0" timeOffset="75878.95">14089 12502 0,'-25'0'297,"0"0"-282,1 0 48,-1 0-47,0 0-1,0 0 16,0 0-15,1 0 78,-26 0-32,25 0-15,-24 0 94,24 0-79,-25 0 1173,25 0-1235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6:01:09.3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2158 4887 0,'25'0'110,"24"0"-95,-24 24-15,0-24 16,0 25 0,0-25-1,24 0 16,-24 25-15,25-25 0,-1 25-1,1 0 1,-25-25 0,24 0-1,-24 0 1,25 0-1,-1 0 17,1 0-17,-25 0 1,0 0 0,49 0-1,-24 24 1,-26-24-1,1 0 1,50 25 0,-1-25-1,-24 25 1,-1-25 0,1 25-1,-25-25 1,24 0 15,-24 0-15,25 0-1,24 0 1,0 0 0,1 0-1,-50 0 1,0 0-1,24 0 1,1 0 0,-1 0-1,26 0 1,-26 0 0,1 0-1,0 0 1,-1 0-1,-24 0 1,0 0 312,-25-25-312,0 0 140,0 0 172,-25 1-312,25-1-16,-25 25 15,25-25 17,-25 25-17,1-50 32,-1 26-31,25-1 15,0 0 94,0 0 156,-25 25-281,0-50 78,25 26 110,-25 24-16,1 0-172,-26 0 15,0 0-15,1 0 16,-1 0-16,25 0 16,-49 0-16,49 0 15,0 0 1,0 0 0,-24 0-1,24 0 1,0 0 15,0 0-15,25-25 15,-24 25 0,-26 0-15,25 0-1,0 0-15,1 0 16,-1 0 0,-25 0-1,-24 0 1,49 0 0,-25 0-1,26 0 1,-26 0 15,-24-25-15,49 25-1,-50 0-15,1-25 16,24 25 0,26-25 15,-26 25-31,0 0 31,25 0-15,-24 0-1,-1 0 1,25 0 0,-24 0-1,24 0 1,-25 0-1,26 0 110,-26 0-109,25 0 0,-24 0-1,24 0 48,0 0-48,0 0-15,0 0 16,1 0 0,24-24 421,24 24-406,1 0-31,25 0 16,-25 0 0,49 0-1,0 0 1,26 0 0,-76 0-1,26 0 1,-25 0 15,0 0-31,24-25 31,-24 25-15,0 0 0,0 0 15,0 0-16,-1 0 1,1 0-16,0 0 16,25 0 15,-26 0-15,1 0-1,0 0 1,0 0-1,0 0 1,24 0 0,-24 0 15,25 0-31,-50-25 16,49 25-1,-24 0 1,25 0-1,-26 0-15,1 0 16,25 0 15,-1 0-15,-24 0 0,0 0-1,0 0 1,0 0 15,-1 0-15,26 0-1,0 0 17,-26 0-17,1 0 16,25 25-31,-25-25 63,0 0-47,-1 0-16,1 0 15,0 0 1,0 0-1,0 0 126,-25 25-63,24-25-62,1 0-1</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08.9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7392 1836 0,'25'0'16,"-1"0"-1,1 0-15,0 0 47,0 0-31,24 0 0,-24 0-1,0 0 1,0 0-1,0 0 1,74 24 0,-50-24-1,-24 0 1,25 0 0,-25 0-1,49 0 1,1 0-1,-1 0 1,-24 25 0,-26-25-1,1 0 32,0 25-31,0-25 31,0 0-16,-1 0-15,1 25-1,0-25 1,0 0-1,0 0 1,-1 25 0,26-25-1,-25 0 1,0 0 0,-1 0-1,1 0 1,0 0 62,25 0-62,-26 0 15,1 0 0,0 24-15,-25 1-16,25-25 125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15.7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12303 1910 0,'0'-25'156,"25"25"-140,0 0-16,0 0 31,-1 0-31,1 0 15,0 0 1,25 0 0,49 0-1,-25 0 1,-24 25 0,-25-25-1,24 0 16,-24 0-15,25 25 0,-26-25-1,1 0 1,25 25 0,-25-25 15,-1 0-31,1 24 31,25-24 0,-25 0 32,49 50-16,-49-50 0,0 0-32,0 0-15,-1 0 16,1 0-1,0 0 17,0 0-32,24 25 15,-24-25 32,0 0-47,0 0 16,0 0-1,-1 0 1,1 0 15,25 0 1,-25 25-1,24-25 0,-24 24-15,0-24-1,0 0 1,-1 0 31,26 0 0,-25 0-16,24 0 16,-24 0-16,25 0 16,-25 0-31,24 0 15,-24 0-16,0 0 17,0-24-17,-1 24-15,1 0 47,0 0-31,0-25-16,0 25 62,-1 0-46,-24-25 0,25 25 15,0 0 0,0 0-15,0 0 15,0 0-15,24-25 15,-24 0 31,0 1 48,0-1-32,-25 0 0,-25 25-78,25-25 47,-25 25-47,0 0 15,0-25-15,-24 25 47,-1-49-31,25 49-16,0 0 16,-49 0-1,49-25 1,0 25-1,1 0 1,-1 0 15,0 0-31,0 0 47,0 0-31,1 0-1,-1 0 1,0 0 0,-25 0-1,-24 0 1,24 0 15,-49 0-15,25 0-1,24 0 1,1 0 0,24 0-1,-25 0 1,25 0 15,1 0-15,-1 0-1,0 0 1,0 0 0,-24 0-1,-1 0 1,0 0 0,1 0-1,24 0 1,-25 0-1,25 0 1,1 0 0,-26 0-1,25 0 1,-24 0 31,24 0-16,0 0 16,0 0-16,0 0-31,-24 0 31,24 0-15,-25 0 47,26 0-48,-1 25 16,-25-25 16,1 25 63,24-25-63,0 24 62,25 1-62,0 0 31,0 0-31,0 0-47,25-25 78,0 0-62,24 0-1,-24 0 16,0 0 1,0 0-32,-1 0 15,1 0 1,0 0 0,0 0-1,0 0-15,-1 0 16,51 0-1,-50 0 17,24 0-17,-24 0 17,0 0-1,-50 24 453,0-24-468,-24 0-16,24 0 15,-74 50 1,24-25 0,1-25-1,24 25 1,1-1 0,-1-24-1,25 0 1,0 0 78,1 0-79,24 25 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18.6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7466 1612 0,'0'-25'63,"0"1"-32,0-1 0,25 0-15,0 25 0,0 0-1,49 0 1,0 0-16,-49 0 15,50 0 1,-26 0 0,1 0-1,-25 0 17,-1 0-17,1-25 1,0 25 15,25 0-15,-1 0-1,-24 0 63,0 0-62,0 0 31,0 0-31,24 0-1,-24 0-15,49 0 31,-24 0-15,-25 0 0,24 0 15,-24 0-31,25 0 16,-25 0-1,49 0 1,-24 0-1,-26 0 17,26 0-17,-25 0 1,0 0 62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38.5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17487 4490 0,'25'0'0,"0"0"16,0 0 0,0 0-16,-1 0 15,1 0 17,25 0-17,-25 0 1,24 0-1,26 0 1,-51 0 0,51 0-1,-1 0 1,1-25 0,-26 0-1,-24 25 1,49 0-1,1 0 1,-50 0 15,24 0-15,-24 0 0,25-25-1,24 25 1,1 0-1,-26 0 1,1 0 0,-1 0-1,26 0 1,-50 0 0,24 0-1,-24 0 1,25 0-1,-26 0-15,26 0 16,-25 0 0,49 0-1,-24 0 1,-25 0 0,24 0 15,-24 0-16,25 0 17,-26 0-17,26 0 1,-25 0 0,24 0 15,-24 0-16,50 0 1,-26 0 0,-24 0-1,50 0 1,-26 0 0,1 0-1,-1 0 1,26 0-1,-26 0 1,-24 0 0,50 0-1,-1 0 1,-24 0 0,-26 0-1,1 0 1,25 0-1,-25 25 1,-1-25 15,1 0-15,0 0 0,0 0-1,24 25 1,-24-25-1,25 0-15,-1 0 16,-24 0 15,50 49-15,-26-49 0,26 0-1,-26 0 1,-24 0-1,25 25 1,-25-25 0,-1 25 15,51-25-31,-50 0 16,49 25-1,0-25 1,-49 0-1,0 0 1,0 0 0,0 25-1,-1-25 17,1 0-17,0 0 1,25 0-1,-26 0 48,1 0-16,0 0-32,0 24 1,0-24 31,-1 0 15,1 0 1,0 0-47,0 0-1,25 0 16,-26 0 1,1 0 15,0 0-1,0 0-46,0 0 125,-1 0-125,1 0 63,0 0 62,-25-24-94,25 24 47,0 0-46,-25 49 202,0-24-218,24 0 15,-24 0 16,0-1-47,0 1 47,0 0-32,0 0 1,0 0 46,0 0 95,-24-25-111,-26 0-14,25 0-17,0 0 1,1 0 0,-26 0-1,25 0-15,0 0 16,-74 0-1,49 0 1,-49 0 0,25 0-1,-1 0 1,26 0 0,24 0-1,0 0-15,-24 0 31,-51 0-15,76 0 0,-26 0 15,0 0-15,1 0-1,-1 0 1,-24 0-1,-1 0 1,26 0 0,-26 0-1,26 0 1,-51 0 0,-24 0-1,0 0 1,50 0-1,24 0 1,-24 0 0,24 0-1,-24 0 1,24 0 0,1 0-1,-50 0 1,49 0-1,-24 0 1,24 0 0,0 0 15,-24 0-15,-1 0-1,26 0 1,-1 0-1,-24 0 1,24 0 0,-49 0-1,49 0 1,-49 24 15,25-24-15,-1 25-1,26-25 1,-1 0 0,-74 25-1,99-25 1,0 0 0,1 0 15,-26 25-16,25-25 32,0 0-31,1 0 15,-1 0-15,0 0-1,0 0 32,0 0-47,1 0 16,-1 0 15,0 0-15,0 0-1,0 0 1,-24 0 15,24 0 1,-25 0-1,26 0-16,-26 0 1,0 0 0,26 0-1,-1 0 1,0 0 15,25 25-31,-25-25 16,0 0 15,1 0 0,-1 0-31,0 0 16,-25 0 0,26 0-1,-26 0 32,25 0-16,-25 0-15,26 0 0,-26 0-1,25 0 1,0 0-1,1 0 1,-1 0 172,50 0-142,-25-25-46,24 25 16,1-25-16,0 25 31,0-25-15,-25 0-16,25 1 16,-1-1-1,-24 0 16,0 0 1,0 0 30,0 0 48,0 1-32,0-1-47,0 0 16,0 0-16,0 0-15,0 1 46,0-1-46,-24 25 15,24-25-15,-25 0 31,0 25 62,0 0 188,0 0-266,50 0 282,0 0-298,0 25 16,0-25-31,24 50 16,-24-26 0,0-24 15,0 0 16,0 0-32,-1 0 1,1 0 0,25 0-1,-1 0 1,-24 0 0,25 0-1,24 0 1,-24 0-1,-1 0 1,-24 0 0,0 0 15,0 0-31,49 0 16,1 0-1,-26 0 16,1 0-15,-25 0-16,49 0 16,0 0-1,1 0 1,-25 0 0,-1 0-1,1 0 1,-1 0-1,26 0 1,-50 0 0,74 0-1,-50 0 1,26 0 0,-50 0 15,24 25-16,1-25 17,-1 0-17,1 0 1,-25 0 0,0 0-1,-1 0 1,1 0-1,25 0 1,-25 0 0,24 0-1,-24 0 32,0 0-31,0 0-1,0 0 1,24 0 0,1 0-1,-25 0 1,24 0 0,1 0-1,-25 25 1,24 0-1,-24-25-15,25 0 16,49 0 0,-74 0-1,24 0 1,1 0 0,-25 0-1,24 0 1,-24 0 15,0 0-15,24 0-1,-24 0-15,0 0 16,0 0 0,0 0-1,24 0 16,-24 0-15,0 0 0,0 0 15,-1 0-15,26 0-1,-25 0 1,25 25-1,-26-25 1,1 0 0,0 0-1,0 0 17,0 0-32,-1 0 15,1 0 1,0 0-1,0 0 17,0 24-17,-1-24 1,1 0 15,0 0-15,0 0-16,0 0 31,-1 0-31,1 0 109,0 0-109,0 0 16,0 0 0,-1 0-1,1 0 32,25 0-31,-1 0 31,-24-24-16,25-26 0,-25 50-15,-1 0-1,1 0 1,-25-25 0,25 25 15,25-25-31,-26 1 31,1 24 79,0 0-110,0-25 15,0 0 48,0 0 30,-1 25-61,1-25 93,-25 1 62,0-1-124,25 0 15,25 0-47,-50 0 63,24 25-79,1 0 142,-50 0 296,1 0-453,-1-24 15,-50 24 1,51 0-16,-1-25 16,-50 25-1,26 0 1,24 0 0,-25 0-1,25 0 1,-24-25-1,24 25 17,0 0-17,0-25 1,1 25 15,-1 0-15,0 0-1,0 0 17,0 0-17,1 0 1,-1 0 0,-25-49-1,25 49 16,-24 0-31,24 0 16,0 0 0,0 0-1,1 0 17,-1 0-1,0 0-16,0 0 1,-24 0 0,24 0-1,-25 0-15,25 0 16,-49 0 0,-25 0-1,49 0 1,0 0-1,26 0-15,-26 0 47,25 0-31,0 24 15,-24-24 63,24 0-78,-25 50 15,26-50-16,-1 0 1,25 25 0,-25-25-1,0 0 1,0 0 31,-24 25-47,49-1 15,-50-24 17,25 0-1,-24 0 0,-1 25 0,25 0-15,1-25 0,-1 25-1,0-25 1,0 0 0,-49 0-1,-1 0 1,51 0-1,-51 0-15,25 0 16,1 0 0,-1 0-1,-24 0 1,-1 0 0,51 0-1,-26 0 1,-24 0-1,49 0 17,-25 0-17,25 0 17,-24 0-32,24 0 31,-25 0 16,26 0-16,-26 0-15,25 0 15,-24 0-16,24 0 1,-25 0 0,25 0-1,-24 0 17,24 0-32,-50 0 15,1 0 1,-50 0-1,50 0 1,-1 0 0,50 0 15,1 0 16,-1 0-16,0 0-31,0 0 31,0 0-15,1 0 0,-1 0-1,0 0 1,-25-25-1,26 25 32,-1-25-31,0 25 0,25-25-1,-50 25 1,26 0-1,-1-24 1,0-1 0,0 0 31,0 25 62,25-25-93,-49 25 93,24 0-93,-25 0-1,25 0 1,1 0-1,-1 0 1,0 0 140,0 0-140,0 0 46,1 0-30,-1 0-32,0 0 47,0 25-16,25 0-16,-25-25 1,50 0 109,0 0-94,25 0-31,-26 0 16,1 0 0,50 0-1,-1 0 1,75 0-1,0 0 1,-75 0 0,1 0-1,-26 0 1,1 0 0,-1 0-1,-24 0 1,50 0-1,-51-25 1,26 25 0,-25-25-1,24 25 1,-24 0 31,0 0-32,0 0 32,24 0-47,-24 0 16,0-25 0,25 25-1,-25 0 1,-1 0-16,1 0 15,0 0 1,25 0 0,-26 0-1,26 0 1,-25 0 0,24 0-1,26 0 1,-1 0-1,-49 0 1,0 50 15,0-50-15,-1 0 15,1 0-31,0 0 16,25 0-1,-26 0 17,26 0-17,-25 0 17,0 0-1,-1 0 0,1 0-15,0 0-1,0 0 1,0 0 0,-1 0-1,1 0 1,0 0-1,0 25 1,0-25 0,0 0-1,-1 0 1,1 0 0,0 0-1,25 0 1,-26 0 15,1 0-31,0 0 16,0 0 15,0 0 0,-1 0-15,1 0 15,25 0 0,-25 0 16,24 0 31,-24 0-31,0 0-16,0 0-31,-1 0 16,1 0 47,0 0-17,0 0-30,0 0 47,-1 0-48,1 0 48,0 0-16,0 0-47,0 0 31,-1 0-16,1 0 32</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0-07-15T05:59:49.0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18554 6052 0,'25'0'15,"0"0"110,-1 0-93,1 0-32,0 0 31,0 0-15,0 0-16,-1 0 15,26 0 1,24 0 15,-24 0-15,0 0-1,24 0 1,25 0 0,-49 0-1,-25 0 1,24 0-1,1 0 1,-1 0 0,1 0-1,-25 0 1,0 0 15,24 0-15,-24 0 15,0 0-31,0 0 78,0 0-47,-1 0-15,1 0 0,0 0 15,0 0 31,0 0-15,-1 0-31,1 0-16,0 0 31,0 0 16,24 0 16,-24 0-63,0 0 15,0 0 1,0 0 31,-1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C190DD-603F-489F-84DA-E65F7F03CECF}"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8BDF25-938C-4CAC-A4CF-47702A5E90F0}" type="slidenum">
              <a:rPr lang="en-US" smtClean="0"/>
              <a:t>‹#›</a:t>
            </a:fld>
            <a:endParaRPr lang="en-US"/>
          </a:p>
        </p:txBody>
      </p:sp>
    </p:spTree>
    <p:extLst>
      <p:ext uri="{BB962C8B-B14F-4D97-AF65-F5344CB8AC3E}">
        <p14:creationId xmlns:p14="http://schemas.microsoft.com/office/powerpoint/2010/main" val="1464559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8BDF25-938C-4CAC-A4CF-47702A5E90F0}" type="slidenum">
              <a:rPr lang="en-US" smtClean="0"/>
              <a:t>1</a:t>
            </a:fld>
            <a:endParaRPr lang="en-US"/>
          </a:p>
        </p:txBody>
      </p:sp>
    </p:spTree>
    <p:extLst>
      <p:ext uri="{BB962C8B-B14F-4D97-AF65-F5344CB8AC3E}">
        <p14:creationId xmlns:p14="http://schemas.microsoft.com/office/powerpoint/2010/main" val="1175394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091B59F-689E-49F1-A3FE-89A6C67BD803}" type="datetime1">
              <a:rPr lang="en-US" smtClean="0"/>
              <a:t>10/2/2023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95433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690560-13EE-426D-8A04-B1A1C84B40AB}" type="datetime1">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8670309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690560-13EE-426D-8A04-B1A1C84B40AB}" type="datetime1">
              <a:rPr lang="en-US" smtClean="0"/>
              <a:t>10/2/2023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15050773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6690560-13EE-426D-8A04-B1A1C84B40AB}" type="datetime1">
              <a:rPr lang="en-US" smtClean="0"/>
              <a:t>10/2/2023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6E6747-FF29-4557-B0A4-5ABB596E72D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47597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6690560-13EE-426D-8A04-B1A1C84B40AB}" type="datetime1">
              <a:rPr lang="en-US" smtClean="0"/>
              <a:t>10/2/2023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3274442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90560-13EE-426D-8A04-B1A1C84B40AB}" type="datetime1">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16770802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90560-13EE-426D-8A04-B1A1C84B40AB}" type="datetime1">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40572272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33547-BFB5-4504-A091-0F5EC42F8370}" type="datetime1">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351036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F102D7-41BD-4B9E-A6FE-3F9F573799C2}" type="datetime1">
              <a:rPr lang="en-US" smtClean="0"/>
              <a:t>10/2/2023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48204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4B8893-E556-4398-AC31-E96551C1D19A}" type="datetime1">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284344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9D9BB99-18A1-4642-8A16-9AA2DA78743D}" type="datetime1">
              <a:rPr lang="en-US" smtClean="0"/>
              <a:t>10/2/2023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312931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8F4DC9-CBD4-4AF4-9314-7655476813B4}" type="datetime1">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372568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B91CAC-AE28-4CE3-8423-252D3E32D9DD}" type="datetime1">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147804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15EDB-53E1-49C6-9547-6CC12C5A8BE2}" type="datetime1">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99026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AA9DB-536E-4E5E-929A-46F8BB105799}" type="datetime1">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95117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E93166-6E5C-471C-AB60-C12D4BD5374F}" type="datetime1">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413840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77016-3112-486A-8C0A-32BD42CA97AA}" type="datetime1">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6E6747-FF29-4557-B0A4-5ABB596E72DC}" type="slidenum">
              <a:rPr lang="en-US" smtClean="0"/>
              <a:t>‹#›</a:t>
            </a:fld>
            <a:endParaRPr lang="en-US"/>
          </a:p>
        </p:txBody>
      </p:sp>
    </p:spTree>
    <p:extLst>
      <p:ext uri="{BB962C8B-B14F-4D97-AF65-F5344CB8AC3E}">
        <p14:creationId xmlns:p14="http://schemas.microsoft.com/office/powerpoint/2010/main" val="210247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690560-13EE-426D-8A04-B1A1C84B40AB}" type="datetime1">
              <a:rPr lang="en-US" smtClean="0"/>
              <a:t>10/2/2023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6E6747-FF29-4557-B0A4-5ABB596E72DC}" type="slidenum">
              <a:rPr lang="en-US" smtClean="0"/>
              <a:t>‹#›</a:t>
            </a:fld>
            <a:endParaRPr lang="en-US"/>
          </a:p>
        </p:txBody>
      </p:sp>
    </p:spTree>
    <p:extLst>
      <p:ext uri="{BB962C8B-B14F-4D97-AF65-F5344CB8AC3E}">
        <p14:creationId xmlns:p14="http://schemas.microsoft.com/office/powerpoint/2010/main" val="81859766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customXml" Target="../ink/ink20.xml"/><Relationship Id="rId18" Type="http://schemas.openxmlformats.org/officeDocument/2006/relationships/image" Target="../media/image31.emf"/><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8.emf"/><Relationship Id="rId17" Type="http://schemas.openxmlformats.org/officeDocument/2006/relationships/customXml" Target="../ink/ink22.xml"/><Relationship Id="rId2" Type="http://schemas.openxmlformats.org/officeDocument/2006/relationships/image" Target="../media/image11.png"/><Relationship Id="rId16"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customXml" Target="../ink/ink18.xml"/><Relationship Id="rId14" Type="http://schemas.openxmlformats.org/officeDocument/2006/relationships/image" Target="../media/image29.emf"/></Relationships>
</file>

<file path=ppt/slides/_rels/slide11.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customXml" Target="../ink/ink24.xml"/><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customXml" Target="../ink/ink2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3.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customXml" Target="../ink/ink29.xml"/><Relationship Id="rId4" Type="http://schemas.openxmlformats.org/officeDocument/2006/relationships/image" Target="../media/image41.emf"/></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5.png"/><Relationship Id="rId7" Type="http://schemas.openxmlformats.org/officeDocument/2006/relationships/image" Target="../media/image45.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44.emf"/><Relationship Id="rId4" Type="http://schemas.openxmlformats.org/officeDocument/2006/relationships/customXml" Target="../ink/ink30.xml"/><Relationship Id="rId9" Type="http://schemas.openxmlformats.org/officeDocument/2006/relationships/image" Target="../media/image46.emf"/></Relationships>
</file>

<file path=ppt/slides/_rels/slide17.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customXml" Target="../ink/ink33.xml"/><Relationship Id="rId7" Type="http://schemas.openxmlformats.org/officeDocument/2006/relationships/customXml" Target="../ink/ink35.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9.emf"/><Relationship Id="rId5" Type="http://schemas.openxmlformats.org/officeDocument/2006/relationships/customXml" Target="../ink/ink34.xml"/><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customXml" Target="../ink/ink3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customXml" Target="../ink/ink2.xml"/><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customXml" Target="../ink/ink10.xml"/><Relationship Id="rId18" Type="http://schemas.openxmlformats.org/officeDocument/2006/relationships/image" Target="../media/image19.emf"/><Relationship Id="rId3" Type="http://schemas.openxmlformats.org/officeDocument/2006/relationships/customXml" Target="../ink/ink5.xml"/><Relationship Id="rId21" Type="http://schemas.openxmlformats.org/officeDocument/2006/relationships/customXml" Target="../ink/ink14.xml"/><Relationship Id="rId7" Type="http://schemas.openxmlformats.org/officeDocument/2006/relationships/customXml" Target="../ink/ink7.xml"/><Relationship Id="rId12" Type="http://schemas.openxmlformats.org/officeDocument/2006/relationships/image" Target="../media/image16.emf"/><Relationship Id="rId17" Type="http://schemas.openxmlformats.org/officeDocument/2006/relationships/customXml" Target="../ink/ink12.xml"/><Relationship Id="rId2" Type="http://schemas.openxmlformats.org/officeDocument/2006/relationships/image" Target="../media/image9.png"/><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5.emf"/><Relationship Id="rId19" Type="http://schemas.openxmlformats.org/officeDocument/2006/relationships/customXml" Target="../ink/ink13.xml"/><Relationship Id="rId4" Type="http://schemas.openxmlformats.org/officeDocument/2006/relationships/image" Target="../media/image12.emf"/><Relationship Id="rId9" Type="http://schemas.openxmlformats.org/officeDocument/2006/relationships/customXml" Target="../ink/ink8.xml"/><Relationship Id="rId14" Type="http://schemas.openxmlformats.org/officeDocument/2006/relationships/image" Target="../media/image17.emf"/><Relationship Id="rId22" Type="http://schemas.openxmlformats.org/officeDocument/2006/relationships/image" Target="../media/image2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4"/>
            <a:ext cx="9448800" cy="3086229"/>
          </a:xfrm>
        </p:spPr>
        <p:txBody>
          <a:bodyPr>
            <a:normAutofit fontScale="90000"/>
          </a:bodyPr>
          <a:lstStyle/>
          <a:p>
            <a:pPr algn="l"/>
            <a:r>
              <a:rPr lang="en-US" dirty="0">
                <a:latin typeface="+mn-lt"/>
              </a:rPr>
              <a:t>CSC371-Database Systems I </a:t>
            </a:r>
            <a:r>
              <a:rPr lang="en-US" dirty="0"/>
              <a:t>Lecture-11</a:t>
            </a:r>
            <a:r>
              <a:rPr lang="en-US" dirty="0">
                <a:latin typeface="+mn-lt"/>
              </a:rPr>
              <a:t>(Lab)</a:t>
            </a:r>
            <a:br>
              <a:rPr lang="en-US" dirty="0">
                <a:latin typeface="+mn-lt"/>
              </a:rPr>
            </a:br>
            <a:br>
              <a:rPr lang="en-US" dirty="0">
                <a:latin typeface="+mn-lt"/>
              </a:rPr>
            </a:br>
            <a:r>
              <a:rPr lang="en-US" dirty="0">
                <a:latin typeface="+mn-lt"/>
              </a:rPr>
              <a:t>(Fall 2023) </a:t>
            </a:r>
          </a:p>
        </p:txBody>
      </p:sp>
      <p:sp>
        <p:nvSpPr>
          <p:cNvPr id="3" name="Subtitle 2"/>
          <p:cNvSpPr>
            <a:spLocks noGrp="1"/>
          </p:cNvSpPr>
          <p:nvPr>
            <p:ph type="subTitle" idx="1"/>
          </p:nvPr>
        </p:nvSpPr>
        <p:spPr/>
        <p:txBody>
          <a:bodyPr>
            <a:normAutofit/>
          </a:bodyPr>
          <a:lstStyle/>
          <a:p>
            <a:endParaRPr lang="en-US" dirty="0"/>
          </a:p>
        </p:txBody>
      </p:sp>
      <p:sp>
        <p:nvSpPr>
          <p:cNvPr id="5" name="Slide Number Placeholder 4"/>
          <p:cNvSpPr>
            <a:spLocks noGrp="1"/>
          </p:cNvSpPr>
          <p:nvPr>
            <p:ph type="sldNum" sz="quarter" idx="12"/>
          </p:nvPr>
        </p:nvSpPr>
        <p:spPr/>
        <p:txBody>
          <a:bodyPr/>
          <a:lstStyle/>
          <a:p>
            <a:fld id="{276E6747-FF29-4557-B0A4-5ABB596E72DC}" type="slidenum">
              <a:rPr lang="en-US" smtClean="0"/>
              <a:t>1</a:t>
            </a:fld>
            <a:endParaRPr lang="en-US"/>
          </a:p>
        </p:txBody>
      </p:sp>
    </p:spTree>
    <p:extLst>
      <p:ext uri="{BB962C8B-B14F-4D97-AF65-F5344CB8AC3E}">
        <p14:creationId xmlns:p14="http://schemas.microsoft.com/office/powerpoint/2010/main" val="1878014314"/>
      </p:ext>
    </p:extLst>
  </p:cSld>
  <p:clrMapOvr>
    <a:masterClrMapping/>
  </p:clrMapOvr>
  <mc:AlternateContent xmlns:mc="http://schemas.openxmlformats.org/markup-compatibility/2006" xmlns:p14="http://schemas.microsoft.com/office/powerpoint/2010/main">
    <mc:Choice Requires="p14">
      <p:transition spd="slow" p14:dur="2000" advTm="20781"/>
    </mc:Choice>
    <mc:Fallback xmlns="">
      <p:transition spd="slow" advTm="207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8A8B-5C7B-4364-9109-7B7A946664C3}"/>
              </a:ext>
            </a:extLst>
          </p:cNvPr>
          <p:cNvSpPr>
            <a:spLocks noGrp="1"/>
          </p:cNvSpPr>
          <p:nvPr>
            <p:ph idx="1"/>
          </p:nvPr>
        </p:nvSpPr>
        <p:spPr>
          <a:xfrm>
            <a:off x="677334" y="253218"/>
            <a:ext cx="8596668" cy="6448545"/>
          </a:xfrm>
        </p:spPr>
        <p:txBody>
          <a:bodyPr>
            <a:normAutofit/>
          </a:bodyPr>
          <a:lstStyle/>
          <a:p>
            <a:pPr>
              <a:buNone/>
              <a:tabLst>
                <a:tab pos="1200150" algn="l"/>
              </a:tabLst>
              <a:defRPr/>
            </a:pPr>
            <a:r>
              <a:rPr lang="en-US" dirty="0"/>
              <a:t>SELECT </a:t>
            </a:r>
            <a:r>
              <a:rPr lang="en-US" i="1" dirty="0" err="1"/>
              <a:t>column_name</a:t>
            </a:r>
            <a:r>
              <a:rPr lang="en-US" i="1" dirty="0"/>
              <a:t>(s)</a:t>
            </a:r>
            <a:br>
              <a:rPr lang="en-US" sz="2000" dirty="0"/>
            </a:br>
            <a:r>
              <a:rPr lang="en-US" dirty="0"/>
              <a:t>FROM </a:t>
            </a:r>
            <a:r>
              <a:rPr lang="en-US" i="1" dirty="0"/>
              <a:t>table1</a:t>
            </a:r>
            <a:br>
              <a:rPr lang="en-US" sz="2000" dirty="0"/>
            </a:br>
            <a:r>
              <a:rPr lang="en-US" dirty="0"/>
              <a:t>LEFT JOIN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a:p>
            <a:pPr>
              <a:buNone/>
              <a:tabLst>
                <a:tab pos="1200150" algn="l"/>
              </a:tabLst>
              <a:defRPr/>
            </a:pPr>
            <a:endParaRPr lang="en-US" sz="2000" dirty="0"/>
          </a:p>
          <a:p>
            <a:pPr marL="0" indent="0">
              <a:buNone/>
            </a:pPr>
            <a:r>
              <a:rPr lang="en-US" dirty="0"/>
              <a:t>SELECT </a:t>
            </a:r>
            <a:r>
              <a:rPr lang="en-US" dirty="0" err="1"/>
              <a:t>Branch.branchno</a:t>
            </a:r>
            <a:r>
              <a:rPr lang="en-US" dirty="0"/>
              <a:t>, </a:t>
            </a:r>
            <a:r>
              <a:rPr lang="en-US" dirty="0" err="1"/>
              <a:t>Branch.city</a:t>
            </a:r>
            <a:r>
              <a:rPr lang="en-US" dirty="0"/>
              <a:t>, </a:t>
            </a:r>
            <a:r>
              <a:rPr lang="en-US" dirty="0" err="1"/>
              <a:t>staff.staffno</a:t>
            </a:r>
            <a:r>
              <a:rPr lang="en-US" dirty="0"/>
              <a:t>, </a:t>
            </a:r>
            <a:r>
              <a:rPr lang="en-US" dirty="0" err="1"/>
              <a:t>staff.fname</a:t>
            </a:r>
            <a:br>
              <a:rPr lang="en-US" sz="2000" dirty="0"/>
            </a:br>
            <a:r>
              <a:rPr lang="en-US" dirty="0"/>
              <a:t>FROM Branch</a:t>
            </a:r>
            <a:br>
              <a:rPr lang="en-US" sz="2000" dirty="0"/>
            </a:br>
            <a:r>
              <a:rPr lang="en-US" dirty="0"/>
              <a:t>LEFT JOIN Staff ON  </a:t>
            </a:r>
            <a:r>
              <a:rPr lang="en-US" dirty="0" err="1"/>
              <a:t>Branch.branchno</a:t>
            </a:r>
            <a:r>
              <a:rPr lang="en-US" dirty="0"/>
              <a:t>  = </a:t>
            </a:r>
            <a:r>
              <a:rPr lang="en-US" dirty="0" err="1"/>
              <a:t>staff.branchno</a:t>
            </a:r>
            <a:r>
              <a:rPr lang="en-US" dirty="0"/>
              <a:t> </a:t>
            </a:r>
          </a:p>
          <a:p>
            <a:pPr marL="0" indent="0">
              <a:buNone/>
            </a:pPr>
            <a:r>
              <a:rPr lang="en-US" dirty="0"/>
              <a:t>ORDER BY </a:t>
            </a:r>
            <a:r>
              <a:rPr lang="en-US" dirty="0" err="1"/>
              <a:t>branch.branchno</a:t>
            </a:r>
            <a:r>
              <a:rPr lang="en-US" dirty="0"/>
              <a:t>;</a:t>
            </a:r>
            <a:endParaRPr lang="en-US" sz="2400" dirty="0"/>
          </a:p>
        </p:txBody>
      </p:sp>
      <p:sp>
        <p:nvSpPr>
          <p:cNvPr id="4" name="Slide Number Placeholder 3">
            <a:extLst>
              <a:ext uri="{FF2B5EF4-FFF2-40B4-BE49-F238E27FC236}">
                <a16:creationId xmlns:a16="http://schemas.microsoft.com/office/drawing/2014/main" id="{55BFDCD9-E662-43A9-A81B-10B9DFE44944}"/>
              </a:ext>
            </a:extLst>
          </p:cNvPr>
          <p:cNvSpPr>
            <a:spLocks noGrp="1"/>
          </p:cNvSpPr>
          <p:nvPr>
            <p:ph type="sldNum" sz="quarter" idx="12"/>
          </p:nvPr>
        </p:nvSpPr>
        <p:spPr/>
        <p:txBody>
          <a:bodyPr/>
          <a:lstStyle/>
          <a:p>
            <a:fld id="{276E6747-FF29-4557-B0A4-5ABB596E72DC}"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EC24B8AA-042A-4877-B037-73ECA3BE8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623" y="3275680"/>
            <a:ext cx="5552040" cy="276568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51CAFA51-3C1A-4E95-B11A-03A813608BEE}"/>
                  </a:ext>
                </a:extLst>
              </p14:cNvPr>
              <p14:cNvContentPartPr/>
              <p14:nvPr/>
            </p14:nvContentPartPr>
            <p14:xfrm>
              <a:off x="1643040" y="2107440"/>
              <a:ext cx="1652400" cy="71640"/>
            </p14:xfrm>
          </p:contentPart>
        </mc:Choice>
        <mc:Fallback xmlns="">
          <p:pic>
            <p:nvPicPr>
              <p:cNvPr id="8" name="Ink 7">
                <a:extLst>
                  <a:ext uri="{FF2B5EF4-FFF2-40B4-BE49-F238E27FC236}">
                    <a16:creationId xmlns:a16="http://schemas.microsoft.com/office/drawing/2014/main" id="{51CAFA51-3C1A-4E95-B11A-03A813608BEE}"/>
                  </a:ext>
                </a:extLst>
              </p:cNvPr>
              <p:cNvPicPr/>
              <p:nvPr/>
            </p:nvPicPr>
            <p:blipFill>
              <a:blip r:embed="rId4"/>
              <a:stretch>
                <a:fillRect/>
              </a:stretch>
            </p:blipFill>
            <p:spPr>
              <a:xfrm>
                <a:off x="1627200" y="2044080"/>
                <a:ext cx="16837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9A4A91EB-4C10-4153-817C-D40E7820911B}"/>
                  </a:ext>
                </a:extLst>
              </p14:cNvPr>
              <p14:cNvContentPartPr/>
              <p14:nvPr/>
            </p14:nvContentPartPr>
            <p14:xfrm>
              <a:off x="3473640" y="2062800"/>
              <a:ext cx="1116720" cy="45000"/>
            </p14:xfrm>
          </p:contentPart>
        </mc:Choice>
        <mc:Fallback xmlns="">
          <p:pic>
            <p:nvPicPr>
              <p:cNvPr id="9" name="Ink 8">
                <a:extLst>
                  <a:ext uri="{FF2B5EF4-FFF2-40B4-BE49-F238E27FC236}">
                    <a16:creationId xmlns:a16="http://schemas.microsoft.com/office/drawing/2014/main" id="{9A4A91EB-4C10-4153-817C-D40E7820911B}"/>
                  </a:ext>
                </a:extLst>
              </p:cNvPr>
              <p:cNvPicPr/>
              <p:nvPr/>
            </p:nvPicPr>
            <p:blipFill>
              <a:blip r:embed="rId6"/>
              <a:stretch>
                <a:fillRect/>
              </a:stretch>
            </p:blipFill>
            <p:spPr>
              <a:xfrm>
                <a:off x="3457800" y="1999440"/>
                <a:ext cx="11480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3C44AA4-B3A5-49A6-BC16-85B5260BD758}"/>
                  </a:ext>
                </a:extLst>
              </p14:cNvPr>
              <p14:cNvContentPartPr/>
              <p14:nvPr/>
            </p14:nvContentPartPr>
            <p14:xfrm>
              <a:off x="4732560" y="2080440"/>
              <a:ext cx="1259640" cy="116640"/>
            </p14:xfrm>
          </p:contentPart>
        </mc:Choice>
        <mc:Fallback xmlns="">
          <p:pic>
            <p:nvPicPr>
              <p:cNvPr id="10" name="Ink 9">
                <a:extLst>
                  <a:ext uri="{FF2B5EF4-FFF2-40B4-BE49-F238E27FC236}">
                    <a16:creationId xmlns:a16="http://schemas.microsoft.com/office/drawing/2014/main" id="{C3C44AA4-B3A5-49A6-BC16-85B5260BD758}"/>
                  </a:ext>
                </a:extLst>
              </p:cNvPr>
              <p:cNvPicPr/>
              <p:nvPr/>
            </p:nvPicPr>
            <p:blipFill>
              <a:blip r:embed="rId8"/>
              <a:stretch>
                <a:fillRect/>
              </a:stretch>
            </p:blipFill>
            <p:spPr>
              <a:xfrm>
                <a:off x="4716720" y="2017080"/>
                <a:ext cx="129096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4CC57E73-7FA4-4C06-A676-A61D540C51D1}"/>
                  </a:ext>
                </a:extLst>
              </p14:cNvPr>
              <p14:cNvContentPartPr/>
              <p14:nvPr/>
            </p14:nvContentPartPr>
            <p14:xfrm>
              <a:off x="6224040" y="2116440"/>
              <a:ext cx="1143360" cy="62640"/>
            </p14:xfrm>
          </p:contentPart>
        </mc:Choice>
        <mc:Fallback xmlns="">
          <p:pic>
            <p:nvPicPr>
              <p:cNvPr id="11" name="Ink 10">
                <a:extLst>
                  <a:ext uri="{FF2B5EF4-FFF2-40B4-BE49-F238E27FC236}">
                    <a16:creationId xmlns:a16="http://schemas.microsoft.com/office/drawing/2014/main" id="{4CC57E73-7FA4-4C06-A676-A61D540C51D1}"/>
                  </a:ext>
                </a:extLst>
              </p:cNvPr>
              <p:cNvPicPr/>
              <p:nvPr/>
            </p:nvPicPr>
            <p:blipFill>
              <a:blip r:embed="rId10"/>
              <a:stretch>
                <a:fillRect/>
              </a:stretch>
            </p:blipFill>
            <p:spPr>
              <a:xfrm>
                <a:off x="6208200" y="2053080"/>
                <a:ext cx="11746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7A90F3B6-7D14-40A0-8912-881197E6E0DF}"/>
                  </a:ext>
                </a:extLst>
              </p14:cNvPr>
              <p14:cNvContentPartPr/>
              <p14:nvPr/>
            </p14:nvContentPartPr>
            <p14:xfrm>
              <a:off x="6420600" y="3714840"/>
              <a:ext cx="580680" cy="27000"/>
            </p14:xfrm>
          </p:contentPart>
        </mc:Choice>
        <mc:Fallback xmlns="">
          <p:pic>
            <p:nvPicPr>
              <p:cNvPr id="12" name="Ink 11">
                <a:extLst>
                  <a:ext uri="{FF2B5EF4-FFF2-40B4-BE49-F238E27FC236}">
                    <a16:creationId xmlns:a16="http://schemas.microsoft.com/office/drawing/2014/main" id="{7A90F3B6-7D14-40A0-8912-881197E6E0DF}"/>
                  </a:ext>
                </a:extLst>
              </p:cNvPr>
              <p:cNvPicPr/>
              <p:nvPr/>
            </p:nvPicPr>
            <p:blipFill>
              <a:blip r:embed="rId12"/>
              <a:stretch>
                <a:fillRect/>
              </a:stretch>
            </p:blipFill>
            <p:spPr>
              <a:xfrm>
                <a:off x="6404760" y="3651480"/>
                <a:ext cx="6120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B258E75D-BA61-415C-8802-2D161BFFA109}"/>
                  </a:ext>
                </a:extLst>
              </p14:cNvPr>
              <p14:cNvContentPartPr/>
              <p14:nvPr/>
            </p14:nvContentPartPr>
            <p14:xfrm>
              <a:off x="7545600" y="3687840"/>
              <a:ext cx="589680" cy="9360"/>
            </p14:xfrm>
          </p:contentPart>
        </mc:Choice>
        <mc:Fallback xmlns="">
          <p:pic>
            <p:nvPicPr>
              <p:cNvPr id="13" name="Ink 12">
                <a:extLst>
                  <a:ext uri="{FF2B5EF4-FFF2-40B4-BE49-F238E27FC236}">
                    <a16:creationId xmlns:a16="http://schemas.microsoft.com/office/drawing/2014/main" id="{B258E75D-BA61-415C-8802-2D161BFFA109}"/>
                  </a:ext>
                </a:extLst>
              </p:cNvPr>
              <p:cNvPicPr/>
              <p:nvPr/>
            </p:nvPicPr>
            <p:blipFill>
              <a:blip r:embed="rId14"/>
              <a:stretch>
                <a:fillRect/>
              </a:stretch>
            </p:blipFill>
            <p:spPr>
              <a:xfrm>
                <a:off x="7529760" y="3624480"/>
                <a:ext cx="6210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60507B02-2312-455B-8EB5-179950811C91}"/>
                  </a:ext>
                </a:extLst>
              </p14:cNvPr>
              <p14:cNvContentPartPr/>
              <p14:nvPr/>
            </p14:nvContentPartPr>
            <p14:xfrm>
              <a:off x="6438240" y="4902480"/>
              <a:ext cx="634320" cy="62640"/>
            </p14:xfrm>
          </p:contentPart>
        </mc:Choice>
        <mc:Fallback xmlns="">
          <p:pic>
            <p:nvPicPr>
              <p:cNvPr id="14" name="Ink 13">
                <a:extLst>
                  <a:ext uri="{FF2B5EF4-FFF2-40B4-BE49-F238E27FC236}">
                    <a16:creationId xmlns:a16="http://schemas.microsoft.com/office/drawing/2014/main" id="{60507B02-2312-455B-8EB5-179950811C91}"/>
                  </a:ext>
                </a:extLst>
              </p:cNvPr>
              <p:cNvPicPr/>
              <p:nvPr/>
            </p:nvPicPr>
            <p:blipFill>
              <a:blip r:embed="rId16"/>
              <a:stretch>
                <a:fillRect/>
              </a:stretch>
            </p:blipFill>
            <p:spPr>
              <a:xfrm>
                <a:off x="6422400" y="4839120"/>
                <a:ext cx="6656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B55B463C-FE3E-46E0-9951-BDA1B301AD15}"/>
                  </a:ext>
                </a:extLst>
              </p14:cNvPr>
              <p14:cNvContentPartPr/>
              <p14:nvPr/>
            </p14:nvContentPartPr>
            <p14:xfrm>
              <a:off x="7572240" y="4902480"/>
              <a:ext cx="589680" cy="45000"/>
            </p14:xfrm>
          </p:contentPart>
        </mc:Choice>
        <mc:Fallback xmlns="">
          <p:pic>
            <p:nvPicPr>
              <p:cNvPr id="15" name="Ink 14">
                <a:extLst>
                  <a:ext uri="{FF2B5EF4-FFF2-40B4-BE49-F238E27FC236}">
                    <a16:creationId xmlns:a16="http://schemas.microsoft.com/office/drawing/2014/main" id="{B55B463C-FE3E-46E0-9951-BDA1B301AD15}"/>
                  </a:ext>
                </a:extLst>
              </p:cNvPr>
              <p:cNvPicPr/>
              <p:nvPr/>
            </p:nvPicPr>
            <p:blipFill>
              <a:blip r:embed="rId18"/>
              <a:stretch>
                <a:fillRect/>
              </a:stretch>
            </p:blipFill>
            <p:spPr>
              <a:xfrm>
                <a:off x="7556400" y="4839120"/>
                <a:ext cx="621000" cy="171720"/>
              </a:xfrm>
              <a:prstGeom prst="rect">
                <a:avLst/>
              </a:prstGeom>
            </p:spPr>
          </p:pic>
        </mc:Fallback>
      </mc:AlternateContent>
    </p:spTree>
    <p:extLst>
      <p:ext uri="{BB962C8B-B14F-4D97-AF65-F5344CB8AC3E}">
        <p14:creationId xmlns:p14="http://schemas.microsoft.com/office/powerpoint/2010/main" val="4116398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5CE0-4C1B-487E-87FC-8560F3CA1F64}"/>
              </a:ext>
            </a:extLst>
          </p:cNvPr>
          <p:cNvSpPr>
            <a:spLocks noGrp="1"/>
          </p:cNvSpPr>
          <p:nvPr>
            <p:ph type="title"/>
          </p:nvPr>
        </p:nvSpPr>
        <p:spPr>
          <a:xfrm>
            <a:off x="677334" y="168812"/>
            <a:ext cx="8596668" cy="1252025"/>
          </a:xfrm>
        </p:spPr>
        <p:txBody>
          <a:bodyPr/>
          <a:lstStyle/>
          <a:p>
            <a:r>
              <a:rPr lang="en-US" dirty="0"/>
              <a:t>Generate a report for total salary of each branch</a:t>
            </a:r>
          </a:p>
        </p:txBody>
      </p:sp>
      <p:sp>
        <p:nvSpPr>
          <p:cNvPr id="3" name="Content Placeholder 2">
            <a:extLst>
              <a:ext uri="{FF2B5EF4-FFF2-40B4-BE49-F238E27FC236}">
                <a16:creationId xmlns:a16="http://schemas.microsoft.com/office/drawing/2014/main" id="{49A2C6F2-584F-4575-864A-8D1DC2C91341}"/>
              </a:ext>
            </a:extLst>
          </p:cNvPr>
          <p:cNvSpPr>
            <a:spLocks noGrp="1"/>
          </p:cNvSpPr>
          <p:nvPr>
            <p:ph idx="1"/>
          </p:nvPr>
        </p:nvSpPr>
        <p:spPr>
          <a:xfrm>
            <a:off x="677334" y="1420837"/>
            <a:ext cx="8596668" cy="4620525"/>
          </a:xfrm>
        </p:spPr>
        <p:txBody>
          <a:bodyPr/>
          <a:lstStyle/>
          <a:p>
            <a:r>
              <a:rPr lang="en-US" dirty="0"/>
              <a:t>select </a:t>
            </a:r>
            <a:r>
              <a:rPr lang="en-US" dirty="0" err="1"/>
              <a:t>branch.branchno</a:t>
            </a:r>
            <a:r>
              <a:rPr lang="en-US" dirty="0"/>
              <a:t>, </a:t>
            </a:r>
            <a:r>
              <a:rPr lang="en-US" dirty="0" err="1"/>
              <a:t>branch.city</a:t>
            </a:r>
            <a:r>
              <a:rPr lang="en-US" dirty="0"/>
              <a:t>, sum(</a:t>
            </a:r>
            <a:r>
              <a:rPr lang="en-US" dirty="0" err="1"/>
              <a:t>staff.salary</a:t>
            </a:r>
            <a:r>
              <a:rPr lang="en-US" dirty="0"/>
              <a:t>) As [Branch Salary]</a:t>
            </a:r>
          </a:p>
          <a:p>
            <a:pPr marL="0" indent="0">
              <a:buNone/>
            </a:pPr>
            <a:r>
              <a:rPr lang="en-US" dirty="0"/>
              <a:t>	from branch left join staff on </a:t>
            </a:r>
            <a:r>
              <a:rPr lang="en-US" dirty="0" err="1"/>
              <a:t>Branch.branchno</a:t>
            </a:r>
            <a:r>
              <a:rPr lang="en-US" dirty="0"/>
              <a:t>  = </a:t>
            </a:r>
            <a:r>
              <a:rPr lang="en-US" dirty="0" err="1"/>
              <a:t>staff.branchno</a:t>
            </a:r>
            <a:r>
              <a:rPr lang="en-US" dirty="0"/>
              <a:t> </a:t>
            </a:r>
          </a:p>
          <a:p>
            <a:pPr marL="0" indent="0">
              <a:buNone/>
            </a:pPr>
            <a:r>
              <a:rPr lang="en-US" dirty="0"/>
              <a:t>	Group by </a:t>
            </a:r>
            <a:r>
              <a:rPr lang="en-US" dirty="0" err="1"/>
              <a:t>branch.branchNo,branch.city</a:t>
            </a:r>
            <a:endParaRPr lang="en-US" dirty="0"/>
          </a:p>
          <a:p>
            <a:pPr marL="0" indent="0">
              <a:buNone/>
            </a:pPr>
            <a:r>
              <a:rPr lang="en-US" dirty="0"/>
              <a:t>	order by </a:t>
            </a:r>
            <a:r>
              <a:rPr lang="en-US" dirty="0" err="1"/>
              <a:t>branchno</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32D99DE-6730-4AC5-AC58-3B338D0FC7F0}"/>
              </a:ext>
            </a:extLst>
          </p:cNvPr>
          <p:cNvSpPr>
            <a:spLocks noGrp="1"/>
          </p:cNvSpPr>
          <p:nvPr>
            <p:ph type="sldNum" sz="quarter" idx="12"/>
          </p:nvPr>
        </p:nvSpPr>
        <p:spPr/>
        <p:txBody>
          <a:bodyPr/>
          <a:lstStyle/>
          <a:p>
            <a:fld id="{276E6747-FF29-4557-B0A4-5ABB596E72DC}"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160004BF-DA30-4D2E-8E7D-E12F6381A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6" y="3319975"/>
            <a:ext cx="6035040" cy="2532185"/>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22BF18E1-DE86-4194-870D-66D413015D2E}"/>
                  </a:ext>
                </a:extLst>
              </p14:cNvPr>
              <p14:cNvContentPartPr/>
              <p14:nvPr/>
            </p14:nvContentPartPr>
            <p14:xfrm>
              <a:off x="6018480" y="3857760"/>
              <a:ext cx="795240" cy="89640"/>
            </p14:xfrm>
          </p:contentPart>
        </mc:Choice>
        <mc:Fallback xmlns="">
          <p:pic>
            <p:nvPicPr>
              <p:cNvPr id="7" name="Ink 6">
                <a:extLst>
                  <a:ext uri="{FF2B5EF4-FFF2-40B4-BE49-F238E27FC236}">
                    <a16:creationId xmlns:a16="http://schemas.microsoft.com/office/drawing/2014/main" id="{22BF18E1-DE86-4194-870D-66D413015D2E}"/>
                  </a:ext>
                </a:extLst>
              </p:cNvPr>
              <p:cNvPicPr/>
              <p:nvPr/>
            </p:nvPicPr>
            <p:blipFill>
              <a:blip r:embed="rId4"/>
              <a:stretch>
                <a:fillRect/>
              </a:stretch>
            </p:blipFill>
            <p:spPr>
              <a:xfrm>
                <a:off x="6002640" y="3794400"/>
                <a:ext cx="82656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339A25B-A11C-4E37-84A9-0691FCF26C85}"/>
                  </a:ext>
                </a:extLst>
              </p14:cNvPr>
              <p14:cNvContentPartPr/>
              <p14:nvPr/>
            </p14:nvContentPartPr>
            <p14:xfrm>
              <a:off x="6036480" y="4714920"/>
              <a:ext cx="848520" cy="107640"/>
            </p14:xfrm>
          </p:contentPart>
        </mc:Choice>
        <mc:Fallback xmlns="">
          <p:pic>
            <p:nvPicPr>
              <p:cNvPr id="8" name="Ink 7">
                <a:extLst>
                  <a:ext uri="{FF2B5EF4-FFF2-40B4-BE49-F238E27FC236}">
                    <a16:creationId xmlns:a16="http://schemas.microsoft.com/office/drawing/2014/main" id="{E339A25B-A11C-4E37-84A9-0691FCF26C85}"/>
                  </a:ext>
                </a:extLst>
              </p:cNvPr>
              <p:cNvPicPr/>
              <p:nvPr/>
            </p:nvPicPr>
            <p:blipFill>
              <a:blip r:embed="rId6"/>
              <a:stretch>
                <a:fillRect/>
              </a:stretch>
            </p:blipFill>
            <p:spPr>
              <a:xfrm>
                <a:off x="6020640" y="4651560"/>
                <a:ext cx="8798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16ED09-54F1-40AA-9764-18A254E7B672}"/>
                  </a:ext>
                </a:extLst>
              </p14:cNvPr>
              <p14:cNvContentPartPr/>
              <p14:nvPr/>
            </p14:nvContentPartPr>
            <p14:xfrm>
              <a:off x="2634120" y="4705920"/>
              <a:ext cx="3795480" cy="161280"/>
            </p14:xfrm>
          </p:contentPart>
        </mc:Choice>
        <mc:Fallback xmlns="">
          <p:pic>
            <p:nvPicPr>
              <p:cNvPr id="9" name="Ink 8">
                <a:extLst>
                  <a:ext uri="{FF2B5EF4-FFF2-40B4-BE49-F238E27FC236}">
                    <a16:creationId xmlns:a16="http://schemas.microsoft.com/office/drawing/2014/main" id="{0016ED09-54F1-40AA-9764-18A254E7B672}"/>
                  </a:ext>
                </a:extLst>
              </p:cNvPr>
              <p:cNvPicPr/>
              <p:nvPr/>
            </p:nvPicPr>
            <p:blipFill>
              <a:blip r:embed="rId8"/>
              <a:stretch>
                <a:fillRect/>
              </a:stretch>
            </p:blipFill>
            <p:spPr>
              <a:xfrm>
                <a:off x="2618280" y="4642560"/>
                <a:ext cx="38268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65958FEA-A547-4ED0-8CCB-B26BE96FF1A7}"/>
                  </a:ext>
                </a:extLst>
              </p14:cNvPr>
              <p14:cNvContentPartPr/>
              <p14:nvPr/>
            </p14:nvContentPartPr>
            <p14:xfrm>
              <a:off x="2678760" y="3821760"/>
              <a:ext cx="4233240" cy="161280"/>
            </p14:xfrm>
          </p:contentPart>
        </mc:Choice>
        <mc:Fallback xmlns="">
          <p:pic>
            <p:nvPicPr>
              <p:cNvPr id="10" name="Ink 9">
                <a:extLst>
                  <a:ext uri="{FF2B5EF4-FFF2-40B4-BE49-F238E27FC236}">
                    <a16:creationId xmlns:a16="http://schemas.microsoft.com/office/drawing/2014/main" id="{65958FEA-A547-4ED0-8CCB-B26BE96FF1A7}"/>
                  </a:ext>
                </a:extLst>
              </p:cNvPr>
              <p:cNvPicPr/>
              <p:nvPr/>
            </p:nvPicPr>
            <p:blipFill>
              <a:blip r:embed="rId10"/>
              <a:stretch>
                <a:fillRect/>
              </a:stretch>
            </p:blipFill>
            <p:spPr>
              <a:xfrm>
                <a:off x="2662920" y="3758400"/>
                <a:ext cx="4264560" cy="288000"/>
              </a:xfrm>
              <a:prstGeom prst="rect">
                <a:avLst/>
              </a:prstGeom>
            </p:spPr>
          </p:pic>
        </mc:Fallback>
      </mc:AlternateContent>
    </p:spTree>
    <p:extLst>
      <p:ext uri="{BB962C8B-B14F-4D97-AF65-F5344CB8AC3E}">
        <p14:creationId xmlns:p14="http://schemas.microsoft.com/office/powerpoint/2010/main" val="31617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83E6-2CCF-4F27-B6DA-65F3C1C03162}"/>
              </a:ext>
            </a:extLst>
          </p:cNvPr>
          <p:cNvSpPr>
            <a:spLocks noGrp="1"/>
          </p:cNvSpPr>
          <p:nvPr>
            <p:ph type="title"/>
          </p:nvPr>
        </p:nvSpPr>
        <p:spPr>
          <a:xfrm>
            <a:off x="677334" y="225084"/>
            <a:ext cx="8596668" cy="661182"/>
          </a:xfrm>
        </p:spPr>
        <p:txBody>
          <a:bodyPr/>
          <a:lstStyle/>
          <a:p>
            <a:r>
              <a:rPr lang="en-US" dirty="0"/>
              <a:t>SQL RIGHT OUTER JOIN</a:t>
            </a:r>
          </a:p>
        </p:txBody>
      </p:sp>
      <p:sp>
        <p:nvSpPr>
          <p:cNvPr id="3" name="Content Placeholder 2">
            <a:extLst>
              <a:ext uri="{FF2B5EF4-FFF2-40B4-BE49-F238E27FC236}">
                <a16:creationId xmlns:a16="http://schemas.microsoft.com/office/drawing/2014/main" id="{A71134F7-3C18-4D54-B235-151DA691495A}"/>
              </a:ext>
            </a:extLst>
          </p:cNvPr>
          <p:cNvSpPr>
            <a:spLocks noGrp="1"/>
          </p:cNvSpPr>
          <p:nvPr>
            <p:ph idx="1"/>
          </p:nvPr>
        </p:nvSpPr>
        <p:spPr>
          <a:xfrm>
            <a:off x="677333" y="886266"/>
            <a:ext cx="9226321" cy="5746650"/>
          </a:xfrm>
        </p:spPr>
        <p:txBody>
          <a:bodyPr/>
          <a:lstStyle/>
          <a:p>
            <a:r>
              <a:rPr lang="en-US" dirty="0"/>
              <a:t>The RIGHT JOIN keyword returns all records from the right table (table2), and the matched records from the left table (table1). The result is NULL from the left side, when there is no match.</a:t>
            </a:r>
          </a:p>
          <a:p>
            <a:endParaRPr lang="en-US" dirty="0"/>
          </a:p>
        </p:txBody>
      </p:sp>
      <p:sp>
        <p:nvSpPr>
          <p:cNvPr id="4" name="Slide Number Placeholder 3">
            <a:extLst>
              <a:ext uri="{FF2B5EF4-FFF2-40B4-BE49-F238E27FC236}">
                <a16:creationId xmlns:a16="http://schemas.microsoft.com/office/drawing/2014/main" id="{4E42FA83-76C1-4427-9A82-3B17CB8D8551}"/>
              </a:ext>
            </a:extLst>
          </p:cNvPr>
          <p:cNvSpPr>
            <a:spLocks noGrp="1"/>
          </p:cNvSpPr>
          <p:nvPr>
            <p:ph type="sldNum" sz="quarter" idx="12"/>
          </p:nvPr>
        </p:nvSpPr>
        <p:spPr/>
        <p:txBody>
          <a:bodyPr/>
          <a:lstStyle/>
          <a:p>
            <a:fld id="{276E6747-FF29-4557-B0A4-5ABB596E72DC}" type="slidenum">
              <a:rPr lang="en-US" smtClean="0"/>
              <a:t>12</a:t>
            </a:fld>
            <a:endParaRPr lang="en-US"/>
          </a:p>
        </p:txBody>
      </p:sp>
      <p:pic>
        <p:nvPicPr>
          <p:cNvPr id="7" name="Picture 6" descr="A screenshot of a cell phone&#10;&#10;Description automatically generated">
            <a:extLst>
              <a:ext uri="{FF2B5EF4-FFF2-40B4-BE49-F238E27FC236}">
                <a16:creationId xmlns:a16="http://schemas.microsoft.com/office/drawing/2014/main" id="{F0D80C29-2ECE-40BF-A593-9B0FC0FB8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037" y="2040556"/>
            <a:ext cx="6756381" cy="225757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E0457E17-C5DC-42BC-9BA9-20F12123D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11" y="4550202"/>
            <a:ext cx="9317607" cy="1952198"/>
          </a:xfrm>
          <a:prstGeom prst="rect">
            <a:avLst/>
          </a:prstGeom>
        </p:spPr>
      </p:pic>
      <p:pic>
        <p:nvPicPr>
          <p:cNvPr id="2050" name="Picture 2" descr="SQL RIGHT JOIN">
            <a:extLst>
              <a:ext uri="{FF2B5EF4-FFF2-40B4-BE49-F238E27FC236}">
                <a16:creationId xmlns:a16="http://schemas.microsoft.com/office/drawing/2014/main" id="{C7E2FBB2-D4E7-4A4E-9866-44337185B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2" y="2040556"/>
            <a:ext cx="2563514" cy="195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18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12AC2-AAD6-472F-8C9B-19F83E99BE51}"/>
              </a:ext>
            </a:extLst>
          </p:cNvPr>
          <p:cNvSpPr>
            <a:spLocks noGrp="1"/>
          </p:cNvSpPr>
          <p:nvPr>
            <p:ph idx="1"/>
          </p:nvPr>
        </p:nvSpPr>
        <p:spPr>
          <a:xfrm>
            <a:off x="140677" y="451513"/>
            <a:ext cx="11934661" cy="6250249"/>
          </a:xfrm>
        </p:spPr>
        <p:txBody>
          <a:bodyPr/>
          <a:lstStyle/>
          <a:p>
            <a:r>
              <a:rPr lang="en-US" dirty="0"/>
              <a:t>SELECT </a:t>
            </a:r>
            <a:r>
              <a:rPr lang="en-US" i="1" dirty="0" err="1"/>
              <a:t>column_name</a:t>
            </a:r>
            <a:r>
              <a:rPr lang="en-US" i="1" dirty="0"/>
              <a:t>(s)</a:t>
            </a:r>
            <a:br>
              <a:rPr lang="en-US" sz="3200" dirty="0"/>
            </a:br>
            <a:r>
              <a:rPr lang="en-US" dirty="0"/>
              <a:t>FROM </a:t>
            </a:r>
            <a:r>
              <a:rPr lang="en-US" i="1" dirty="0"/>
              <a:t>table1</a:t>
            </a:r>
            <a:br>
              <a:rPr lang="en-US" sz="3200" dirty="0"/>
            </a:br>
            <a:r>
              <a:rPr lang="en-US" dirty="0"/>
              <a:t>RIGHT JOIN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p>
          <a:p>
            <a:endParaRPr lang="en-US" dirty="0"/>
          </a:p>
          <a:p>
            <a:r>
              <a:rPr lang="en-US" dirty="0"/>
              <a:t>select * from staff right join </a:t>
            </a:r>
            <a:r>
              <a:rPr lang="en-US" dirty="0" err="1"/>
              <a:t>PropertyForRent</a:t>
            </a:r>
            <a:r>
              <a:rPr lang="en-US" dirty="0"/>
              <a:t> on </a:t>
            </a:r>
            <a:r>
              <a:rPr lang="en-US" dirty="0" err="1"/>
              <a:t>staff.staffno</a:t>
            </a:r>
            <a:r>
              <a:rPr lang="en-US" dirty="0"/>
              <a:t> = </a:t>
            </a:r>
            <a:r>
              <a:rPr lang="en-US" dirty="0" err="1"/>
              <a:t>PropertyForRent.staffno</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41E4AE6-A8C2-4DAD-9650-4AE37A6DDA6D}"/>
              </a:ext>
            </a:extLst>
          </p:cNvPr>
          <p:cNvSpPr>
            <a:spLocks noGrp="1"/>
          </p:cNvSpPr>
          <p:nvPr>
            <p:ph type="sldNum" sz="quarter" idx="12"/>
          </p:nvPr>
        </p:nvSpPr>
        <p:spPr/>
        <p:txBody>
          <a:bodyPr/>
          <a:lstStyle/>
          <a:p>
            <a:fld id="{276E6747-FF29-4557-B0A4-5ABB596E72DC}" type="slidenum">
              <a:rPr lang="en-US" smtClean="0"/>
              <a:t>13</a:t>
            </a:fld>
            <a:endParaRPr lang="en-US"/>
          </a:p>
        </p:txBody>
      </p:sp>
      <p:pic>
        <p:nvPicPr>
          <p:cNvPr id="6" name="Picture 5" descr="A screenshot of a computer&#10;&#10;Description automatically generated">
            <a:extLst>
              <a:ext uri="{FF2B5EF4-FFF2-40B4-BE49-F238E27FC236}">
                <a16:creationId xmlns:a16="http://schemas.microsoft.com/office/drawing/2014/main" id="{ACD09B27-1B68-4352-BEBC-1112DE230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89" y="2800033"/>
            <a:ext cx="11398005" cy="3241329"/>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E14C70F-C89C-49D8-B084-2DCF937FE785}"/>
                  </a:ext>
                </a:extLst>
              </p14:cNvPr>
              <p14:cNvContentPartPr/>
              <p14:nvPr/>
            </p14:nvContentPartPr>
            <p14:xfrm>
              <a:off x="5295240" y="2759400"/>
              <a:ext cx="63000" cy="3402360"/>
            </p14:xfrm>
          </p:contentPart>
        </mc:Choice>
        <mc:Fallback xmlns="">
          <p:pic>
            <p:nvPicPr>
              <p:cNvPr id="7" name="Ink 6">
                <a:extLst>
                  <a:ext uri="{FF2B5EF4-FFF2-40B4-BE49-F238E27FC236}">
                    <a16:creationId xmlns:a16="http://schemas.microsoft.com/office/drawing/2014/main" id="{FE14C70F-C89C-49D8-B084-2DCF937FE785}"/>
                  </a:ext>
                </a:extLst>
              </p:cNvPr>
              <p:cNvPicPr/>
              <p:nvPr/>
            </p:nvPicPr>
            <p:blipFill>
              <a:blip r:embed="rId4"/>
              <a:stretch>
                <a:fillRect/>
              </a:stretch>
            </p:blipFill>
            <p:spPr>
              <a:xfrm>
                <a:off x="5279400" y="2696040"/>
                <a:ext cx="94320" cy="3529080"/>
              </a:xfrm>
              <a:prstGeom prst="rect">
                <a:avLst/>
              </a:prstGeom>
            </p:spPr>
          </p:pic>
        </mc:Fallback>
      </mc:AlternateContent>
      <p:sp>
        <p:nvSpPr>
          <p:cNvPr id="9" name="Rectangle 8">
            <a:extLst>
              <a:ext uri="{FF2B5EF4-FFF2-40B4-BE49-F238E27FC236}">
                <a16:creationId xmlns:a16="http://schemas.microsoft.com/office/drawing/2014/main" id="{4CBF0658-160E-4FA2-98DC-3A693E23468F}"/>
              </a:ext>
            </a:extLst>
          </p:cNvPr>
          <p:cNvSpPr/>
          <p:nvPr/>
        </p:nvSpPr>
        <p:spPr>
          <a:xfrm>
            <a:off x="98467" y="6006910"/>
            <a:ext cx="1156944" cy="703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SG5</a:t>
            </a:r>
          </a:p>
          <a:p>
            <a:pPr algn="ctr"/>
            <a:r>
              <a:rPr lang="en-US" dirty="0"/>
              <a:t>SL21</a:t>
            </a:r>
          </a:p>
        </p:txBody>
      </p:sp>
    </p:spTree>
    <p:extLst>
      <p:ext uri="{BB962C8B-B14F-4D97-AF65-F5344CB8AC3E}">
        <p14:creationId xmlns:p14="http://schemas.microsoft.com/office/powerpoint/2010/main" val="798959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2864-A9C2-4D64-B400-4458826C43E1}"/>
              </a:ext>
            </a:extLst>
          </p:cNvPr>
          <p:cNvSpPr>
            <a:spLocks noGrp="1"/>
          </p:cNvSpPr>
          <p:nvPr>
            <p:ph type="title"/>
          </p:nvPr>
        </p:nvSpPr>
        <p:spPr>
          <a:xfrm>
            <a:off x="677334" y="156238"/>
            <a:ext cx="9044620" cy="1067594"/>
          </a:xfrm>
        </p:spPr>
        <p:txBody>
          <a:bodyPr>
            <a:normAutofit fontScale="90000"/>
          </a:bodyPr>
          <a:lstStyle/>
          <a:p>
            <a:r>
              <a:rPr lang="en-US" dirty="0"/>
              <a:t>Detail of all properties with the detail of staff who assigned each property</a:t>
            </a:r>
          </a:p>
        </p:txBody>
      </p:sp>
      <p:sp>
        <p:nvSpPr>
          <p:cNvPr id="3" name="Content Placeholder 2">
            <a:extLst>
              <a:ext uri="{FF2B5EF4-FFF2-40B4-BE49-F238E27FC236}">
                <a16:creationId xmlns:a16="http://schemas.microsoft.com/office/drawing/2014/main" id="{97659539-9989-49F6-A9DD-5444FC757F91}"/>
              </a:ext>
            </a:extLst>
          </p:cNvPr>
          <p:cNvSpPr>
            <a:spLocks noGrp="1"/>
          </p:cNvSpPr>
          <p:nvPr>
            <p:ph idx="1"/>
          </p:nvPr>
        </p:nvSpPr>
        <p:spPr>
          <a:xfrm>
            <a:off x="677334" y="1223833"/>
            <a:ext cx="11044974" cy="5182654"/>
          </a:xfrm>
        </p:spPr>
        <p:txBody>
          <a:bodyPr/>
          <a:lstStyle/>
          <a:p>
            <a:r>
              <a:rPr lang="en-US" dirty="0"/>
              <a:t>select </a:t>
            </a:r>
            <a:r>
              <a:rPr lang="en-US" dirty="0" err="1"/>
              <a:t>staff.staffno</a:t>
            </a:r>
            <a:r>
              <a:rPr lang="en-US" dirty="0"/>
              <a:t>, </a:t>
            </a:r>
            <a:r>
              <a:rPr lang="en-US" dirty="0" err="1"/>
              <a:t>staff.fname,staff.position</a:t>
            </a:r>
            <a:r>
              <a:rPr lang="en-US" dirty="0"/>
              <a:t>, propertyforrent.* </a:t>
            </a:r>
          </a:p>
          <a:p>
            <a:pPr marL="0" indent="0">
              <a:buNone/>
            </a:pPr>
            <a:r>
              <a:rPr lang="en-US" dirty="0"/>
              <a:t>      from staff right join </a:t>
            </a:r>
            <a:r>
              <a:rPr lang="en-US" dirty="0" err="1"/>
              <a:t>PropertyForRent</a:t>
            </a:r>
            <a:r>
              <a:rPr lang="en-US" dirty="0"/>
              <a:t> on </a:t>
            </a:r>
            <a:r>
              <a:rPr lang="en-US" dirty="0" err="1"/>
              <a:t>staff.staffno</a:t>
            </a:r>
            <a:r>
              <a:rPr lang="en-US" dirty="0"/>
              <a:t> =</a:t>
            </a:r>
            <a:r>
              <a:rPr lang="en-US" dirty="0" err="1"/>
              <a:t>PropertyForRent.staffno</a:t>
            </a:r>
            <a:endParaRPr lang="en-US" dirty="0"/>
          </a:p>
          <a:p>
            <a:pPr marL="0" indent="0">
              <a:buNone/>
            </a:pPr>
            <a:r>
              <a:rPr lang="en-US" dirty="0"/>
              <a:t>      order by </a:t>
            </a:r>
            <a:r>
              <a:rPr lang="en-US" dirty="0" err="1"/>
              <a:t>propertyforrent.propertyNo</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1B14027-543C-4AC3-80DB-D4C6FEA8E61B}"/>
              </a:ext>
            </a:extLst>
          </p:cNvPr>
          <p:cNvSpPr>
            <a:spLocks noGrp="1"/>
          </p:cNvSpPr>
          <p:nvPr>
            <p:ph type="sldNum" sz="quarter" idx="12"/>
          </p:nvPr>
        </p:nvSpPr>
        <p:spPr/>
        <p:txBody>
          <a:bodyPr/>
          <a:lstStyle/>
          <a:p>
            <a:fld id="{276E6747-FF29-4557-B0A4-5ABB596E72DC}" type="slidenum">
              <a:rPr lang="en-US" smtClean="0"/>
              <a:t>14</a:t>
            </a:fld>
            <a:endParaRPr lang="en-US"/>
          </a:p>
        </p:txBody>
      </p:sp>
      <p:pic>
        <p:nvPicPr>
          <p:cNvPr id="6" name="Picture 5" descr="A picture containing indoor, table, cabinet, wooden&#10;&#10;Description automatically generated">
            <a:extLst>
              <a:ext uri="{FF2B5EF4-FFF2-40B4-BE49-F238E27FC236}">
                <a16:creationId xmlns:a16="http://schemas.microsoft.com/office/drawing/2014/main" id="{60F109F6-6062-4ACA-B0A8-B575E1672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613" y="2593298"/>
            <a:ext cx="9044620" cy="3813189"/>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B193D37D-1E23-4F2F-A755-9366AA31DDA9}"/>
                  </a:ext>
                </a:extLst>
              </p14:cNvPr>
              <p14:cNvContentPartPr/>
              <p14:nvPr/>
            </p14:nvContentPartPr>
            <p14:xfrm>
              <a:off x="1348560" y="5322240"/>
              <a:ext cx="8733240" cy="116280"/>
            </p14:xfrm>
          </p:contentPart>
        </mc:Choice>
        <mc:Fallback xmlns="">
          <p:pic>
            <p:nvPicPr>
              <p:cNvPr id="7" name="Ink 6">
                <a:extLst>
                  <a:ext uri="{FF2B5EF4-FFF2-40B4-BE49-F238E27FC236}">
                    <a16:creationId xmlns:a16="http://schemas.microsoft.com/office/drawing/2014/main" id="{B193D37D-1E23-4F2F-A755-9366AA31DDA9}"/>
                  </a:ext>
                </a:extLst>
              </p:cNvPr>
              <p:cNvPicPr/>
              <p:nvPr/>
            </p:nvPicPr>
            <p:blipFill>
              <a:blip r:embed="rId4"/>
              <a:stretch>
                <a:fillRect/>
              </a:stretch>
            </p:blipFill>
            <p:spPr>
              <a:xfrm>
                <a:off x="1332720" y="5258880"/>
                <a:ext cx="87645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411F031-A469-4B0E-B349-26DE63862757}"/>
                  </a:ext>
                </a:extLst>
              </p14:cNvPr>
              <p14:cNvContentPartPr/>
              <p14:nvPr/>
            </p14:nvContentPartPr>
            <p14:xfrm>
              <a:off x="1410840" y="5429160"/>
              <a:ext cx="8742600" cy="259560"/>
            </p14:xfrm>
          </p:contentPart>
        </mc:Choice>
        <mc:Fallback xmlns="">
          <p:pic>
            <p:nvPicPr>
              <p:cNvPr id="8" name="Ink 7">
                <a:extLst>
                  <a:ext uri="{FF2B5EF4-FFF2-40B4-BE49-F238E27FC236}">
                    <a16:creationId xmlns:a16="http://schemas.microsoft.com/office/drawing/2014/main" id="{8411F031-A469-4B0E-B349-26DE63862757}"/>
                  </a:ext>
                </a:extLst>
              </p:cNvPr>
              <p:cNvPicPr/>
              <p:nvPr/>
            </p:nvPicPr>
            <p:blipFill>
              <a:blip r:embed="rId6"/>
              <a:stretch>
                <a:fillRect/>
              </a:stretch>
            </p:blipFill>
            <p:spPr>
              <a:xfrm>
                <a:off x="1395000" y="5365800"/>
                <a:ext cx="8773920" cy="386280"/>
              </a:xfrm>
              <a:prstGeom prst="rect">
                <a:avLst/>
              </a:prstGeom>
            </p:spPr>
          </p:pic>
        </mc:Fallback>
      </mc:AlternateContent>
    </p:spTree>
    <p:extLst>
      <p:ext uri="{BB962C8B-B14F-4D97-AF65-F5344CB8AC3E}">
        <p14:creationId xmlns:p14="http://schemas.microsoft.com/office/powerpoint/2010/main" val="3000453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022C-F436-49D0-AD9C-223ACDB97A68}"/>
              </a:ext>
            </a:extLst>
          </p:cNvPr>
          <p:cNvSpPr>
            <a:spLocks noGrp="1"/>
          </p:cNvSpPr>
          <p:nvPr>
            <p:ph type="title"/>
          </p:nvPr>
        </p:nvSpPr>
        <p:spPr>
          <a:xfrm>
            <a:off x="677334" y="182880"/>
            <a:ext cx="8596668" cy="656569"/>
          </a:xfrm>
        </p:spPr>
        <p:txBody>
          <a:bodyPr>
            <a:normAutofit/>
          </a:bodyPr>
          <a:lstStyle/>
          <a:p>
            <a:r>
              <a:rPr lang="en-US" dirty="0"/>
              <a:t>SQL FULL OUTER JOIN</a:t>
            </a:r>
          </a:p>
        </p:txBody>
      </p:sp>
      <p:sp>
        <p:nvSpPr>
          <p:cNvPr id="3" name="Content Placeholder 2">
            <a:extLst>
              <a:ext uri="{FF2B5EF4-FFF2-40B4-BE49-F238E27FC236}">
                <a16:creationId xmlns:a16="http://schemas.microsoft.com/office/drawing/2014/main" id="{F64F06D7-2D77-4996-BCB2-347301D8C2FD}"/>
              </a:ext>
            </a:extLst>
          </p:cNvPr>
          <p:cNvSpPr>
            <a:spLocks noGrp="1"/>
          </p:cNvSpPr>
          <p:nvPr>
            <p:ph idx="1"/>
          </p:nvPr>
        </p:nvSpPr>
        <p:spPr>
          <a:xfrm>
            <a:off x="677334" y="839450"/>
            <a:ext cx="8596668" cy="5392538"/>
          </a:xfrm>
        </p:spPr>
        <p:txBody>
          <a:bodyPr/>
          <a:lstStyle/>
          <a:p>
            <a:r>
              <a:rPr lang="en-US" dirty="0"/>
              <a:t>The FULL OUTER JOIN keyword returns all records when there is a match in left (table1) or right (table2) table records.</a:t>
            </a:r>
          </a:p>
          <a:p>
            <a:r>
              <a:rPr lang="en-US" b="1" dirty="0"/>
              <a:t>Note:</a:t>
            </a:r>
            <a:r>
              <a:rPr lang="en-US" dirty="0"/>
              <a:t> FULL OUTER JOIN can potentially return very large result-sets!</a:t>
            </a:r>
          </a:p>
          <a:p>
            <a:r>
              <a:rPr lang="en-US" b="1" dirty="0"/>
              <a:t>Tip:</a:t>
            </a:r>
            <a:r>
              <a:rPr lang="en-US" dirty="0"/>
              <a:t> FULL OUTER JOIN and FULL JOIN are the same.</a:t>
            </a:r>
          </a:p>
          <a:p>
            <a:endParaRPr lang="en-US" dirty="0"/>
          </a:p>
        </p:txBody>
      </p:sp>
      <p:sp>
        <p:nvSpPr>
          <p:cNvPr id="4" name="Slide Number Placeholder 3">
            <a:extLst>
              <a:ext uri="{FF2B5EF4-FFF2-40B4-BE49-F238E27FC236}">
                <a16:creationId xmlns:a16="http://schemas.microsoft.com/office/drawing/2014/main" id="{00A2FB17-1BD9-401F-A286-D474664041AE}"/>
              </a:ext>
            </a:extLst>
          </p:cNvPr>
          <p:cNvSpPr>
            <a:spLocks noGrp="1"/>
          </p:cNvSpPr>
          <p:nvPr>
            <p:ph type="sldNum" sz="quarter" idx="12"/>
          </p:nvPr>
        </p:nvSpPr>
        <p:spPr/>
        <p:txBody>
          <a:bodyPr/>
          <a:lstStyle/>
          <a:p>
            <a:fld id="{276E6747-FF29-4557-B0A4-5ABB596E72DC}" type="slidenum">
              <a:rPr lang="en-US" smtClean="0"/>
              <a:t>15</a:t>
            </a:fld>
            <a:endParaRPr lang="en-US"/>
          </a:p>
        </p:txBody>
      </p:sp>
      <p:pic>
        <p:nvPicPr>
          <p:cNvPr id="1026" name="Picture 2" descr="SQL FULL OUTER JOIN">
            <a:extLst>
              <a:ext uri="{FF2B5EF4-FFF2-40B4-BE49-F238E27FC236}">
                <a16:creationId xmlns:a16="http://schemas.microsoft.com/office/drawing/2014/main" id="{66C0044C-6118-4817-B9E4-2BEDE7C68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542" y="2385723"/>
            <a:ext cx="2691773" cy="163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27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E74FBF32-5BD9-49F5-9CBA-D666CF9DF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409" y="298241"/>
            <a:ext cx="6865034" cy="2866989"/>
          </a:xfrm>
          <a:prstGeom prst="rect">
            <a:avLst/>
          </a:prstGeom>
        </p:spPr>
      </p:pic>
      <p:sp>
        <p:nvSpPr>
          <p:cNvPr id="4" name="Slide Number Placeholder 3">
            <a:extLst>
              <a:ext uri="{FF2B5EF4-FFF2-40B4-BE49-F238E27FC236}">
                <a16:creationId xmlns:a16="http://schemas.microsoft.com/office/drawing/2014/main" id="{82E070AF-53EB-4971-8B7A-0706979E7D49}"/>
              </a:ext>
            </a:extLst>
          </p:cNvPr>
          <p:cNvSpPr>
            <a:spLocks noGrp="1"/>
          </p:cNvSpPr>
          <p:nvPr>
            <p:ph type="sldNum" sz="quarter" idx="12"/>
          </p:nvPr>
        </p:nvSpPr>
        <p:spPr/>
        <p:txBody>
          <a:bodyPr/>
          <a:lstStyle/>
          <a:p>
            <a:fld id="{276E6747-FF29-4557-B0A4-5ABB596E72DC}" type="slidenum">
              <a:rPr lang="en-US" smtClean="0"/>
              <a:t>16</a:t>
            </a:fld>
            <a:endParaRPr lang="en-US"/>
          </a:p>
        </p:txBody>
      </p:sp>
      <p:pic>
        <p:nvPicPr>
          <p:cNvPr id="9" name="Picture 8" descr="A screenshot of a cell phone&#10;&#10;Description automatically generated">
            <a:extLst>
              <a:ext uri="{FF2B5EF4-FFF2-40B4-BE49-F238E27FC236}">
                <a16:creationId xmlns:a16="http://schemas.microsoft.com/office/drawing/2014/main" id="{6824AD74-1A91-4BFC-A979-7E692B463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170" y="3291840"/>
            <a:ext cx="9317607" cy="3267918"/>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8895CE8-1FCA-4763-BBEE-DA970CED3F8B}"/>
                  </a:ext>
                </a:extLst>
              </p14:cNvPr>
              <p14:cNvContentPartPr/>
              <p14:nvPr/>
            </p14:nvContentPartPr>
            <p14:xfrm>
              <a:off x="2035800" y="839520"/>
              <a:ext cx="687960" cy="169920"/>
            </p14:xfrm>
          </p:contentPart>
        </mc:Choice>
        <mc:Fallback xmlns="">
          <p:pic>
            <p:nvPicPr>
              <p:cNvPr id="10" name="Ink 9">
                <a:extLst>
                  <a:ext uri="{FF2B5EF4-FFF2-40B4-BE49-F238E27FC236}">
                    <a16:creationId xmlns:a16="http://schemas.microsoft.com/office/drawing/2014/main" id="{C8895CE8-1FCA-4763-BBEE-DA970CED3F8B}"/>
                  </a:ext>
                </a:extLst>
              </p:cNvPr>
              <p:cNvPicPr/>
              <p:nvPr/>
            </p:nvPicPr>
            <p:blipFill>
              <a:blip r:embed="rId5"/>
              <a:stretch>
                <a:fillRect/>
              </a:stretch>
            </p:blipFill>
            <p:spPr>
              <a:xfrm>
                <a:off x="2019960" y="776160"/>
                <a:ext cx="71928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AE50B63B-6212-49D4-8C8E-B64911C450E2}"/>
                  </a:ext>
                </a:extLst>
              </p14:cNvPr>
              <p14:cNvContentPartPr/>
              <p14:nvPr/>
            </p14:nvContentPartPr>
            <p14:xfrm>
              <a:off x="8715240" y="3911040"/>
              <a:ext cx="634680" cy="179280"/>
            </p14:xfrm>
          </p:contentPart>
        </mc:Choice>
        <mc:Fallback xmlns="">
          <p:pic>
            <p:nvPicPr>
              <p:cNvPr id="11" name="Ink 10">
                <a:extLst>
                  <a:ext uri="{FF2B5EF4-FFF2-40B4-BE49-F238E27FC236}">
                    <a16:creationId xmlns:a16="http://schemas.microsoft.com/office/drawing/2014/main" id="{AE50B63B-6212-49D4-8C8E-B64911C450E2}"/>
                  </a:ext>
                </a:extLst>
              </p:cNvPr>
              <p:cNvPicPr/>
              <p:nvPr/>
            </p:nvPicPr>
            <p:blipFill>
              <a:blip r:embed="rId7"/>
              <a:stretch>
                <a:fillRect/>
              </a:stretch>
            </p:blipFill>
            <p:spPr>
              <a:xfrm>
                <a:off x="8699400" y="3847680"/>
                <a:ext cx="6660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D02343C4-A52C-4F3D-B5A1-A39549750852}"/>
                  </a:ext>
                </a:extLst>
              </p14:cNvPr>
              <p14:cNvContentPartPr/>
              <p14:nvPr/>
            </p14:nvContentPartPr>
            <p14:xfrm>
              <a:off x="8688600" y="5081040"/>
              <a:ext cx="509400" cy="312840"/>
            </p14:xfrm>
          </p:contentPart>
        </mc:Choice>
        <mc:Fallback xmlns="">
          <p:pic>
            <p:nvPicPr>
              <p:cNvPr id="12" name="Ink 11">
                <a:extLst>
                  <a:ext uri="{FF2B5EF4-FFF2-40B4-BE49-F238E27FC236}">
                    <a16:creationId xmlns:a16="http://schemas.microsoft.com/office/drawing/2014/main" id="{D02343C4-A52C-4F3D-B5A1-A39549750852}"/>
                  </a:ext>
                </a:extLst>
              </p:cNvPr>
              <p:cNvPicPr/>
              <p:nvPr/>
            </p:nvPicPr>
            <p:blipFill>
              <a:blip r:embed="rId9"/>
              <a:stretch>
                <a:fillRect/>
              </a:stretch>
            </p:blipFill>
            <p:spPr>
              <a:xfrm>
                <a:off x="8672760" y="5017680"/>
                <a:ext cx="540720" cy="439560"/>
              </a:xfrm>
              <a:prstGeom prst="rect">
                <a:avLst/>
              </a:prstGeom>
            </p:spPr>
          </p:pic>
        </mc:Fallback>
      </mc:AlternateContent>
    </p:spTree>
    <p:extLst>
      <p:ext uri="{BB962C8B-B14F-4D97-AF65-F5344CB8AC3E}">
        <p14:creationId xmlns:p14="http://schemas.microsoft.com/office/powerpoint/2010/main" val="139634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E1883-7482-4822-8FB9-B09AB278C754}"/>
              </a:ext>
            </a:extLst>
          </p:cNvPr>
          <p:cNvSpPr>
            <a:spLocks noGrp="1"/>
          </p:cNvSpPr>
          <p:nvPr>
            <p:ph idx="1"/>
          </p:nvPr>
        </p:nvSpPr>
        <p:spPr>
          <a:xfrm>
            <a:off x="332881" y="119921"/>
            <a:ext cx="11666862" cy="6520030"/>
          </a:xfrm>
        </p:spPr>
        <p:txBody>
          <a:bodyPr/>
          <a:lstStyle/>
          <a:p>
            <a:pPr marL="0" indent="0">
              <a:buNone/>
            </a:pPr>
            <a:r>
              <a:rPr lang="en-US" dirty="0"/>
              <a:t>SELECT </a:t>
            </a:r>
            <a:r>
              <a:rPr lang="en-US" i="1" dirty="0" err="1"/>
              <a:t>column_name</a:t>
            </a:r>
            <a:r>
              <a:rPr lang="en-US" i="1" dirty="0"/>
              <a:t>(s)</a:t>
            </a:r>
            <a:br>
              <a:rPr lang="en-US" sz="2400" dirty="0"/>
            </a:br>
            <a:r>
              <a:rPr lang="en-US" dirty="0"/>
              <a:t>FROM </a:t>
            </a:r>
            <a:r>
              <a:rPr lang="en-US" i="1" dirty="0"/>
              <a:t>table1</a:t>
            </a:r>
            <a:br>
              <a:rPr lang="en-US" sz="2400" dirty="0"/>
            </a:br>
            <a:r>
              <a:rPr lang="en-US" dirty="0"/>
              <a:t>FULL OUTER JOIN </a:t>
            </a:r>
            <a:r>
              <a:rPr lang="en-US" i="1" dirty="0"/>
              <a:t>table2</a:t>
            </a:r>
            <a:br>
              <a:rPr lang="en-US" i="1" dirty="0"/>
            </a:br>
            <a:r>
              <a:rPr lang="en-US" dirty="0"/>
              <a:t>ON </a:t>
            </a:r>
            <a:r>
              <a:rPr lang="en-US" i="1" dirty="0"/>
              <a:t>table1.column_name </a:t>
            </a:r>
            <a:r>
              <a:rPr lang="en-US" dirty="0"/>
              <a:t>=</a:t>
            </a:r>
            <a:r>
              <a:rPr lang="en-US" i="1" dirty="0"/>
              <a:t> table2.column_name</a:t>
            </a:r>
            <a:br>
              <a:rPr lang="en-US" i="1" dirty="0"/>
            </a:br>
            <a:r>
              <a:rPr lang="en-US" dirty="0"/>
              <a:t>WHERE </a:t>
            </a:r>
            <a:r>
              <a:rPr lang="en-US" i="1" dirty="0"/>
              <a:t>condition</a:t>
            </a:r>
            <a:r>
              <a:rPr lang="en-US" dirty="0"/>
              <a:t>;</a:t>
            </a:r>
          </a:p>
          <a:p>
            <a:pPr marL="0" indent="0">
              <a:buNone/>
            </a:pPr>
            <a:r>
              <a:rPr lang="en-US" dirty="0"/>
              <a:t>select * from staff full join </a:t>
            </a:r>
            <a:r>
              <a:rPr lang="en-US" dirty="0" err="1"/>
              <a:t>PropertyForRent</a:t>
            </a:r>
            <a:r>
              <a:rPr lang="en-US" dirty="0"/>
              <a:t> on </a:t>
            </a:r>
            <a:r>
              <a:rPr lang="en-US" dirty="0" err="1"/>
              <a:t>staff.staffno</a:t>
            </a:r>
            <a:r>
              <a:rPr lang="en-US" dirty="0"/>
              <a:t> = </a:t>
            </a:r>
            <a:r>
              <a:rPr lang="en-US" dirty="0" err="1"/>
              <a:t>PropertyForRent.staffno</a:t>
            </a:r>
            <a:endParaRPr lang="en-US" dirty="0"/>
          </a:p>
          <a:p>
            <a:pPr marL="0" indent="0">
              <a:buNone/>
            </a:pPr>
            <a:endParaRPr lang="en-US" dirty="0"/>
          </a:p>
          <a:p>
            <a:pPr marL="0" indent="0">
              <a:buNone/>
            </a:pPr>
            <a:endParaRPr lang="en-US" sz="2400" dirty="0"/>
          </a:p>
        </p:txBody>
      </p:sp>
      <p:sp>
        <p:nvSpPr>
          <p:cNvPr id="4" name="Slide Number Placeholder 3">
            <a:extLst>
              <a:ext uri="{FF2B5EF4-FFF2-40B4-BE49-F238E27FC236}">
                <a16:creationId xmlns:a16="http://schemas.microsoft.com/office/drawing/2014/main" id="{1F7BDE49-1D4E-485D-A2DB-1D2BC0062397}"/>
              </a:ext>
            </a:extLst>
          </p:cNvPr>
          <p:cNvSpPr>
            <a:spLocks noGrp="1"/>
          </p:cNvSpPr>
          <p:nvPr>
            <p:ph type="sldNum" sz="quarter" idx="12"/>
          </p:nvPr>
        </p:nvSpPr>
        <p:spPr/>
        <p:txBody>
          <a:bodyPr/>
          <a:lstStyle/>
          <a:p>
            <a:fld id="{276E6747-FF29-4557-B0A4-5ABB596E72DC}" type="slidenum">
              <a:rPr lang="en-US" smtClean="0"/>
              <a:t>17</a:t>
            </a:fld>
            <a:endParaRPr lang="en-US"/>
          </a:p>
        </p:txBody>
      </p:sp>
      <p:pic>
        <p:nvPicPr>
          <p:cNvPr id="6" name="Picture 5" descr="A screenshot of a computer&#10;&#10;Description automatically generated">
            <a:extLst>
              <a:ext uri="{FF2B5EF4-FFF2-40B4-BE49-F238E27FC236}">
                <a16:creationId xmlns:a16="http://schemas.microsoft.com/office/drawing/2014/main" id="{E1A97BCC-F37B-45FA-B3CA-4BD7379BE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15" y="2278505"/>
            <a:ext cx="11422505" cy="395740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97B032B7-6F2D-422D-A036-997D77AA8286}"/>
                  </a:ext>
                </a:extLst>
              </p14:cNvPr>
              <p14:cNvContentPartPr/>
              <p14:nvPr/>
            </p14:nvContentPartPr>
            <p14:xfrm>
              <a:off x="464400" y="6036480"/>
              <a:ext cx="4518720" cy="160920"/>
            </p14:xfrm>
          </p:contentPart>
        </mc:Choice>
        <mc:Fallback xmlns="">
          <p:pic>
            <p:nvPicPr>
              <p:cNvPr id="7" name="Ink 6">
                <a:extLst>
                  <a:ext uri="{FF2B5EF4-FFF2-40B4-BE49-F238E27FC236}">
                    <a16:creationId xmlns:a16="http://schemas.microsoft.com/office/drawing/2014/main" id="{97B032B7-6F2D-422D-A036-997D77AA8286}"/>
                  </a:ext>
                </a:extLst>
              </p:cNvPr>
              <p:cNvPicPr/>
              <p:nvPr/>
            </p:nvPicPr>
            <p:blipFill>
              <a:blip r:embed="rId4"/>
              <a:stretch>
                <a:fillRect/>
              </a:stretch>
            </p:blipFill>
            <p:spPr>
              <a:xfrm>
                <a:off x="448560" y="5973120"/>
                <a:ext cx="455004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417C0D0-998C-4423-BB64-D8B58B9B6722}"/>
                  </a:ext>
                </a:extLst>
              </p14:cNvPr>
              <p14:cNvContentPartPr/>
              <p14:nvPr/>
            </p14:nvContentPartPr>
            <p14:xfrm>
              <a:off x="5447160" y="4643280"/>
              <a:ext cx="6411960" cy="116640"/>
            </p14:xfrm>
          </p:contentPart>
        </mc:Choice>
        <mc:Fallback xmlns="">
          <p:pic>
            <p:nvPicPr>
              <p:cNvPr id="8" name="Ink 7">
                <a:extLst>
                  <a:ext uri="{FF2B5EF4-FFF2-40B4-BE49-F238E27FC236}">
                    <a16:creationId xmlns:a16="http://schemas.microsoft.com/office/drawing/2014/main" id="{D417C0D0-998C-4423-BB64-D8B58B9B6722}"/>
                  </a:ext>
                </a:extLst>
              </p:cNvPr>
              <p:cNvPicPr/>
              <p:nvPr/>
            </p:nvPicPr>
            <p:blipFill>
              <a:blip r:embed="rId6"/>
              <a:stretch>
                <a:fillRect/>
              </a:stretch>
            </p:blipFill>
            <p:spPr>
              <a:xfrm>
                <a:off x="5431320" y="4579920"/>
                <a:ext cx="64432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16DFA35-FD96-41D3-B655-23465C20F514}"/>
                  </a:ext>
                </a:extLst>
              </p14:cNvPr>
              <p14:cNvContentPartPr/>
              <p14:nvPr/>
            </p14:nvContentPartPr>
            <p14:xfrm>
              <a:off x="5491800" y="5107680"/>
              <a:ext cx="6152760" cy="89640"/>
            </p14:xfrm>
          </p:contentPart>
        </mc:Choice>
        <mc:Fallback xmlns="">
          <p:pic>
            <p:nvPicPr>
              <p:cNvPr id="9" name="Ink 8">
                <a:extLst>
                  <a:ext uri="{FF2B5EF4-FFF2-40B4-BE49-F238E27FC236}">
                    <a16:creationId xmlns:a16="http://schemas.microsoft.com/office/drawing/2014/main" id="{216DFA35-FD96-41D3-B655-23465C20F514}"/>
                  </a:ext>
                </a:extLst>
              </p:cNvPr>
              <p:cNvPicPr/>
              <p:nvPr/>
            </p:nvPicPr>
            <p:blipFill>
              <a:blip r:embed="rId8"/>
              <a:stretch>
                <a:fillRect/>
              </a:stretch>
            </p:blipFill>
            <p:spPr>
              <a:xfrm>
                <a:off x="5475960" y="5044320"/>
                <a:ext cx="618408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FD7EDB0D-AC7A-4889-B9E9-F56C0A0B0F80}"/>
                  </a:ext>
                </a:extLst>
              </p14:cNvPr>
              <p14:cNvContentPartPr/>
              <p14:nvPr/>
            </p14:nvContentPartPr>
            <p14:xfrm>
              <a:off x="5330880" y="2187720"/>
              <a:ext cx="72000" cy="4206240"/>
            </p14:xfrm>
          </p:contentPart>
        </mc:Choice>
        <mc:Fallback xmlns="">
          <p:pic>
            <p:nvPicPr>
              <p:cNvPr id="10" name="Ink 9">
                <a:extLst>
                  <a:ext uri="{FF2B5EF4-FFF2-40B4-BE49-F238E27FC236}">
                    <a16:creationId xmlns:a16="http://schemas.microsoft.com/office/drawing/2014/main" id="{FD7EDB0D-AC7A-4889-B9E9-F56C0A0B0F80}"/>
                  </a:ext>
                </a:extLst>
              </p:cNvPr>
              <p:cNvPicPr/>
              <p:nvPr/>
            </p:nvPicPr>
            <p:blipFill>
              <a:blip r:embed="rId10"/>
              <a:stretch>
                <a:fillRect/>
              </a:stretch>
            </p:blipFill>
            <p:spPr>
              <a:xfrm>
                <a:off x="5321520" y="2178360"/>
                <a:ext cx="90720" cy="4224960"/>
              </a:xfrm>
              <a:prstGeom prst="rect">
                <a:avLst/>
              </a:prstGeom>
            </p:spPr>
          </p:pic>
        </mc:Fallback>
      </mc:AlternateContent>
    </p:spTree>
    <p:extLst>
      <p:ext uri="{BB962C8B-B14F-4D97-AF65-F5344CB8AC3E}">
        <p14:creationId xmlns:p14="http://schemas.microsoft.com/office/powerpoint/2010/main" val="299765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EAF1-2364-45BF-BA4A-003C1CC56588}"/>
              </a:ext>
            </a:extLst>
          </p:cNvPr>
          <p:cNvSpPr>
            <a:spLocks noGrp="1"/>
          </p:cNvSpPr>
          <p:nvPr>
            <p:ph type="title"/>
          </p:nvPr>
        </p:nvSpPr>
        <p:spPr>
          <a:xfrm>
            <a:off x="677334" y="156238"/>
            <a:ext cx="10042248" cy="1489682"/>
          </a:xfrm>
        </p:spPr>
        <p:txBody>
          <a:bodyPr>
            <a:normAutofit fontScale="90000"/>
          </a:bodyPr>
          <a:lstStyle/>
          <a:p>
            <a:r>
              <a:rPr lang="en-US" dirty="0"/>
              <a:t>Is there any staff number who did not assign a property and there is any property which is not assigned to any staff number at branch B003</a:t>
            </a:r>
          </a:p>
        </p:txBody>
      </p:sp>
      <p:sp>
        <p:nvSpPr>
          <p:cNvPr id="3" name="Content Placeholder 2">
            <a:extLst>
              <a:ext uri="{FF2B5EF4-FFF2-40B4-BE49-F238E27FC236}">
                <a16:creationId xmlns:a16="http://schemas.microsoft.com/office/drawing/2014/main" id="{B4B9B104-B3E2-4A9F-90BD-1F6E7E176BFB}"/>
              </a:ext>
            </a:extLst>
          </p:cNvPr>
          <p:cNvSpPr>
            <a:spLocks noGrp="1"/>
          </p:cNvSpPr>
          <p:nvPr>
            <p:ph idx="1"/>
          </p:nvPr>
        </p:nvSpPr>
        <p:spPr>
          <a:xfrm>
            <a:off x="677334" y="1801376"/>
            <a:ext cx="10042248" cy="4900386"/>
          </a:xfrm>
        </p:spPr>
        <p:txBody>
          <a:bodyPr>
            <a:normAutofit/>
          </a:bodyPr>
          <a:lstStyle/>
          <a:p>
            <a:r>
              <a:rPr lang="en-US" dirty="0"/>
              <a:t>select </a:t>
            </a:r>
            <a:r>
              <a:rPr lang="en-US" dirty="0" err="1"/>
              <a:t>staff.staffno</a:t>
            </a:r>
            <a:r>
              <a:rPr lang="en-US" dirty="0"/>
              <a:t>, </a:t>
            </a:r>
            <a:r>
              <a:rPr lang="en-US" dirty="0" err="1"/>
              <a:t>staff.fname</a:t>
            </a:r>
            <a:r>
              <a:rPr lang="en-US" dirty="0"/>
              <a:t>, </a:t>
            </a:r>
            <a:r>
              <a:rPr lang="en-US" dirty="0" err="1"/>
              <a:t>propertyforrent.propertyNo</a:t>
            </a:r>
            <a:r>
              <a:rPr lang="en-US" dirty="0"/>
              <a:t>, </a:t>
            </a:r>
            <a:r>
              <a:rPr lang="en-US" dirty="0" err="1"/>
              <a:t>PropertyForRent.branchno</a:t>
            </a:r>
            <a:r>
              <a:rPr lang="en-US" dirty="0"/>
              <a:t> from staff full join </a:t>
            </a:r>
            <a:r>
              <a:rPr lang="en-US" dirty="0" err="1"/>
              <a:t>PropertyForRent</a:t>
            </a:r>
            <a:r>
              <a:rPr lang="en-US" dirty="0"/>
              <a:t> on </a:t>
            </a:r>
            <a:r>
              <a:rPr lang="en-US" dirty="0" err="1"/>
              <a:t>staff.staffno</a:t>
            </a:r>
            <a:r>
              <a:rPr lang="en-US" dirty="0"/>
              <a:t> = </a:t>
            </a:r>
            <a:r>
              <a:rPr lang="en-US" dirty="0" err="1"/>
              <a:t>PropertyForRent.staffno</a:t>
            </a:r>
            <a:endParaRPr lang="en-US" dirty="0"/>
          </a:p>
          <a:p>
            <a:pPr marL="0" indent="0">
              <a:buNone/>
            </a:pPr>
            <a:r>
              <a:rPr lang="en-US" dirty="0"/>
              <a:t>     where </a:t>
            </a:r>
            <a:r>
              <a:rPr lang="en-US" dirty="0" err="1"/>
              <a:t>propertyforrent.branchno</a:t>
            </a:r>
            <a:r>
              <a:rPr lang="en-US" dirty="0"/>
              <a:t>='B003' or </a:t>
            </a:r>
            <a:r>
              <a:rPr lang="en-US" dirty="0" err="1"/>
              <a:t>staff.branchno</a:t>
            </a:r>
            <a:r>
              <a:rPr lang="en-US" dirty="0"/>
              <a:t> ='B003'</a:t>
            </a:r>
          </a:p>
        </p:txBody>
      </p:sp>
      <p:sp>
        <p:nvSpPr>
          <p:cNvPr id="4" name="Slide Number Placeholder 3">
            <a:extLst>
              <a:ext uri="{FF2B5EF4-FFF2-40B4-BE49-F238E27FC236}">
                <a16:creationId xmlns:a16="http://schemas.microsoft.com/office/drawing/2014/main" id="{801221B3-D031-4738-B736-2DE5C22A439D}"/>
              </a:ext>
            </a:extLst>
          </p:cNvPr>
          <p:cNvSpPr>
            <a:spLocks noGrp="1"/>
          </p:cNvSpPr>
          <p:nvPr>
            <p:ph type="sldNum" sz="quarter" idx="12"/>
          </p:nvPr>
        </p:nvSpPr>
        <p:spPr/>
        <p:txBody>
          <a:bodyPr/>
          <a:lstStyle/>
          <a:p>
            <a:fld id="{276E6747-FF29-4557-B0A4-5ABB596E72DC}" type="slidenum">
              <a:rPr lang="en-US" smtClean="0"/>
              <a:t>18</a:t>
            </a:fld>
            <a:endParaRPr lang="en-US"/>
          </a:p>
        </p:txBody>
      </p:sp>
      <p:pic>
        <p:nvPicPr>
          <p:cNvPr id="6" name="Picture 5" descr="A picture containing cabinet, wooden, room, hanging&#10;&#10;Description automatically generated">
            <a:extLst>
              <a:ext uri="{FF2B5EF4-FFF2-40B4-BE49-F238E27FC236}">
                <a16:creationId xmlns:a16="http://schemas.microsoft.com/office/drawing/2014/main" id="{0987981E-003C-4414-9952-B570FAD42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544" y="3629466"/>
            <a:ext cx="7290457" cy="2411896"/>
          </a:xfrm>
          <a:prstGeom prst="rect">
            <a:avLst/>
          </a:prstGeom>
        </p:spPr>
      </p:pic>
    </p:spTree>
    <p:extLst>
      <p:ext uri="{BB962C8B-B14F-4D97-AF65-F5344CB8AC3E}">
        <p14:creationId xmlns:p14="http://schemas.microsoft.com/office/powerpoint/2010/main" val="107528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C4BB4-8A08-410F-913D-AE998D9C2BA6}"/>
              </a:ext>
            </a:extLst>
          </p:cNvPr>
          <p:cNvSpPr>
            <a:spLocks noGrp="1"/>
          </p:cNvSpPr>
          <p:nvPr>
            <p:ph idx="1"/>
          </p:nvPr>
        </p:nvSpPr>
        <p:spPr>
          <a:xfrm>
            <a:off x="803943" y="1111348"/>
            <a:ext cx="10112585" cy="5746652"/>
          </a:xfrm>
        </p:spPr>
        <p:txBody>
          <a:bodyPr/>
          <a:lstStyle/>
          <a:p>
            <a:r>
              <a:rPr lang="en-US" dirty="0"/>
              <a:t>select </a:t>
            </a:r>
            <a:r>
              <a:rPr lang="en-US" dirty="0" err="1"/>
              <a:t>staff.staffno</a:t>
            </a:r>
            <a:r>
              <a:rPr lang="en-US" dirty="0"/>
              <a:t>, </a:t>
            </a:r>
            <a:r>
              <a:rPr lang="en-US" dirty="0" err="1"/>
              <a:t>staff.fname</a:t>
            </a:r>
            <a:r>
              <a:rPr lang="en-US" dirty="0"/>
              <a:t>, </a:t>
            </a:r>
            <a:r>
              <a:rPr lang="en-US" dirty="0" err="1"/>
              <a:t>propertyforrent.propertyNo</a:t>
            </a:r>
            <a:r>
              <a:rPr lang="en-US" dirty="0"/>
              <a:t>, </a:t>
            </a:r>
            <a:r>
              <a:rPr lang="en-US" dirty="0" err="1"/>
              <a:t>PropertyForRent.branchno</a:t>
            </a:r>
            <a:r>
              <a:rPr lang="en-US" dirty="0"/>
              <a:t> from staff full join </a:t>
            </a:r>
            <a:r>
              <a:rPr lang="en-US" dirty="0" err="1"/>
              <a:t>PropertyForRent</a:t>
            </a:r>
            <a:r>
              <a:rPr lang="en-US" dirty="0"/>
              <a:t> on </a:t>
            </a:r>
            <a:r>
              <a:rPr lang="en-US" dirty="0" err="1"/>
              <a:t>staff.staffno</a:t>
            </a:r>
            <a:r>
              <a:rPr lang="en-US" dirty="0"/>
              <a:t> = </a:t>
            </a:r>
            <a:r>
              <a:rPr lang="en-US" dirty="0" err="1"/>
              <a:t>PropertyForRent.staffno</a:t>
            </a:r>
            <a:endParaRPr lang="en-US" dirty="0"/>
          </a:p>
          <a:p>
            <a:pPr marL="0" indent="0">
              <a:buNone/>
            </a:pPr>
            <a:r>
              <a:rPr lang="en-US" dirty="0">
                <a:highlight>
                  <a:srgbClr val="FFFF00"/>
                </a:highlight>
              </a:rPr>
              <a:t>     where </a:t>
            </a:r>
            <a:r>
              <a:rPr lang="en-US" dirty="0" err="1">
                <a:highlight>
                  <a:srgbClr val="FFFF00"/>
                </a:highlight>
              </a:rPr>
              <a:t>propertyforrent.branchno</a:t>
            </a:r>
            <a:r>
              <a:rPr lang="en-US" dirty="0">
                <a:highlight>
                  <a:srgbClr val="FFFF00"/>
                </a:highlight>
              </a:rPr>
              <a:t>='B003’</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AC8445B-3073-4021-8488-77E0B1617C57}"/>
              </a:ext>
            </a:extLst>
          </p:cNvPr>
          <p:cNvSpPr>
            <a:spLocks noGrp="1"/>
          </p:cNvSpPr>
          <p:nvPr>
            <p:ph type="sldNum" sz="quarter" idx="12"/>
          </p:nvPr>
        </p:nvSpPr>
        <p:spPr/>
        <p:txBody>
          <a:bodyPr/>
          <a:lstStyle/>
          <a:p>
            <a:fld id="{276E6747-FF29-4557-B0A4-5ABB596E72DC}" type="slidenum">
              <a:rPr lang="en-US" smtClean="0"/>
              <a:t>19</a:t>
            </a:fld>
            <a:endParaRPr lang="en-US"/>
          </a:p>
        </p:txBody>
      </p:sp>
      <p:pic>
        <p:nvPicPr>
          <p:cNvPr id="7" name="Picture 6" descr="A picture containing wooden, light, room, clock&#10;&#10;Description automatically generated">
            <a:extLst>
              <a:ext uri="{FF2B5EF4-FFF2-40B4-BE49-F238E27FC236}">
                <a16:creationId xmlns:a16="http://schemas.microsoft.com/office/drawing/2014/main" id="{19B674FD-3ECF-45A1-8D9B-2F724939B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987" y="2976499"/>
            <a:ext cx="7329267" cy="2594307"/>
          </a:xfrm>
          <a:prstGeom prst="rect">
            <a:avLst/>
          </a:prstGeom>
        </p:spPr>
      </p:pic>
    </p:spTree>
    <p:extLst>
      <p:ext uri="{BB962C8B-B14F-4D97-AF65-F5344CB8AC3E}">
        <p14:creationId xmlns:p14="http://schemas.microsoft.com/office/powerpoint/2010/main" val="222129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Previous Lecture Review</a:t>
            </a:r>
          </a:p>
        </p:txBody>
      </p:sp>
      <p:sp>
        <p:nvSpPr>
          <p:cNvPr id="3" name="Content Placeholder 2"/>
          <p:cNvSpPr>
            <a:spLocks noGrp="1"/>
          </p:cNvSpPr>
          <p:nvPr>
            <p:ph idx="1"/>
          </p:nvPr>
        </p:nvSpPr>
        <p:spPr/>
        <p:txBody>
          <a:bodyPr/>
          <a:lstStyle/>
          <a:p>
            <a:pPr lvl="1">
              <a:buFont typeface="Wingdings" panose="05000000000000000000" pitchFamily="2" charset="2"/>
              <a:buChar char="Ø"/>
            </a:pPr>
            <a:r>
              <a:rPr lang="en-US" sz="2400" dirty="0"/>
              <a:t>SQL Joins</a:t>
            </a:r>
          </a:p>
          <a:p>
            <a:pPr lvl="2">
              <a:buFont typeface="Wingdings" panose="05000000000000000000" pitchFamily="2" charset="2"/>
              <a:buChar char="Ø"/>
            </a:pPr>
            <a:r>
              <a:rPr lang="en-US" sz="2200" dirty="0"/>
              <a:t>Where clause</a:t>
            </a:r>
          </a:p>
          <a:p>
            <a:pPr lvl="2">
              <a:buFont typeface="Wingdings" panose="05000000000000000000" pitchFamily="2" charset="2"/>
              <a:buChar char="Ø"/>
            </a:pPr>
            <a:r>
              <a:rPr lang="en-US" sz="2200" dirty="0"/>
              <a:t>Join  &amp; ON</a:t>
            </a:r>
          </a:p>
          <a:p>
            <a:pPr lvl="2">
              <a:buFont typeface="Wingdings" panose="05000000000000000000" pitchFamily="2" charset="2"/>
              <a:buChar char="Ø"/>
            </a:pPr>
            <a:r>
              <a:rPr lang="en-US" sz="2200" dirty="0"/>
              <a:t>INNER JOIN</a:t>
            </a:r>
          </a:p>
          <a:p>
            <a:pPr lvl="2">
              <a:buFont typeface="Wingdings" panose="05000000000000000000" pitchFamily="2" charset="2"/>
              <a:buChar char="Ø"/>
            </a:pPr>
            <a:r>
              <a:rPr lang="en-US" sz="2200" dirty="0"/>
              <a:t>ALIAS for table name</a:t>
            </a:r>
          </a:p>
          <a:p>
            <a:pPr lvl="2">
              <a:buFont typeface="Wingdings" panose="05000000000000000000" pitchFamily="2" charset="2"/>
              <a:buChar char="Ø"/>
            </a:pPr>
            <a:r>
              <a:rPr lang="en-US" sz="2200" dirty="0"/>
              <a:t>Join two tables</a:t>
            </a:r>
          </a:p>
          <a:p>
            <a:pPr lvl="2">
              <a:buFont typeface="Wingdings" panose="05000000000000000000" pitchFamily="2" charset="2"/>
              <a:buChar char="Ø"/>
            </a:pPr>
            <a:r>
              <a:rPr lang="en-US" sz="2200" dirty="0"/>
              <a:t>Join three or more tables</a:t>
            </a:r>
          </a:p>
          <a:p>
            <a:pPr lvl="2">
              <a:buFont typeface="Wingdings" panose="05000000000000000000" pitchFamily="2" charset="2"/>
              <a:buChar char="Ø"/>
            </a:pPr>
            <a:endParaRPr lang="en-US" sz="2200" dirty="0"/>
          </a:p>
        </p:txBody>
      </p:sp>
      <p:sp>
        <p:nvSpPr>
          <p:cNvPr id="5" name="Slide Number Placeholder 4"/>
          <p:cNvSpPr>
            <a:spLocks noGrp="1"/>
          </p:cNvSpPr>
          <p:nvPr>
            <p:ph type="sldNum" sz="quarter" idx="12"/>
          </p:nvPr>
        </p:nvSpPr>
        <p:spPr/>
        <p:txBody>
          <a:bodyPr/>
          <a:lstStyle/>
          <a:p>
            <a:fld id="{276E6747-FF29-4557-B0A4-5ABB596E72DC}" type="slidenum">
              <a:rPr lang="en-US" smtClean="0"/>
              <a:t>2</a:t>
            </a:fld>
            <a:endParaRPr lang="en-US"/>
          </a:p>
        </p:txBody>
      </p:sp>
    </p:spTree>
    <p:extLst>
      <p:ext uri="{BB962C8B-B14F-4D97-AF65-F5344CB8AC3E}">
        <p14:creationId xmlns:p14="http://schemas.microsoft.com/office/powerpoint/2010/main" val="3443810460"/>
      </p:ext>
    </p:extLst>
  </p:cSld>
  <p:clrMapOvr>
    <a:masterClrMapping/>
  </p:clrMapOvr>
  <mc:AlternateContent xmlns:mc="http://schemas.openxmlformats.org/markup-compatibility/2006" xmlns:p14="http://schemas.microsoft.com/office/powerpoint/2010/main">
    <mc:Choice Requires="p14">
      <p:transition spd="slow" p14:dur="2000" advTm="1560"/>
    </mc:Choice>
    <mc:Fallback xmlns="">
      <p:transition spd="slow" advTm="156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DEE0-AA1E-4282-842E-D84D6C1FD196}"/>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CA39CDC7-C78B-4B29-ACC4-F6D612DF2F5C}"/>
              </a:ext>
            </a:extLst>
          </p:cNvPr>
          <p:cNvSpPr>
            <a:spLocks noGrp="1"/>
          </p:cNvSpPr>
          <p:nvPr>
            <p:ph idx="1"/>
          </p:nvPr>
        </p:nvSpPr>
        <p:spPr>
          <a:xfrm>
            <a:off x="677334" y="1308295"/>
            <a:ext cx="8596668" cy="4733067"/>
          </a:xfrm>
        </p:spPr>
        <p:txBody>
          <a:bodyPr/>
          <a:lstStyle/>
          <a:p>
            <a:r>
              <a:rPr lang="en-US" dirty="0"/>
              <a:t>Used when we want to join a table with the same table</a:t>
            </a:r>
          </a:p>
          <a:p>
            <a:r>
              <a:rPr lang="en-US" dirty="0"/>
              <a:t>SELECT </a:t>
            </a:r>
            <a:r>
              <a:rPr lang="en-US" i="1" dirty="0" err="1"/>
              <a:t>column_name</a:t>
            </a:r>
            <a:r>
              <a:rPr lang="en-US" i="1" dirty="0"/>
              <a:t>(s)</a:t>
            </a:r>
            <a:br>
              <a:rPr lang="en-US" dirty="0"/>
            </a:br>
            <a:r>
              <a:rPr lang="en-US" dirty="0"/>
              <a:t>FROM </a:t>
            </a:r>
            <a:r>
              <a:rPr lang="en-US" i="1" dirty="0"/>
              <a:t>table1 T1, table1 T2</a:t>
            </a:r>
            <a:br>
              <a:rPr lang="en-US" dirty="0"/>
            </a:br>
            <a:r>
              <a:rPr lang="en-US" dirty="0"/>
              <a:t>WHERE </a:t>
            </a:r>
            <a:r>
              <a:rPr lang="en-US" i="1" dirty="0"/>
              <a:t>condition</a:t>
            </a:r>
            <a:r>
              <a:rPr lang="en-US" dirty="0"/>
              <a:t>;</a:t>
            </a:r>
          </a:p>
        </p:txBody>
      </p:sp>
      <p:sp>
        <p:nvSpPr>
          <p:cNvPr id="4" name="Slide Number Placeholder 3">
            <a:extLst>
              <a:ext uri="{FF2B5EF4-FFF2-40B4-BE49-F238E27FC236}">
                <a16:creationId xmlns:a16="http://schemas.microsoft.com/office/drawing/2014/main" id="{A8B7CB7D-E03B-4BA4-8DD0-F21988FB0DFA}"/>
              </a:ext>
            </a:extLst>
          </p:cNvPr>
          <p:cNvSpPr>
            <a:spLocks noGrp="1"/>
          </p:cNvSpPr>
          <p:nvPr>
            <p:ph type="sldNum" sz="quarter" idx="12"/>
          </p:nvPr>
        </p:nvSpPr>
        <p:spPr/>
        <p:txBody>
          <a:bodyPr/>
          <a:lstStyle/>
          <a:p>
            <a:fld id="{276E6747-FF29-4557-B0A4-5ABB596E72DC}" type="slidenum">
              <a:rPr lang="en-US" smtClean="0"/>
              <a:t>20</a:t>
            </a:fld>
            <a:endParaRPr lang="en-US"/>
          </a:p>
        </p:txBody>
      </p:sp>
      <p:pic>
        <p:nvPicPr>
          <p:cNvPr id="6" name="Content Placeholder 6" descr="A screenshot of a cell phone&#10;&#10;Description automatically generated">
            <a:extLst>
              <a:ext uri="{FF2B5EF4-FFF2-40B4-BE49-F238E27FC236}">
                <a16:creationId xmlns:a16="http://schemas.microsoft.com/office/drawing/2014/main" id="{2EA6EE80-FA51-4D9C-A26A-1E31C56CD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629" y="2858561"/>
            <a:ext cx="6865034" cy="2866989"/>
          </a:xfrm>
          <a:prstGeom prst="rect">
            <a:avLst/>
          </a:prstGeom>
        </p:spPr>
      </p:pic>
    </p:spTree>
    <p:extLst>
      <p:ext uri="{BB962C8B-B14F-4D97-AF65-F5344CB8AC3E}">
        <p14:creationId xmlns:p14="http://schemas.microsoft.com/office/powerpoint/2010/main" val="529447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831B7-1DA2-4367-9232-F19EB8BE5DB9}"/>
              </a:ext>
            </a:extLst>
          </p:cNvPr>
          <p:cNvSpPr>
            <a:spLocks noGrp="1"/>
          </p:cNvSpPr>
          <p:nvPr>
            <p:ph idx="1"/>
          </p:nvPr>
        </p:nvSpPr>
        <p:spPr>
          <a:xfrm>
            <a:off x="677333" y="451513"/>
            <a:ext cx="10056315" cy="5589849"/>
          </a:xfrm>
        </p:spPr>
        <p:txBody>
          <a:bodyPr/>
          <a:lstStyle/>
          <a:p>
            <a:r>
              <a:rPr lang="en-US" sz="2000" b="1" dirty="0"/>
              <a:t>We want to pair Managers and Assistants as teams, so need data to tie them up</a:t>
            </a:r>
          </a:p>
          <a:p>
            <a:endParaRPr lang="en-US" dirty="0"/>
          </a:p>
          <a:p>
            <a:r>
              <a:rPr lang="en-US" dirty="0"/>
              <a:t>SELECT s1.staffno, s1.position, s2.staffno,s2.position, s1.branchno </a:t>
            </a:r>
          </a:p>
          <a:p>
            <a:r>
              <a:rPr lang="en-US" dirty="0"/>
              <a:t>FROM staff s1, staff s2</a:t>
            </a:r>
          </a:p>
          <a:p>
            <a:r>
              <a:rPr lang="en-US" dirty="0"/>
              <a:t>WHERE s1.position != s2.position</a:t>
            </a:r>
          </a:p>
          <a:p>
            <a:pPr marL="0" indent="0">
              <a:buNone/>
            </a:pPr>
            <a:r>
              <a:rPr lang="en-US" dirty="0"/>
              <a:t>     AND s1.position = 'manager’      AND s2.position = 'assistant’</a:t>
            </a:r>
          </a:p>
          <a:p>
            <a:pPr marL="0" indent="0">
              <a:buNone/>
            </a:pPr>
            <a:r>
              <a:rPr lang="en-US" dirty="0"/>
              <a:t>     order by s1.branchno</a:t>
            </a:r>
          </a:p>
        </p:txBody>
      </p:sp>
      <p:sp>
        <p:nvSpPr>
          <p:cNvPr id="4" name="Slide Number Placeholder 3">
            <a:extLst>
              <a:ext uri="{FF2B5EF4-FFF2-40B4-BE49-F238E27FC236}">
                <a16:creationId xmlns:a16="http://schemas.microsoft.com/office/drawing/2014/main" id="{C01BFE08-ED6E-428C-BD9D-C416BA3A56F4}"/>
              </a:ext>
            </a:extLst>
          </p:cNvPr>
          <p:cNvSpPr>
            <a:spLocks noGrp="1"/>
          </p:cNvSpPr>
          <p:nvPr>
            <p:ph type="sldNum" sz="quarter" idx="12"/>
          </p:nvPr>
        </p:nvSpPr>
        <p:spPr/>
        <p:txBody>
          <a:bodyPr/>
          <a:lstStyle/>
          <a:p>
            <a:fld id="{276E6747-FF29-4557-B0A4-5ABB596E72DC}" type="slidenum">
              <a:rPr lang="en-US" smtClean="0"/>
              <a:t>21</a:t>
            </a:fld>
            <a:endParaRPr lang="en-US"/>
          </a:p>
        </p:txBody>
      </p:sp>
      <p:pic>
        <p:nvPicPr>
          <p:cNvPr id="12" name="Picture 11" descr="A picture containing indoor, wooden, table, many&#10;&#10;Description automatically generated">
            <a:extLst>
              <a:ext uri="{FF2B5EF4-FFF2-40B4-BE49-F238E27FC236}">
                <a16:creationId xmlns:a16="http://schemas.microsoft.com/office/drawing/2014/main" id="{B0079354-E22C-4FA4-9655-EB4712288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3601330"/>
            <a:ext cx="8004517" cy="2447779"/>
          </a:xfrm>
          <a:prstGeom prst="rect">
            <a:avLst/>
          </a:prstGeo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7893B53-CCB1-47FA-80CA-F7F3A511458C}"/>
                  </a:ext>
                </a:extLst>
              </p14:cNvPr>
              <p14:cNvContentPartPr/>
              <p14:nvPr/>
            </p14:nvContentPartPr>
            <p14:xfrm>
              <a:off x="937440" y="3857760"/>
              <a:ext cx="4545720" cy="2179080"/>
            </p14:xfrm>
          </p:contentPart>
        </mc:Choice>
        <mc:Fallback xmlns="">
          <p:pic>
            <p:nvPicPr>
              <p:cNvPr id="13" name="Ink 12">
                <a:extLst>
                  <a:ext uri="{FF2B5EF4-FFF2-40B4-BE49-F238E27FC236}">
                    <a16:creationId xmlns:a16="http://schemas.microsoft.com/office/drawing/2014/main" id="{A7893B53-CCB1-47FA-80CA-F7F3A511458C}"/>
                  </a:ext>
                </a:extLst>
              </p:cNvPr>
              <p:cNvPicPr/>
              <p:nvPr/>
            </p:nvPicPr>
            <p:blipFill>
              <a:blip r:embed="rId4"/>
              <a:stretch>
                <a:fillRect/>
              </a:stretch>
            </p:blipFill>
            <p:spPr>
              <a:xfrm>
                <a:off x="928080" y="3848400"/>
                <a:ext cx="4564440" cy="2197800"/>
              </a:xfrm>
              <a:prstGeom prst="rect">
                <a:avLst/>
              </a:prstGeom>
            </p:spPr>
          </p:pic>
        </mc:Fallback>
      </mc:AlternateContent>
    </p:spTree>
    <p:extLst>
      <p:ext uri="{BB962C8B-B14F-4D97-AF65-F5344CB8AC3E}">
        <p14:creationId xmlns:p14="http://schemas.microsoft.com/office/powerpoint/2010/main" val="242109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1EA5-B7CE-4B54-ACDC-23076D32F3B0}"/>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6D520DFC-148E-470E-B554-F7D3A73B0A78}"/>
              </a:ext>
            </a:extLst>
          </p:cNvPr>
          <p:cNvSpPr>
            <a:spLocks noGrp="1"/>
          </p:cNvSpPr>
          <p:nvPr>
            <p:ph idx="1"/>
          </p:nvPr>
        </p:nvSpPr>
        <p:spPr>
          <a:xfrm>
            <a:off x="677334" y="1505243"/>
            <a:ext cx="8596668" cy="4536119"/>
          </a:xfrm>
        </p:spPr>
        <p:txBody>
          <a:bodyPr/>
          <a:lstStyle/>
          <a:p>
            <a:r>
              <a:rPr lang="en-US" dirty="0" err="1"/>
              <a:t>Equi</a:t>
            </a:r>
            <a:r>
              <a:rPr lang="en-US" dirty="0"/>
              <a:t>-join</a:t>
            </a:r>
          </a:p>
          <a:p>
            <a:r>
              <a:rPr lang="en-US" dirty="0"/>
              <a:t>Non </a:t>
            </a:r>
            <a:r>
              <a:rPr lang="en-US" dirty="0" err="1"/>
              <a:t>Equi</a:t>
            </a:r>
            <a:r>
              <a:rPr lang="en-US" dirty="0"/>
              <a:t>-join</a:t>
            </a:r>
          </a:p>
          <a:p>
            <a:r>
              <a:rPr lang="en-US" dirty="0"/>
              <a:t>Natural Join</a:t>
            </a:r>
          </a:p>
          <a:p>
            <a:r>
              <a:rPr lang="en-US" dirty="0"/>
              <a:t>Semi join</a:t>
            </a:r>
          </a:p>
          <a:p>
            <a:r>
              <a:rPr lang="en-US" dirty="0"/>
              <a:t>Theta join</a:t>
            </a:r>
          </a:p>
        </p:txBody>
      </p:sp>
      <p:sp>
        <p:nvSpPr>
          <p:cNvPr id="4" name="Slide Number Placeholder 3">
            <a:extLst>
              <a:ext uri="{FF2B5EF4-FFF2-40B4-BE49-F238E27FC236}">
                <a16:creationId xmlns:a16="http://schemas.microsoft.com/office/drawing/2014/main" id="{8E85DC2B-8E0D-4B30-911E-575B4880FCC5}"/>
              </a:ext>
            </a:extLst>
          </p:cNvPr>
          <p:cNvSpPr>
            <a:spLocks noGrp="1"/>
          </p:cNvSpPr>
          <p:nvPr>
            <p:ph type="sldNum" sz="quarter" idx="12"/>
          </p:nvPr>
        </p:nvSpPr>
        <p:spPr/>
        <p:txBody>
          <a:bodyPr/>
          <a:lstStyle/>
          <a:p>
            <a:fld id="{276E6747-FF29-4557-B0A4-5ABB596E72DC}" type="slidenum">
              <a:rPr lang="en-US" smtClean="0"/>
              <a:t>22</a:t>
            </a:fld>
            <a:endParaRPr lang="en-US"/>
          </a:p>
        </p:txBody>
      </p:sp>
    </p:spTree>
    <p:extLst>
      <p:ext uri="{BB962C8B-B14F-4D97-AF65-F5344CB8AC3E}">
        <p14:creationId xmlns:p14="http://schemas.microsoft.com/office/powerpoint/2010/main" val="1276588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77334" y="2053013"/>
            <a:ext cx="8596668" cy="3880773"/>
          </a:xfrm>
        </p:spPr>
        <p:txBody>
          <a:bodyPr/>
          <a:lstStyle/>
          <a:p>
            <a:pPr lvl="1">
              <a:buFont typeface="Wingdings" panose="05000000000000000000" pitchFamily="2" charset="2"/>
              <a:buChar char="Ø"/>
            </a:pPr>
            <a:r>
              <a:rPr lang="en-US" sz="3600" dirty="0"/>
              <a:t>SQL Joins</a:t>
            </a:r>
          </a:p>
          <a:p>
            <a:pPr lvl="2"/>
            <a:r>
              <a:rPr lang="en-US" sz="2200" b="1" dirty="0"/>
              <a:t>	</a:t>
            </a:r>
            <a:r>
              <a:rPr lang="en-US" sz="2800" b="1" dirty="0"/>
              <a:t>Outer Joins</a:t>
            </a:r>
            <a:endParaRPr lang="en-US" sz="2200" b="1" dirty="0"/>
          </a:p>
          <a:p>
            <a:pPr lvl="3"/>
            <a:r>
              <a:rPr lang="en-US" sz="2000" b="1" dirty="0"/>
              <a:t>Left Outer Join</a:t>
            </a:r>
          </a:p>
          <a:p>
            <a:pPr lvl="3"/>
            <a:r>
              <a:rPr lang="en-US" sz="2000" b="1" dirty="0"/>
              <a:t>Right Outer Join</a:t>
            </a:r>
          </a:p>
          <a:p>
            <a:pPr lvl="3"/>
            <a:r>
              <a:rPr lang="en-US" sz="2000" b="1" dirty="0"/>
              <a:t>Full Outer Join</a:t>
            </a:r>
          </a:p>
          <a:p>
            <a:pPr marL="1201737" lvl="3" indent="-342900"/>
            <a:r>
              <a:rPr lang="en-US" sz="2800" b="1" dirty="0"/>
              <a:t>Self Join</a:t>
            </a:r>
          </a:p>
          <a:p>
            <a:pPr marL="457200" lvl="1" indent="0">
              <a:buNone/>
            </a:pPr>
            <a:endParaRPr lang="en-US" sz="2000" dirty="0"/>
          </a:p>
        </p:txBody>
      </p:sp>
      <p:sp>
        <p:nvSpPr>
          <p:cNvPr id="5" name="Slide Number Placeholder 4"/>
          <p:cNvSpPr>
            <a:spLocks noGrp="1"/>
          </p:cNvSpPr>
          <p:nvPr>
            <p:ph type="sldNum" sz="quarter" idx="12"/>
          </p:nvPr>
        </p:nvSpPr>
        <p:spPr/>
        <p:txBody>
          <a:bodyPr/>
          <a:lstStyle/>
          <a:p>
            <a:fld id="{276E6747-FF29-4557-B0A4-5ABB596E72DC}" type="slidenum">
              <a:rPr lang="en-US" smtClean="0"/>
              <a:t>23</a:t>
            </a:fld>
            <a:endParaRPr lang="en-US"/>
          </a:p>
        </p:txBody>
      </p:sp>
    </p:spTree>
    <p:extLst>
      <p:ext uri="{BB962C8B-B14F-4D97-AF65-F5344CB8AC3E}">
        <p14:creationId xmlns:p14="http://schemas.microsoft.com/office/powerpoint/2010/main" val="3288531448"/>
      </p:ext>
    </p:extLst>
  </p:cSld>
  <p:clrMapOvr>
    <a:masterClrMapping/>
  </p:clrMapOvr>
  <mc:AlternateContent xmlns:mc="http://schemas.openxmlformats.org/markup-compatibility/2006" xmlns:p14="http://schemas.microsoft.com/office/powerpoint/2010/main">
    <mc:Choice Requires="p14">
      <p:transition spd="slow" p14:dur="2000" advTm="201"/>
    </mc:Choice>
    <mc:Fallback xmlns="">
      <p:transition spd="slow" advTm="2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ell phone&#10;&#10;Description automatically generated">
            <a:extLst>
              <a:ext uri="{FF2B5EF4-FFF2-40B4-BE49-F238E27FC236}">
                <a16:creationId xmlns:a16="http://schemas.microsoft.com/office/drawing/2014/main" id="{8A8DD7F1-0C78-48F7-916C-6C74D2A48E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191" y="221260"/>
            <a:ext cx="3486637" cy="2078294"/>
          </a:xfrm>
        </p:spPr>
      </p:pic>
      <p:sp>
        <p:nvSpPr>
          <p:cNvPr id="4" name="Slide Number Placeholder 3">
            <a:extLst>
              <a:ext uri="{FF2B5EF4-FFF2-40B4-BE49-F238E27FC236}">
                <a16:creationId xmlns:a16="http://schemas.microsoft.com/office/drawing/2014/main" id="{EB00E3F5-6D8D-4E6F-A507-11198D32119B}"/>
              </a:ext>
            </a:extLst>
          </p:cNvPr>
          <p:cNvSpPr>
            <a:spLocks noGrp="1"/>
          </p:cNvSpPr>
          <p:nvPr>
            <p:ph type="sldNum" sz="quarter" idx="12"/>
          </p:nvPr>
        </p:nvSpPr>
        <p:spPr/>
        <p:txBody>
          <a:bodyPr/>
          <a:lstStyle/>
          <a:p>
            <a:fld id="{276E6747-FF29-4557-B0A4-5ABB596E72DC}" type="slidenum">
              <a:rPr lang="en-US" smtClean="0"/>
              <a:pPr/>
              <a:t>3</a:t>
            </a:fld>
            <a:endParaRPr lang="en-US"/>
          </a:p>
        </p:txBody>
      </p:sp>
      <p:pic>
        <p:nvPicPr>
          <p:cNvPr id="11" name="Picture 10" descr="A screenshot of a cell phone&#10;&#10;Description automatically generated">
            <a:extLst>
              <a:ext uri="{FF2B5EF4-FFF2-40B4-BE49-F238E27FC236}">
                <a16:creationId xmlns:a16="http://schemas.microsoft.com/office/drawing/2014/main" id="{D21E1DC6-92F8-4DDA-8770-8755AB18C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027" y="221260"/>
            <a:ext cx="6756381" cy="2257576"/>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7C3BEFFF-BD64-4D10-9759-8EFB7691D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91" y="4632672"/>
            <a:ext cx="9317607" cy="207829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DB16E4F9-A32F-4B1C-91A7-8AB7B79324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91" y="2426966"/>
            <a:ext cx="7977472" cy="2078294"/>
          </a:xfrm>
          <a:prstGeom prst="rect">
            <a:avLst/>
          </a:prstGeom>
        </p:spPr>
      </p:pic>
    </p:spTree>
    <p:extLst>
      <p:ext uri="{BB962C8B-B14F-4D97-AF65-F5344CB8AC3E}">
        <p14:creationId xmlns:p14="http://schemas.microsoft.com/office/powerpoint/2010/main" val="380400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677334" y="1515131"/>
            <a:ext cx="8596668" cy="4111945"/>
          </a:xfrm>
        </p:spPr>
        <p:txBody>
          <a:bodyPr>
            <a:normAutofit/>
          </a:bodyPr>
          <a:lstStyle/>
          <a:p>
            <a:pPr lvl="1">
              <a:buFont typeface="Wingdings" panose="05000000000000000000" pitchFamily="2" charset="2"/>
              <a:buChar char="Ø"/>
            </a:pPr>
            <a:r>
              <a:rPr lang="en-US" sz="3600" dirty="0"/>
              <a:t>SQL Joins</a:t>
            </a:r>
          </a:p>
          <a:p>
            <a:pPr lvl="2"/>
            <a:r>
              <a:rPr lang="en-US" sz="2200" b="1" dirty="0"/>
              <a:t>	</a:t>
            </a:r>
            <a:r>
              <a:rPr lang="en-US" sz="2800" b="1" dirty="0"/>
              <a:t>Outer Joins</a:t>
            </a:r>
            <a:endParaRPr lang="en-US" sz="2200" b="1" dirty="0"/>
          </a:p>
          <a:p>
            <a:pPr lvl="3"/>
            <a:r>
              <a:rPr lang="en-US" sz="2000" b="1" dirty="0"/>
              <a:t>Left Outer Join</a:t>
            </a:r>
          </a:p>
          <a:p>
            <a:pPr lvl="3"/>
            <a:r>
              <a:rPr lang="en-US" sz="2000" b="1" dirty="0"/>
              <a:t>Right Outer Join</a:t>
            </a:r>
          </a:p>
          <a:p>
            <a:pPr lvl="3"/>
            <a:r>
              <a:rPr lang="en-US" sz="2000" b="1" dirty="0"/>
              <a:t>Full Outer Join</a:t>
            </a:r>
          </a:p>
          <a:p>
            <a:pPr marL="1201737" lvl="3" indent="-342900"/>
            <a:r>
              <a:rPr lang="en-US" sz="2800" b="1" dirty="0"/>
              <a:t>Self Join</a:t>
            </a:r>
          </a:p>
          <a:p>
            <a:pPr lvl="3"/>
            <a:endParaRPr lang="en-US" sz="2000" b="1" dirty="0"/>
          </a:p>
          <a:p>
            <a:pPr lvl="1">
              <a:buFont typeface="Wingdings" panose="05000000000000000000" pitchFamily="2" charset="2"/>
              <a:buChar char="Ø"/>
            </a:pPr>
            <a:endParaRPr lang="en-US" sz="2400" b="1" dirty="0"/>
          </a:p>
          <a:p>
            <a:pPr lvl="1">
              <a:buFont typeface="Wingdings" panose="05000000000000000000" pitchFamily="2" charset="2"/>
              <a:buChar char="Ø"/>
            </a:pPr>
            <a:endParaRPr lang="en-US" sz="2400" b="1" dirty="0"/>
          </a:p>
          <a:p>
            <a:pPr lvl="1">
              <a:buFont typeface="Wingdings" panose="05000000000000000000" pitchFamily="2" charset="2"/>
              <a:buChar char="Ø"/>
            </a:pPr>
            <a:endParaRPr lang="en-US" sz="2400" b="1" dirty="0"/>
          </a:p>
          <a:p>
            <a:pPr lvl="1">
              <a:buFont typeface="Wingdings" panose="05000000000000000000" pitchFamily="2" charset="2"/>
              <a:buChar char="Ø"/>
            </a:pPr>
            <a:endParaRPr lang="en-US" sz="2400" b="1" dirty="0"/>
          </a:p>
        </p:txBody>
      </p:sp>
      <p:sp>
        <p:nvSpPr>
          <p:cNvPr id="5" name="Slide Number Placeholder 4"/>
          <p:cNvSpPr>
            <a:spLocks noGrp="1"/>
          </p:cNvSpPr>
          <p:nvPr>
            <p:ph type="sldNum" sz="quarter" idx="12"/>
          </p:nvPr>
        </p:nvSpPr>
        <p:spPr/>
        <p:txBody>
          <a:bodyPr/>
          <a:lstStyle/>
          <a:p>
            <a:fld id="{276E6747-FF29-4557-B0A4-5ABB596E72DC}" type="slidenum">
              <a:rPr lang="en-US" smtClean="0"/>
              <a:t>4</a:t>
            </a:fld>
            <a:endParaRPr lang="en-US"/>
          </a:p>
        </p:txBody>
      </p:sp>
    </p:spTree>
    <p:extLst>
      <p:ext uri="{BB962C8B-B14F-4D97-AF65-F5344CB8AC3E}">
        <p14:creationId xmlns:p14="http://schemas.microsoft.com/office/powerpoint/2010/main" val="2604418069"/>
      </p:ext>
    </p:extLst>
  </p:cSld>
  <p:clrMapOvr>
    <a:masterClrMapping/>
  </p:clrMapOvr>
  <mc:AlternateContent xmlns:mc="http://schemas.openxmlformats.org/markup-compatibility/2006" xmlns:p14="http://schemas.microsoft.com/office/powerpoint/2010/main">
    <mc:Choice Requires="p14">
      <p:transition spd="slow" p14:dur="2000" advTm="37439"/>
    </mc:Choice>
    <mc:Fallback xmlns="">
      <p:transition spd="slow" advTm="374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726D-6D5D-4963-AF81-7F7EBF40E5B8}"/>
              </a:ext>
            </a:extLst>
          </p:cNvPr>
          <p:cNvSpPr>
            <a:spLocks noGrp="1"/>
          </p:cNvSpPr>
          <p:nvPr>
            <p:ph type="title"/>
          </p:nvPr>
        </p:nvSpPr>
        <p:spPr>
          <a:xfrm>
            <a:off x="677334" y="132010"/>
            <a:ext cx="8596668" cy="684628"/>
          </a:xfrm>
        </p:spPr>
        <p:txBody>
          <a:bodyPr>
            <a:normAutofit fontScale="90000"/>
          </a:bodyPr>
          <a:lstStyle/>
          <a:p>
            <a:r>
              <a:rPr lang="en-US" dirty="0"/>
              <a:t>SQL INNER JOIN</a:t>
            </a:r>
            <a:br>
              <a:rPr lang="en-US" dirty="0"/>
            </a:br>
            <a:endParaRPr lang="en-US" dirty="0"/>
          </a:p>
        </p:txBody>
      </p:sp>
      <p:sp>
        <p:nvSpPr>
          <p:cNvPr id="3" name="Content Placeholder 2">
            <a:extLst>
              <a:ext uri="{FF2B5EF4-FFF2-40B4-BE49-F238E27FC236}">
                <a16:creationId xmlns:a16="http://schemas.microsoft.com/office/drawing/2014/main" id="{E6BE1883-7482-4822-8FB9-B09AB278C754}"/>
              </a:ext>
            </a:extLst>
          </p:cNvPr>
          <p:cNvSpPr>
            <a:spLocks noGrp="1"/>
          </p:cNvSpPr>
          <p:nvPr>
            <p:ph idx="1"/>
          </p:nvPr>
        </p:nvSpPr>
        <p:spPr>
          <a:xfrm>
            <a:off x="677334" y="994010"/>
            <a:ext cx="8596668" cy="5014420"/>
          </a:xfrm>
        </p:spPr>
        <p:txBody>
          <a:bodyPr/>
          <a:lstStyle/>
          <a:p>
            <a:pPr marL="0" indent="0">
              <a:buNone/>
            </a:pPr>
            <a:r>
              <a:rPr lang="en-US" dirty="0"/>
              <a:t>The INNER JOIN keyword selects records that have matching values in both tables.</a:t>
            </a:r>
          </a:p>
          <a:p>
            <a:pPr marL="0" indent="0">
              <a:buNone/>
            </a:pPr>
            <a:endParaRPr lang="en-US" sz="2400" dirty="0"/>
          </a:p>
          <a:p>
            <a:pPr marL="0" indent="0">
              <a:buNone/>
            </a:pPr>
            <a:endParaRPr lang="en-US" sz="2400" dirty="0"/>
          </a:p>
          <a:p>
            <a:pPr marL="0" indent="0">
              <a:buNone/>
            </a:pPr>
            <a:endParaRPr lang="en-US" sz="2400" dirty="0"/>
          </a:p>
          <a:p>
            <a:pPr marL="0" indent="0">
              <a:buNone/>
            </a:pPr>
            <a:r>
              <a:rPr lang="en-US" dirty="0"/>
              <a:t>SELECT </a:t>
            </a:r>
            <a:r>
              <a:rPr lang="en-US" i="1" dirty="0" err="1"/>
              <a:t>column_name</a:t>
            </a:r>
            <a:r>
              <a:rPr lang="en-US" i="1" dirty="0"/>
              <a:t>(s)</a:t>
            </a:r>
            <a:br>
              <a:rPr lang="en-US" sz="2400" dirty="0"/>
            </a:br>
            <a:r>
              <a:rPr lang="en-US" dirty="0"/>
              <a:t>FROM </a:t>
            </a:r>
            <a:r>
              <a:rPr lang="en-US" i="1" dirty="0"/>
              <a:t>table1</a:t>
            </a:r>
            <a:br>
              <a:rPr lang="en-US" sz="2400" dirty="0"/>
            </a:br>
            <a:r>
              <a:rPr lang="en-US" dirty="0"/>
              <a:t>INNER JOIN </a:t>
            </a:r>
            <a:r>
              <a:rPr lang="en-US" i="1" dirty="0"/>
              <a:t>table2</a:t>
            </a:r>
            <a:br>
              <a:rPr lang="en-US" i="1" dirty="0"/>
            </a:br>
            <a:r>
              <a:rPr lang="en-US" dirty="0"/>
              <a:t>ON </a:t>
            </a:r>
            <a:r>
              <a:rPr lang="en-US" i="1" dirty="0"/>
              <a:t>table1.column_name </a:t>
            </a:r>
            <a:r>
              <a:rPr lang="en-US" dirty="0"/>
              <a:t>=</a:t>
            </a:r>
            <a:r>
              <a:rPr lang="en-US" i="1" dirty="0"/>
              <a:t> table2.column_name</a:t>
            </a:r>
            <a:r>
              <a:rPr lang="en-US" dirty="0"/>
              <a:t>;</a:t>
            </a:r>
            <a:endParaRPr lang="en-US" sz="2400" dirty="0"/>
          </a:p>
        </p:txBody>
      </p:sp>
      <p:sp>
        <p:nvSpPr>
          <p:cNvPr id="4" name="Slide Number Placeholder 3">
            <a:extLst>
              <a:ext uri="{FF2B5EF4-FFF2-40B4-BE49-F238E27FC236}">
                <a16:creationId xmlns:a16="http://schemas.microsoft.com/office/drawing/2014/main" id="{1F7BDE49-1D4E-485D-A2DB-1D2BC0062397}"/>
              </a:ext>
            </a:extLst>
          </p:cNvPr>
          <p:cNvSpPr>
            <a:spLocks noGrp="1"/>
          </p:cNvSpPr>
          <p:nvPr>
            <p:ph type="sldNum" sz="quarter" idx="12"/>
          </p:nvPr>
        </p:nvSpPr>
        <p:spPr/>
        <p:txBody>
          <a:bodyPr/>
          <a:lstStyle/>
          <a:p>
            <a:fld id="{276E6747-FF29-4557-B0A4-5ABB596E72DC}" type="slidenum">
              <a:rPr lang="en-US" smtClean="0"/>
              <a:t>5</a:t>
            </a:fld>
            <a:endParaRPr lang="en-US"/>
          </a:p>
        </p:txBody>
      </p:sp>
      <p:pic>
        <p:nvPicPr>
          <p:cNvPr id="1026" name="Picture 2" descr="SQL INNER JOIN">
            <a:extLst>
              <a:ext uri="{FF2B5EF4-FFF2-40B4-BE49-F238E27FC236}">
                <a16:creationId xmlns:a16="http://schemas.microsoft.com/office/drawing/2014/main" id="{B358DD6C-1292-40AA-8570-82F8BDEA8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405" y="1494256"/>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593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FDDA35-1493-439C-95D7-12BD37B00289}"/>
              </a:ext>
            </a:extLst>
          </p:cNvPr>
          <p:cNvSpPr>
            <a:spLocks noGrp="1"/>
          </p:cNvSpPr>
          <p:nvPr>
            <p:ph idx="1"/>
          </p:nvPr>
        </p:nvSpPr>
        <p:spPr>
          <a:xfrm>
            <a:off x="677334" y="451513"/>
            <a:ext cx="10196992" cy="5589849"/>
          </a:xfrm>
        </p:spPr>
        <p:txBody>
          <a:bodyPr>
            <a:normAutofit/>
          </a:bodyPr>
          <a:lstStyle/>
          <a:p>
            <a:r>
              <a:rPr lang="en-US" sz="2000" dirty="0"/>
              <a:t>select * from branch inner join staff on </a:t>
            </a:r>
            <a:r>
              <a:rPr lang="en-US" sz="2000" dirty="0" err="1"/>
              <a:t>branch.branchno</a:t>
            </a:r>
            <a:r>
              <a:rPr lang="en-US" sz="2000" dirty="0"/>
              <a:t> = </a:t>
            </a:r>
            <a:r>
              <a:rPr lang="en-US" sz="2000" dirty="0" err="1"/>
              <a:t>staff.branchno</a:t>
            </a:r>
            <a:endParaRPr lang="en-US" sz="2000" dirty="0"/>
          </a:p>
        </p:txBody>
      </p:sp>
      <p:sp>
        <p:nvSpPr>
          <p:cNvPr id="4" name="Slide Number Placeholder 3">
            <a:extLst>
              <a:ext uri="{FF2B5EF4-FFF2-40B4-BE49-F238E27FC236}">
                <a16:creationId xmlns:a16="http://schemas.microsoft.com/office/drawing/2014/main" id="{7511D29E-F985-42C0-9CCF-0FE3F8E4CA5C}"/>
              </a:ext>
            </a:extLst>
          </p:cNvPr>
          <p:cNvSpPr>
            <a:spLocks noGrp="1"/>
          </p:cNvSpPr>
          <p:nvPr>
            <p:ph type="sldNum" sz="quarter" idx="12"/>
          </p:nvPr>
        </p:nvSpPr>
        <p:spPr/>
        <p:txBody>
          <a:bodyPr/>
          <a:lstStyle/>
          <a:p>
            <a:fld id="{276E6747-FF29-4557-B0A4-5ABB596E72DC}" type="slidenum">
              <a:rPr lang="en-US" smtClean="0"/>
              <a:t>6</a:t>
            </a:fld>
            <a:endParaRPr lang="en-US"/>
          </a:p>
        </p:txBody>
      </p:sp>
      <p:pic>
        <p:nvPicPr>
          <p:cNvPr id="8" name="Picture 7" descr="A picture containing cabinet, table, wooden, many&#10;&#10;Description automatically generated">
            <a:extLst>
              <a:ext uri="{FF2B5EF4-FFF2-40B4-BE49-F238E27FC236}">
                <a16:creationId xmlns:a16="http://schemas.microsoft.com/office/drawing/2014/main" id="{D05B5AAA-C471-4BA3-90C1-754C6BCE7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431706"/>
            <a:ext cx="10196992" cy="3629464"/>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58090E9-018F-426F-B1F1-86BE430595E0}"/>
                  </a:ext>
                </a:extLst>
              </p14:cNvPr>
              <p14:cNvContentPartPr/>
              <p14:nvPr/>
            </p14:nvContentPartPr>
            <p14:xfrm>
              <a:off x="776880" y="2107440"/>
              <a:ext cx="509400" cy="205560"/>
            </p14:xfrm>
          </p:contentPart>
        </mc:Choice>
        <mc:Fallback xmlns="">
          <p:pic>
            <p:nvPicPr>
              <p:cNvPr id="9" name="Ink 8">
                <a:extLst>
                  <a:ext uri="{FF2B5EF4-FFF2-40B4-BE49-F238E27FC236}">
                    <a16:creationId xmlns:a16="http://schemas.microsoft.com/office/drawing/2014/main" id="{158090E9-018F-426F-B1F1-86BE430595E0}"/>
                  </a:ext>
                </a:extLst>
              </p:cNvPr>
              <p:cNvPicPr/>
              <p:nvPr/>
            </p:nvPicPr>
            <p:blipFill>
              <a:blip r:embed="rId4"/>
              <a:stretch>
                <a:fillRect/>
              </a:stretch>
            </p:blipFill>
            <p:spPr>
              <a:xfrm>
                <a:off x="761040" y="2044080"/>
                <a:ext cx="5407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DC1FDEE-82F2-4BA2-985C-9D0510A7E338}"/>
                  </a:ext>
                </a:extLst>
              </p14:cNvPr>
              <p14:cNvContentPartPr/>
              <p14:nvPr/>
            </p14:nvContentPartPr>
            <p14:xfrm>
              <a:off x="10135080" y="2143080"/>
              <a:ext cx="393480" cy="143280"/>
            </p14:xfrm>
          </p:contentPart>
        </mc:Choice>
        <mc:Fallback xmlns="">
          <p:pic>
            <p:nvPicPr>
              <p:cNvPr id="10" name="Ink 9">
                <a:extLst>
                  <a:ext uri="{FF2B5EF4-FFF2-40B4-BE49-F238E27FC236}">
                    <a16:creationId xmlns:a16="http://schemas.microsoft.com/office/drawing/2014/main" id="{CDC1FDEE-82F2-4BA2-985C-9D0510A7E338}"/>
                  </a:ext>
                </a:extLst>
              </p:cNvPr>
              <p:cNvPicPr/>
              <p:nvPr/>
            </p:nvPicPr>
            <p:blipFill>
              <a:blip r:embed="rId6"/>
              <a:stretch>
                <a:fillRect/>
              </a:stretch>
            </p:blipFill>
            <p:spPr>
              <a:xfrm>
                <a:off x="10119240" y="2079720"/>
                <a:ext cx="42480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1A2160A-8F7F-4F20-B23F-7B7E78F3F560}"/>
                  </a:ext>
                </a:extLst>
              </p14:cNvPr>
              <p14:cNvContentPartPr/>
              <p14:nvPr/>
            </p14:nvContentPartPr>
            <p14:xfrm>
              <a:off x="10045800" y="1661040"/>
              <a:ext cx="732600" cy="169920"/>
            </p14:xfrm>
          </p:contentPart>
        </mc:Choice>
        <mc:Fallback xmlns="">
          <p:pic>
            <p:nvPicPr>
              <p:cNvPr id="11" name="Ink 10">
                <a:extLst>
                  <a:ext uri="{FF2B5EF4-FFF2-40B4-BE49-F238E27FC236}">
                    <a16:creationId xmlns:a16="http://schemas.microsoft.com/office/drawing/2014/main" id="{C1A2160A-8F7F-4F20-B23F-7B7E78F3F560}"/>
                  </a:ext>
                </a:extLst>
              </p:cNvPr>
              <p:cNvPicPr/>
              <p:nvPr/>
            </p:nvPicPr>
            <p:blipFill>
              <a:blip r:embed="rId8"/>
              <a:stretch>
                <a:fillRect/>
              </a:stretch>
            </p:blipFill>
            <p:spPr>
              <a:xfrm>
                <a:off x="10029960" y="1597680"/>
                <a:ext cx="763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59E082B2-7401-436F-8282-A700399BE259}"/>
                  </a:ext>
                </a:extLst>
              </p14:cNvPr>
              <p14:cNvContentPartPr/>
              <p14:nvPr/>
            </p14:nvContentPartPr>
            <p14:xfrm>
              <a:off x="750240" y="1643040"/>
              <a:ext cx="768240" cy="196920"/>
            </p14:xfrm>
          </p:contentPart>
        </mc:Choice>
        <mc:Fallback xmlns="">
          <p:pic>
            <p:nvPicPr>
              <p:cNvPr id="12" name="Ink 11">
                <a:extLst>
                  <a:ext uri="{FF2B5EF4-FFF2-40B4-BE49-F238E27FC236}">
                    <a16:creationId xmlns:a16="http://schemas.microsoft.com/office/drawing/2014/main" id="{59E082B2-7401-436F-8282-A700399BE259}"/>
                  </a:ext>
                </a:extLst>
              </p:cNvPr>
              <p:cNvPicPr/>
              <p:nvPr/>
            </p:nvPicPr>
            <p:blipFill>
              <a:blip r:embed="rId10"/>
              <a:stretch>
                <a:fillRect/>
              </a:stretch>
            </p:blipFill>
            <p:spPr>
              <a:xfrm>
                <a:off x="734400" y="1579680"/>
                <a:ext cx="799560" cy="323640"/>
              </a:xfrm>
              <a:prstGeom prst="rect">
                <a:avLst/>
              </a:prstGeom>
            </p:spPr>
          </p:pic>
        </mc:Fallback>
      </mc:AlternateContent>
    </p:spTree>
    <p:extLst>
      <p:ext uri="{BB962C8B-B14F-4D97-AF65-F5344CB8AC3E}">
        <p14:creationId xmlns:p14="http://schemas.microsoft.com/office/powerpoint/2010/main" val="71619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F146A-75F4-4D57-A811-A8D7C976FC39}"/>
              </a:ext>
            </a:extLst>
          </p:cNvPr>
          <p:cNvSpPr>
            <a:spLocks noGrp="1"/>
          </p:cNvSpPr>
          <p:nvPr>
            <p:ph idx="1"/>
          </p:nvPr>
        </p:nvSpPr>
        <p:spPr>
          <a:xfrm>
            <a:off x="677334" y="451513"/>
            <a:ext cx="10914444" cy="5589849"/>
          </a:xfrm>
        </p:spPr>
        <p:txBody>
          <a:bodyPr>
            <a:normAutofit/>
          </a:bodyPr>
          <a:lstStyle/>
          <a:p>
            <a:r>
              <a:rPr lang="en-US" sz="2000" dirty="0"/>
              <a:t>select * from staff inner join branch on </a:t>
            </a:r>
            <a:r>
              <a:rPr lang="en-US" sz="2000" dirty="0" err="1"/>
              <a:t>branch.branchno</a:t>
            </a:r>
            <a:r>
              <a:rPr lang="en-US" sz="2000" dirty="0"/>
              <a:t> = </a:t>
            </a:r>
            <a:r>
              <a:rPr lang="en-US" sz="2000" dirty="0" err="1"/>
              <a:t>staff.branchno</a:t>
            </a:r>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C56073EF-F063-4AF7-A6C4-104FD1FCC46D}"/>
              </a:ext>
            </a:extLst>
          </p:cNvPr>
          <p:cNvSpPr>
            <a:spLocks noGrp="1"/>
          </p:cNvSpPr>
          <p:nvPr>
            <p:ph type="sldNum" sz="quarter" idx="12"/>
          </p:nvPr>
        </p:nvSpPr>
        <p:spPr/>
        <p:txBody>
          <a:bodyPr/>
          <a:lstStyle/>
          <a:p>
            <a:fld id="{276E6747-FF29-4557-B0A4-5ABB596E72DC}" type="slidenum">
              <a:rPr lang="en-US" smtClean="0"/>
              <a:t>7</a:t>
            </a:fld>
            <a:endParaRPr lang="en-US"/>
          </a:p>
        </p:txBody>
      </p:sp>
      <p:pic>
        <p:nvPicPr>
          <p:cNvPr id="8" name="Picture 7" descr="A picture containing cabinet, table, wooden, counter&#10;&#10;Description automatically generated">
            <a:extLst>
              <a:ext uri="{FF2B5EF4-FFF2-40B4-BE49-F238E27FC236}">
                <a16:creationId xmlns:a16="http://schemas.microsoft.com/office/drawing/2014/main" id="{04EC1231-D225-4EB7-8A22-43DB217A0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22" y="1499015"/>
            <a:ext cx="10507489" cy="3357797"/>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59436CD4-4203-40F2-ADB2-731080415D66}"/>
                  </a:ext>
                </a:extLst>
              </p14:cNvPr>
              <p14:cNvContentPartPr/>
              <p14:nvPr/>
            </p14:nvContentPartPr>
            <p14:xfrm>
              <a:off x="2661120" y="660960"/>
              <a:ext cx="500400" cy="62640"/>
            </p14:xfrm>
          </p:contentPart>
        </mc:Choice>
        <mc:Fallback xmlns="">
          <p:pic>
            <p:nvPicPr>
              <p:cNvPr id="9" name="Ink 8">
                <a:extLst>
                  <a:ext uri="{FF2B5EF4-FFF2-40B4-BE49-F238E27FC236}">
                    <a16:creationId xmlns:a16="http://schemas.microsoft.com/office/drawing/2014/main" id="{59436CD4-4203-40F2-ADB2-731080415D66}"/>
                  </a:ext>
                </a:extLst>
              </p:cNvPr>
              <p:cNvPicPr/>
              <p:nvPr/>
            </p:nvPicPr>
            <p:blipFill>
              <a:blip r:embed="rId4"/>
              <a:stretch>
                <a:fillRect/>
              </a:stretch>
            </p:blipFill>
            <p:spPr>
              <a:xfrm>
                <a:off x="2645280" y="597600"/>
                <a:ext cx="5317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22E6F8E-C8F2-46C7-9F62-F2D3C8F2A560}"/>
                  </a:ext>
                </a:extLst>
              </p14:cNvPr>
              <p14:cNvContentPartPr/>
              <p14:nvPr/>
            </p14:nvContentPartPr>
            <p14:xfrm>
              <a:off x="4429080" y="642960"/>
              <a:ext cx="804240" cy="125280"/>
            </p14:xfrm>
          </p:contentPart>
        </mc:Choice>
        <mc:Fallback xmlns="">
          <p:pic>
            <p:nvPicPr>
              <p:cNvPr id="10" name="Ink 9">
                <a:extLst>
                  <a:ext uri="{FF2B5EF4-FFF2-40B4-BE49-F238E27FC236}">
                    <a16:creationId xmlns:a16="http://schemas.microsoft.com/office/drawing/2014/main" id="{922E6F8E-C8F2-46C7-9F62-F2D3C8F2A560}"/>
                  </a:ext>
                </a:extLst>
              </p:cNvPr>
              <p:cNvPicPr/>
              <p:nvPr/>
            </p:nvPicPr>
            <p:blipFill>
              <a:blip r:embed="rId6"/>
              <a:stretch>
                <a:fillRect/>
              </a:stretch>
            </p:blipFill>
            <p:spPr>
              <a:xfrm>
                <a:off x="4413240" y="579600"/>
                <a:ext cx="8355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B690226E-AA75-4CEF-8261-D6AADC07D097}"/>
                  </a:ext>
                </a:extLst>
              </p14:cNvPr>
              <p14:cNvContentPartPr/>
              <p14:nvPr/>
            </p14:nvContentPartPr>
            <p14:xfrm>
              <a:off x="2687760" y="535680"/>
              <a:ext cx="482760" cy="45000"/>
            </p14:xfrm>
          </p:contentPart>
        </mc:Choice>
        <mc:Fallback xmlns="">
          <p:pic>
            <p:nvPicPr>
              <p:cNvPr id="11" name="Ink 10">
                <a:extLst>
                  <a:ext uri="{FF2B5EF4-FFF2-40B4-BE49-F238E27FC236}">
                    <a16:creationId xmlns:a16="http://schemas.microsoft.com/office/drawing/2014/main" id="{B690226E-AA75-4CEF-8261-D6AADC07D097}"/>
                  </a:ext>
                </a:extLst>
              </p:cNvPr>
              <p:cNvPicPr/>
              <p:nvPr/>
            </p:nvPicPr>
            <p:blipFill>
              <a:blip r:embed="rId8"/>
              <a:stretch>
                <a:fillRect/>
              </a:stretch>
            </p:blipFill>
            <p:spPr>
              <a:xfrm>
                <a:off x="2671920" y="472320"/>
                <a:ext cx="5140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8C27DCBE-340D-4F33-B80B-03DCA5FEEFF5}"/>
                  </a:ext>
                </a:extLst>
              </p14:cNvPr>
              <p14:cNvContentPartPr/>
              <p14:nvPr/>
            </p14:nvContentPartPr>
            <p14:xfrm>
              <a:off x="6197040" y="1527120"/>
              <a:ext cx="1741680" cy="277200"/>
            </p14:xfrm>
          </p:contentPart>
        </mc:Choice>
        <mc:Fallback xmlns="">
          <p:pic>
            <p:nvPicPr>
              <p:cNvPr id="12" name="Ink 11">
                <a:extLst>
                  <a:ext uri="{FF2B5EF4-FFF2-40B4-BE49-F238E27FC236}">
                    <a16:creationId xmlns:a16="http://schemas.microsoft.com/office/drawing/2014/main" id="{8C27DCBE-340D-4F33-B80B-03DCA5FEEFF5}"/>
                  </a:ext>
                </a:extLst>
              </p:cNvPr>
              <p:cNvPicPr/>
              <p:nvPr/>
            </p:nvPicPr>
            <p:blipFill>
              <a:blip r:embed="rId10"/>
              <a:stretch>
                <a:fillRect/>
              </a:stretch>
            </p:blipFill>
            <p:spPr>
              <a:xfrm>
                <a:off x="6181200" y="1463760"/>
                <a:ext cx="17730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3E92BCB6-B378-4BFF-892A-2950A6244E37}"/>
                  </a:ext>
                </a:extLst>
              </p14:cNvPr>
              <p14:cNvContentPartPr/>
              <p14:nvPr/>
            </p14:nvContentPartPr>
            <p14:xfrm>
              <a:off x="6679440" y="2178720"/>
              <a:ext cx="527040" cy="360"/>
            </p14:xfrm>
          </p:contentPart>
        </mc:Choice>
        <mc:Fallback xmlns="">
          <p:pic>
            <p:nvPicPr>
              <p:cNvPr id="13" name="Ink 12">
                <a:extLst>
                  <a:ext uri="{FF2B5EF4-FFF2-40B4-BE49-F238E27FC236}">
                    <a16:creationId xmlns:a16="http://schemas.microsoft.com/office/drawing/2014/main" id="{3E92BCB6-B378-4BFF-892A-2950A6244E37}"/>
                  </a:ext>
                </a:extLst>
              </p:cNvPr>
              <p:cNvPicPr/>
              <p:nvPr/>
            </p:nvPicPr>
            <p:blipFill>
              <a:blip r:embed="rId12"/>
              <a:stretch>
                <a:fillRect/>
              </a:stretch>
            </p:blipFill>
            <p:spPr>
              <a:xfrm>
                <a:off x="6663600" y="2115360"/>
                <a:ext cx="558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E8B9FDF0-4D37-41FD-B07F-B9D5941F54AD}"/>
                  </a:ext>
                </a:extLst>
              </p14:cNvPr>
              <p14:cNvContentPartPr/>
              <p14:nvPr/>
            </p14:nvContentPartPr>
            <p14:xfrm>
              <a:off x="6697440" y="2652120"/>
              <a:ext cx="491400" cy="18360"/>
            </p14:xfrm>
          </p:contentPart>
        </mc:Choice>
        <mc:Fallback xmlns="">
          <p:pic>
            <p:nvPicPr>
              <p:cNvPr id="14" name="Ink 13">
                <a:extLst>
                  <a:ext uri="{FF2B5EF4-FFF2-40B4-BE49-F238E27FC236}">
                    <a16:creationId xmlns:a16="http://schemas.microsoft.com/office/drawing/2014/main" id="{E8B9FDF0-4D37-41FD-B07F-B9D5941F54AD}"/>
                  </a:ext>
                </a:extLst>
              </p:cNvPr>
              <p:cNvPicPr/>
              <p:nvPr/>
            </p:nvPicPr>
            <p:blipFill>
              <a:blip r:embed="rId14"/>
              <a:stretch>
                <a:fillRect/>
              </a:stretch>
            </p:blipFill>
            <p:spPr>
              <a:xfrm>
                <a:off x="6681600" y="2588760"/>
                <a:ext cx="5227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70DC5C0-2F17-4498-8B05-F5CED8AED61A}"/>
                  </a:ext>
                </a:extLst>
              </p14:cNvPr>
              <p14:cNvContentPartPr/>
              <p14:nvPr/>
            </p14:nvContentPartPr>
            <p14:xfrm>
              <a:off x="6688440" y="3044880"/>
              <a:ext cx="491400" cy="27360"/>
            </p14:xfrm>
          </p:contentPart>
        </mc:Choice>
        <mc:Fallback xmlns="">
          <p:pic>
            <p:nvPicPr>
              <p:cNvPr id="15" name="Ink 14">
                <a:extLst>
                  <a:ext uri="{FF2B5EF4-FFF2-40B4-BE49-F238E27FC236}">
                    <a16:creationId xmlns:a16="http://schemas.microsoft.com/office/drawing/2014/main" id="{D70DC5C0-2F17-4498-8B05-F5CED8AED61A}"/>
                  </a:ext>
                </a:extLst>
              </p:cNvPr>
              <p:cNvPicPr/>
              <p:nvPr/>
            </p:nvPicPr>
            <p:blipFill>
              <a:blip r:embed="rId16"/>
              <a:stretch>
                <a:fillRect/>
              </a:stretch>
            </p:blipFill>
            <p:spPr>
              <a:xfrm>
                <a:off x="6672600" y="2981520"/>
                <a:ext cx="522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9E9395EA-8C56-428B-80FC-5BF646E25544}"/>
                  </a:ext>
                </a:extLst>
              </p14:cNvPr>
              <p14:cNvContentPartPr/>
              <p14:nvPr/>
            </p14:nvContentPartPr>
            <p14:xfrm>
              <a:off x="6715080" y="3536280"/>
              <a:ext cx="482760" cy="18000"/>
            </p14:xfrm>
          </p:contentPart>
        </mc:Choice>
        <mc:Fallback xmlns="">
          <p:pic>
            <p:nvPicPr>
              <p:cNvPr id="16" name="Ink 15">
                <a:extLst>
                  <a:ext uri="{FF2B5EF4-FFF2-40B4-BE49-F238E27FC236}">
                    <a16:creationId xmlns:a16="http://schemas.microsoft.com/office/drawing/2014/main" id="{9E9395EA-8C56-428B-80FC-5BF646E25544}"/>
                  </a:ext>
                </a:extLst>
              </p:cNvPr>
              <p:cNvPicPr/>
              <p:nvPr/>
            </p:nvPicPr>
            <p:blipFill>
              <a:blip r:embed="rId18"/>
              <a:stretch>
                <a:fillRect/>
              </a:stretch>
            </p:blipFill>
            <p:spPr>
              <a:xfrm>
                <a:off x="6699240" y="3472920"/>
                <a:ext cx="5140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B01E2E81-C943-4202-ABF8-F1ECAD550512}"/>
                  </a:ext>
                </a:extLst>
              </p14:cNvPr>
              <p14:cNvContentPartPr/>
              <p14:nvPr/>
            </p14:nvContentPartPr>
            <p14:xfrm>
              <a:off x="6697440" y="4009320"/>
              <a:ext cx="491400" cy="18360"/>
            </p14:xfrm>
          </p:contentPart>
        </mc:Choice>
        <mc:Fallback xmlns="">
          <p:pic>
            <p:nvPicPr>
              <p:cNvPr id="17" name="Ink 16">
                <a:extLst>
                  <a:ext uri="{FF2B5EF4-FFF2-40B4-BE49-F238E27FC236}">
                    <a16:creationId xmlns:a16="http://schemas.microsoft.com/office/drawing/2014/main" id="{B01E2E81-C943-4202-ABF8-F1ECAD550512}"/>
                  </a:ext>
                </a:extLst>
              </p:cNvPr>
              <p:cNvPicPr/>
              <p:nvPr/>
            </p:nvPicPr>
            <p:blipFill>
              <a:blip r:embed="rId20"/>
              <a:stretch>
                <a:fillRect/>
              </a:stretch>
            </p:blipFill>
            <p:spPr>
              <a:xfrm>
                <a:off x="6681600" y="3945960"/>
                <a:ext cx="5227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84C117D4-C528-4B55-8DA4-5026C1DCCFE7}"/>
                  </a:ext>
                </a:extLst>
              </p14:cNvPr>
              <p14:cNvContentPartPr/>
              <p14:nvPr/>
            </p14:nvContentPartPr>
            <p14:xfrm>
              <a:off x="6697440" y="4438080"/>
              <a:ext cx="518040" cy="27000"/>
            </p14:xfrm>
          </p:contentPart>
        </mc:Choice>
        <mc:Fallback xmlns="">
          <p:pic>
            <p:nvPicPr>
              <p:cNvPr id="18" name="Ink 17">
                <a:extLst>
                  <a:ext uri="{FF2B5EF4-FFF2-40B4-BE49-F238E27FC236}">
                    <a16:creationId xmlns:a16="http://schemas.microsoft.com/office/drawing/2014/main" id="{84C117D4-C528-4B55-8DA4-5026C1DCCFE7}"/>
                  </a:ext>
                </a:extLst>
              </p:cNvPr>
              <p:cNvPicPr/>
              <p:nvPr/>
            </p:nvPicPr>
            <p:blipFill>
              <a:blip r:embed="rId22"/>
              <a:stretch>
                <a:fillRect/>
              </a:stretch>
            </p:blipFill>
            <p:spPr>
              <a:xfrm>
                <a:off x="6681600" y="4374720"/>
                <a:ext cx="549360" cy="153720"/>
              </a:xfrm>
              <a:prstGeom prst="rect">
                <a:avLst/>
              </a:prstGeom>
            </p:spPr>
          </p:pic>
        </mc:Fallback>
      </mc:AlternateContent>
    </p:spTree>
    <p:extLst>
      <p:ext uri="{BB962C8B-B14F-4D97-AF65-F5344CB8AC3E}">
        <p14:creationId xmlns:p14="http://schemas.microsoft.com/office/powerpoint/2010/main" val="82206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10FC-2E7F-40FE-A85D-990B0C0BD0C8}"/>
              </a:ext>
            </a:extLst>
          </p:cNvPr>
          <p:cNvSpPr>
            <a:spLocks noGrp="1"/>
          </p:cNvSpPr>
          <p:nvPr>
            <p:ph type="title"/>
          </p:nvPr>
        </p:nvSpPr>
        <p:spPr/>
        <p:txBody>
          <a:bodyPr/>
          <a:lstStyle/>
          <a:p>
            <a:r>
              <a:rPr lang="en-US" b="1" dirty="0"/>
              <a:t>Outer Joins</a:t>
            </a:r>
            <a:br>
              <a:rPr lang="en-US" sz="3200" b="1" dirty="0"/>
            </a:br>
            <a:endParaRPr lang="en-US" dirty="0"/>
          </a:p>
        </p:txBody>
      </p:sp>
      <p:sp>
        <p:nvSpPr>
          <p:cNvPr id="3" name="Content Placeholder 2">
            <a:extLst>
              <a:ext uri="{FF2B5EF4-FFF2-40B4-BE49-F238E27FC236}">
                <a16:creationId xmlns:a16="http://schemas.microsoft.com/office/drawing/2014/main" id="{FD708986-AD33-4E88-B01E-AB32FA789DF1}"/>
              </a:ext>
            </a:extLst>
          </p:cNvPr>
          <p:cNvSpPr>
            <a:spLocks noGrp="1"/>
          </p:cNvSpPr>
          <p:nvPr>
            <p:ph idx="1"/>
          </p:nvPr>
        </p:nvSpPr>
        <p:spPr/>
        <p:txBody>
          <a:bodyPr/>
          <a:lstStyle/>
          <a:p>
            <a:pPr lvl="3"/>
            <a:r>
              <a:rPr lang="en-US" sz="2000" b="1" dirty="0"/>
              <a:t>Left Outer Join</a:t>
            </a:r>
          </a:p>
          <a:p>
            <a:pPr lvl="3"/>
            <a:r>
              <a:rPr lang="en-US" sz="2000" b="1" dirty="0"/>
              <a:t>Right Outer Join</a:t>
            </a:r>
          </a:p>
          <a:p>
            <a:pPr lvl="3"/>
            <a:r>
              <a:rPr lang="en-US" sz="2000" b="1" dirty="0"/>
              <a:t>Full Outer Join</a:t>
            </a:r>
          </a:p>
          <a:p>
            <a:endParaRPr lang="en-US" dirty="0"/>
          </a:p>
        </p:txBody>
      </p:sp>
      <p:sp>
        <p:nvSpPr>
          <p:cNvPr id="4" name="Slide Number Placeholder 3">
            <a:extLst>
              <a:ext uri="{FF2B5EF4-FFF2-40B4-BE49-F238E27FC236}">
                <a16:creationId xmlns:a16="http://schemas.microsoft.com/office/drawing/2014/main" id="{7ACA32A2-5B7F-4CC9-BFF8-DD5FBD633187}"/>
              </a:ext>
            </a:extLst>
          </p:cNvPr>
          <p:cNvSpPr>
            <a:spLocks noGrp="1"/>
          </p:cNvSpPr>
          <p:nvPr>
            <p:ph type="sldNum" sz="quarter" idx="12"/>
          </p:nvPr>
        </p:nvSpPr>
        <p:spPr/>
        <p:txBody>
          <a:bodyPr/>
          <a:lstStyle/>
          <a:p>
            <a:fld id="{276E6747-FF29-4557-B0A4-5ABB596E72DC}" type="slidenum">
              <a:rPr lang="en-US" smtClean="0"/>
              <a:t>8</a:t>
            </a:fld>
            <a:endParaRPr lang="en-US"/>
          </a:p>
        </p:txBody>
      </p:sp>
    </p:spTree>
    <p:extLst>
      <p:ext uri="{BB962C8B-B14F-4D97-AF65-F5344CB8AC3E}">
        <p14:creationId xmlns:p14="http://schemas.microsoft.com/office/powerpoint/2010/main" val="241608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126E-2248-4AED-B1F8-9C8A61850EC6}"/>
              </a:ext>
            </a:extLst>
          </p:cNvPr>
          <p:cNvSpPr>
            <a:spLocks noGrp="1"/>
          </p:cNvSpPr>
          <p:nvPr>
            <p:ph type="title"/>
          </p:nvPr>
        </p:nvSpPr>
        <p:spPr>
          <a:xfrm>
            <a:off x="677334" y="156239"/>
            <a:ext cx="8596668" cy="519046"/>
          </a:xfrm>
        </p:spPr>
        <p:txBody>
          <a:bodyPr>
            <a:normAutofit fontScale="90000"/>
          </a:bodyPr>
          <a:lstStyle/>
          <a:p>
            <a:r>
              <a:rPr lang="en-US" dirty="0"/>
              <a:t>SQL LEFT OUTER JOIN </a:t>
            </a:r>
          </a:p>
        </p:txBody>
      </p:sp>
      <p:sp>
        <p:nvSpPr>
          <p:cNvPr id="3" name="Content Placeholder 2">
            <a:extLst>
              <a:ext uri="{FF2B5EF4-FFF2-40B4-BE49-F238E27FC236}">
                <a16:creationId xmlns:a16="http://schemas.microsoft.com/office/drawing/2014/main" id="{6464BD8C-78CA-47D4-8011-996D0812BFF2}"/>
              </a:ext>
            </a:extLst>
          </p:cNvPr>
          <p:cNvSpPr>
            <a:spLocks noGrp="1"/>
          </p:cNvSpPr>
          <p:nvPr>
            <p:ph idx="1"/>
          </p:nvPr>
        </p:nvSpPr>
        <p:spPr>
          <a:xfrm>
            <a:off x="211015" y="675285"/>
            <a:ext cx="11408899" cy="6182715"/>
          </a:xfrm>
        </p:spPr>
        <p:txBody>
          <a:bodyPr>
            <a:normAutofit/>
          </a:bodyPr>
          <a:lstStyle/>
          <a:p>
            <a:r>
              <a:rPr lang="en-US" dirty="0"/>
              <a:t>The LEFT JOIN keyword returns all records from the left table (table1), and the matched records from the right table (table2). The result is NULL from the right side, if there is no match.</a:t>
            </a:r>
          </a:p>
        </p:txBody>
      </p:sp>
      <p:pic>
        <p:nvPicPr>
          <p:cNvPr id="5" name="Content Placeholder 8" descr="A screenshot of a cell phone&#10;&#10;Description automatically generated">
            <a:extLst>
              <a:ext uri="{FF2B5EF4-FFF2-40B4-BE49-F238E27FC236}">
                <a16:creationId xmlns:a16="http://schemas.microsoft.com/office/drawing/2014/main" id="{ACD88981-C497-4AC6-9D99-620005344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69" y="3269670"/>
            <a:ext cx="3782126" cy="253600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6CF44C3-4190-4B6F-8F12-DF4A14014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849" y="3372649"/>
            <a:ext cx="6756381" cy="2536008"/>
          </a:xfrm>
          <a:prstGeom prst="rect">
            <a:avLst/>
          </a:prstGeom>
        </p:spPr>
      </p:pic>
      <p:sp>
        <p:nvSpPr>
          <p:cNvPr id="7" name="Arrow: Up 6">
            <a:extLst>
              <a:ext uri="{FF2B5EF4-FFF2-40B4-BE49-F238E27FC236}">
                <a16:creationId xmlns:a16="http://schemas.microsoft.com/office/drawing/2014/main" id="{A5C83989-85D9-4E40-990A-6919463B23A7}"/>
              </a:ext>
            </a:extLst>
          </p:cNvPr>
          <p:cNvSpPr/>
          <p:nvPr/>
        </p:nvSpPr>
        <p:spPr>
          <a:xfrm>
            <a:off x="1038928" y="5833867"/>
            <a:ext cx="225083" cy="71684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AF384053-63BC-4FE6-B3DA-DB0B0296D5B7}"/>
              </a:ext>
            </a:extLst>
          </p:cNvPr>
          <p:cNvSpPr/>
          <p:nvPr/>
        </p:nvSpPr>
        <p:spPr>
          <a:xfrm>
            <a:off x="11040530" y="5956893"/>
            <a:ext cx="225083" cy="716846"/>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QL LEFT JOIN">
            <a:extLst>
              <a:ext uri="{FF2B5EF4-FFF2-40B4-BE49-F238E27FC236}">
                <a16:creationId xmlns:a16="http://schemas.microsoft.com/office/drawing/2014/main" id="{DBD55103-F30A-423D-BC74-4B62064CA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2155" y="1292759"/>
            <a:ext cx="2533330" cy="194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82991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15599</TotalTime>
  <Words>809</Words>
  <Application>Microsoft Office PowerPoint</Application>
  <PresentationFormat>Widescreen</PresentationFormat>
  <Paragraphs>110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vt:lpstr>
      <vt:lpstr>Vapor Trail</vt:lpstr>
      <vt:lpstr>CSC371-Database Systems I Lecture-11(Lab)  (Fall 2023) </vt:lpstr>
      <vt:lpstr>Previous Lecture Review</vt:lpstr>
      <vt:lpstr>PowerPoint Presentation</vt:lpstr>
      <vt:lpstr>Agenda</vt:lpstr>
      <vt:lpstr>SQL INNER JOIN </vt:lpstr>
      <vt:lpstr>PowerPoint Presentation</vt:lpstr>
      <vt:lpstr>PowerPoint Presentation</vt:lpstr>
      <vt:lpstr>Outer Joins </vt:lpstr>
      <vt:lpstr>SQL LEFT OUTER JOIN </vt:lpstr>
      <vt:lpstr>PowerPoint Presentation</vt:lpstr>
      <vt:lpstr>Generate a report for total salary of each branch</vt:lpstr>
      <vt:lpstr>SQL RIGHT OUTER JOIN</vt:lpstr>
      <vt:lpstr>PowerPoint Presentation</vt:lpstr>
      <vt:lpstr>Detail of all properties with the detail of staff who assigned each property</vt:lpstr>
      <vt:lpstr>SQL FULL OUTER JOIN</vt:lpstr>
      <vt:lpstr>PowerPoint Presentation</vt:lpstr>
      <vt:lpstr>PowerPoint Presentation</vt:lpstr>
      <vt:lpstr>Is there any staff number who did not assign a property and there is any property which is not assigned to any staff number at branch B003</vt:lpstr>
      <vt:lpstr>PowerPoint Presentation</vt:lpstr>
      <vt:lpstr>Self Join</vt:lpstr>
      <vt:lpstr>PowerPoint Presentation</vt:lpstr>
      <vt:lpstr>Reading Assignment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CSC371-Database Systems I (Lab) (Spring2020)</dc:title>
  <dc:creator>Abdul Qayyum</dc:creator>
  <cp:lastModifiedBy>khaqan zaheer</cp:lastModifiedBy>
  <cp:revision>267</cp:revision>
  <dcterms:created xsi:type="dcterms:W3CDTF">2020-06-03T03:05:45Z</dcterms:created>
  <dcterms:modified xsi:type="dcterms:W3CDTF">2023-10-02T05:28:25Z</dcterms:modified>
</cp:coreProperties>
</file>