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348" r:id="rId4"/>
    <p:sldId id="258" r:id="rId5"/>
    <p:sldId id="357" r:id="rId6"/>
    <p:sldId id="329" r:id="rId7"/>
    <p:sldId id="353" r:id="rId8"/>
    <p:sldId id="365" r:id="rId9"/>
    <p:sldId id="360" r:id="rId10"/>
    <p:sldId id="349" r:id="rId11"/>
    <p:sldId id="3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35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25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641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378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0199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75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1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1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3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Lecture-13 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</a:t>
            </a:r>
            <a:r>
              <a:rPr lang="en-US">
                <a:latin typeface="+mn-lt"/>
              </a:rPr>
              <a:t>	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(</a:t>
            </a:r>
            <a:r>
              <a:rPr lang="en-US" dirty="0">
                <a:latin typeface="+mn-lt"/>
              </a:rPr>
              <a:t>Fall 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22C-F436-49D0-AD9C-223ACDB9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1026942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 With Multiple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6D7-2D77-4996-BCB2-347301D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801858"/>
            <a:ext cx="10705513" cy="5873262"/>
          </a:xfrm>
        </p:spPr>
        <p:txBody>
          <a:bodyPr/>
          <a:lstStyle/>
          <a:p>
            <a:r>
              <a:rPr lang="en-US" dirty="0"/>
              <a:t>CREATE PROCEDURE </a:t>
            </a:r>
            <a:r>
              <a:rPr lang="en-US" dirty="0" err="1"/>
              <a:t>SelectPositionWiseStaff_branch</a:t>
            </a:r>
            <a:r>
              <a:rPr lang="en-US" dirty="0"/>
              <a:t> @position varchar(30)</a:t>
            </a:r>
          </a:p>
          <a:p>
            <a:pPr marL="0" indent="0">
              <a:buNone/>
            </a:pPr>
            <a:r>
              <a:rPr lang="en-US" dirty="0"/>
              <a:t>     AS</a:t>
            </a:r>
          </a:p>
          <a:p>
            <a:pPr marL="0" indent="0">
              <a:buNone/>
            </a:pPr>
            <a:r>
              <a:rPr lang="en-US" dirty="0"/>
              <a:t>     SELECT * FROM staff WHERE position = @position;</a:t>
            </a:r>
          </a:p>
          <a:p>
            <a:pPr marL="0" indent="0">
              <a:buNone/>
            </a:pPr>
            <a:r>
              <a:rPr lang="en-US" dirty="0"/>
              <a:t>     SELECT * FROM branch where </a:t>
            </a:r>
            <a:r>
              <a:rPr lang="en-US" dirty="0" err="1"/>
              <a:t>branchno</a:t>
            </a:r>
            <a:r>
              <a:rPr lang="en-US" dirty="0"/>
              <a:t> in (select </a:t>
            </a:r>
            <a:r>
              <a:rPr lang="en-US" dirty="0" err="1"/>
              <a:t>branchno</a:t>
            </a:r>
            <a:r>
              <a:rPr lang="en-US" dirty="0"/>
              <a:t> from staff where position= @position);</a:t>
            </a:r>
          </a:p>
          <a:p>
            <a:r>
              <a:rPr lang="en-US" dirty="0"/>
              <a:t>execute </a:t>
            </a:r>
            <a:r>
              <a:rPr lang="en-US" dirty="0" err="1"/>
              <a:t>SelectPositionWiseStaff_branch</a:t>
            </a:r>
            <a:r>
              <a:rPr lang="en-US" dirty="0"/>
              <a:t>  ‘manager’;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FB17-1BD9-401F-A286-D474664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D2E6E-B5BB-4435-A116-B23A6EBE7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8" y="3277772"/>
            <a:ext cx="9486312" cy="27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0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071B-B120-4351-9A96-8EF916A9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76"/>
            <a:ext cx="8596668" cy="811236"/>
          </a:xfrm>
        </p:spPr>
        <p:txBody>
          <a:bodyPr>
            <a:normAutofit fontScale="90000"/>
          </a:bodyPr>
          <a:lstStyle/>
          <a:p>
            <a:r>
              <a:rPr lang="en-US" dirty="0"/>
              <a:t>Salary </a:t>
            </a:r>
            <a:r>
              <a:rPr lang="en-US" dirty="0" err="1"/>
              <a:t>updation</a:t>
            </a:r>
            <a:r>
              <a:rPr lang="en-US" dirty="0"/>
              <a:t> of an Assistant SL41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E449-BB47-4DE5-A767-853C8EA3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5" y="1083213"/>
            <a:ext cx="11127544" cy="5774787"/>
          </a:xfrm>
        </p:spPr>
        <p:txBody>
          <a:bodyPr/>
          <a:lstStyle/>
          <a:p>
            <a:r>
              <a:rPr lang="en-US" dirty="0"/>
              <a:t>CREATE PROCEDURE </a:t>
            </a:r>
            <a:r>
              <a:rPr lang="en-US" dirty="0" err="1"/>
              <a:t>salaryUpdationStaff</a:t>
            </a:r>
            <a:r>
              <a:rPr lang="en-US" dirty="0"/>
              <a:t> @position varchar(30), @staffno varchar(30), @salary int</a:t>
            </a:r>
          </a:p>
          <a:p>
            <a:pPr marL="0" indent="0">
              <a:buNone/>
            </a:pPr>
            <a:r>
              <a:rPr lang="en-US" dirty="0"/>
              <a:t>     AS</a:t>
            </a:r>
          </a:p>
          <a:p>
            <a:pPr marL="0" indent="0">
              <a:buNone/>
            </a:pPr>
            <a:r>
              <a:rPr lang="en-US" dirty="0"/>
              <a:t>     SELECT * FROM staff WHERE position = @position AND </a:t>
            </a:r>
            <a:r>
              <a:rPr lang="en-US" dirty="0" err="1"/>
              <a:t>staffno</a:t>
            </a:r>
            <a:r>
              <a:rPr lang="en-US" dirty="0"/>
              <a:t>=@staffno;</a:t>
            </a:r>
          </a:p>
          <a:p>
            <a:pPr marL="0" indent="0">
              <a:buNone/>
            </a:pPr>
            <a:r>
              <a:rPr lang="en-US" dirty="0"/>
              <a:t>     update staff set salary = salary+(salary *@salary/100) where  position = @position AND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staffno</a:t>
            </a:r>
            <a:r>
              <a:rPr lang="en-US" dirty="0"/>
              <a:t>=@staffno;</a:t>
            </a:r>
          </a:p>
          <a:p>
            <a:pPr marL="0" indent="0">
              <a:buNone/>
            </a:pPr>
            <a:r>
              <a:rPr lang="en-US" dirty="0"/>
              <a:t>     SELECT * FROM staff WHERE position = @position AND </a:t>
            </a:r>
            <a:r>
              <a:rPr lang="en-US" dirty="0" err="1"/>
              <a:t>staffno</a:t>
            </a:r>
            <a:r>
              <a:rPr lang="en-US" dirty="0"/>
              <a:t>=@staffno;</a:t>
            </a:r>
          </a:p>
          <a:p>
            <a:r>
              <a:rPr lang="en-US" dirty="0"/>
              <a:t>  execute </a:t>
            </a:r>
            <a:r>
              <a:rPr lang="en-US" dirty="0" err="1"/>
              <a:t>salaryUpdationStaff</a:t>
            </a:r>
            <a:r>
              <a:rPr lang="en-US" dirty="0"/>
              <a:t>   'Assistant’,   'SL41’,  5;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1A6C-3E73-4C65-BC52-1D60C07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A9B55A-4237-4542-A279-E64BAE646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4093698"/>
            <a:ext cx="9453490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Stored Procedure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Sub Query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D7F1-0C78-48F7-916C-6C74D2A4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21260"/>
            <a:ext cx="3486637" cy="2078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E3F5-6D8D-4E6F-A507-11198D3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E1DC6-92F8-4DDA-8770-8755AB18C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27" y="221260"/>
            <a:ext cx="6756381" cy="22575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BEFFF-BD64-4D10-9759-8EFB7691D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4632672"/>
            <a:ext cx="9317607" cy="2078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6E4F9-A32F-4B1C-91A7-8AB7B7932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426966"/>
            <a:ext cx="7977472" cy="20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Stored Procedure</a:t>
            </a:r>
          </a:p>
          <a:p>
            <a:pPr lvl="2"/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26D-6D5D-4963-AF81-7F7EBF4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10"/>
            <a:ext cx="8596668" cy="684628"/>
          </a:xfrm>
        </p:spPr>
        <p:txBody>
          <a:bodyPr>
            <a:normAutofit/>
          </a:bodyPr>
          <a:lstStyle/>
          <a:p>
            <a:r>
              <a:rPr lang="en-US" dirty="0"/>
              <a:t>SQL 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1883-7482-4822-8FB9-B09AB27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94010"/>
            <a:ext cx="9535811" cy="5014420"/>
          </a:xfrm>
        </p:spPr>
        <p:txBody>
          <a:bodyPr>
            <a:normAutofit/>
          </a:bodyPr>
          <a:lstStyle/>
          <a:p>
            <a:r>
              <a:rPr lang="en-US" dirty="0"/>
              <a:t>A stored procedure is a prepared SQL code that you can save.</a:t>
            </a:r>
          </a:p>
          <a:p>
            <a:r>
              <a:rPr lang="en-US" dirty="0"/>
              <a:t>The code can be reused repeatedly.</a:t>
            </a:r>
          </a:p>
          <a:p>
            <a:r>
              <a:rPr lang="en-US" dirty="0"/>
              <a:t>So if you have an SQL query that you write again and again, save it as a stored procedure, and then just call it to execute it.</a:t>
            </a:r>
          </a:p>
          <a:p>
            <a:r>
              <a:rPr lang="en-US" dirty="0"/>
              <a:t>You can also pass parameters to a stored procedure, so that the stored procedure can act based on the parameter value(s) that is passed.</a:t>
            </a:r>
          </a:p>
          <a:p>
            <a:r>
              <a:rPr lang="en-US" dirty="0"/>
              <a:t>A stored procedure can consist of more than one query. 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DE49-1D4E-485D-A2DB-1D2BC00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BD8C-78CA-47D4-8011-996D081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3"/>
            <a:ext cx="10789920" cy="3643532"/>
          </a:xfrm>
        </p:spPr>
        <p:txBody>
          <a:bodyPr>
            <a:normAutofit/>
          </a:bodyPr>
          <a:lstStyle/>
          <a:p>
            <a:r>
              <a:rPr lang="en-US" sz="2800" b="1" dirty="0"/>
              <a:t>Syntax</a:t>
            </a:r>
            <a:endParaRPr lang="en-US" b="1" dirty="0"/>
          </a:p>
          <a:p>
            <a:r>
              <a:rPr lang="en-US" dirty="0"/>
              <a:t>CREATE PROCEDURE </a:t>
            </a:r>
            <a:r>
              <a:rPr lang="en-US" i="1" dirty="0" err="1"/>
              <a:t>procedure_name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i="1" dirty="0" err="1"/>
              <a:t>sql_statement</a:t>
            </a:r>
            <a:r>
              <a:rPr lang="en-US" i="1" dirty="0"/>
              <a:t> (s)</a:t>
            </a:r>
            <a:br>
              <a:rPr lang="en-US" dirty="0"/>
            </a:br>
            <a:r>
              <a:rPr lang="en-US" dirty="0"/>
              <a:t>;</a:t>
            </a:r>
          </a:p>
          <a:p>
            <a:endParaRPr lang="en-US" sz="2800" b="1" dirty="0"/>
          </a:p>
          <a:p>
            <a:r>
              <a:rPr lang="en-US" sz="2800" b="1" dirty="0"/>
              <a:t>Execution</a:t>
            </a:r>
            <a:endParaRPr lang="en-US" b="1" dirty="0"/>
          </a:p>
          <a:p>
            <a:r>
              <a:rPr lang="en-US" dirty="0"/>
              <a:t>EXEC </a:t>
            </a:r>
            <a:r>
              <a:rPr lang="en-US" i="1" dirty="0" err="1"/>
              <a:t>procedure_name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48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83E6-2CCF-4F27-B6DA-65F3C1C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225084"/>
            <a:ext cx="9777046" cy="661182"/>
          </a:xfrm>
        </p:spPr>
        <p:txBody>
          <a:bodyPr>
            <a:normAutofit/>
          </a:bodyPr>
          <a:lstStyle/>
          <a:p>
            <a:r>
              <a:rPr lang="en-US" sz="3200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4F7-3C18-4D54-B235-151DA691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97280"/>
            <a:ext cx="11291520" cy="5535636"/>
          </a:xfrm>
        </p:spPr>
        <p:txBody>
          <a:bodyPr/>
          <a:lstStyle/>
          <a:p>
            <a:r>
              <a:rPr lang="en-US" dirty="0"/>
              <a:t>CREATE PROCEDURE </a:t>
            </a:r>
            <a:r>
              <a:rPr lang="en-US" dirty="0" err="1"/>
              <a:t>SelectAllStaff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 * FROM Staff;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selectallStaff</a:t>
            </a:r>
            <a:r>
              <a:rPr lang="en-US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FA83-76C1-4427-9A82-3B17CB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picture containing cabinet, indoor, table, wooden&#10;&#10;Description automatically generated">
            <a:extLst>
              <a:ext uri="{FF2B5EF4-FFF2-40B4-BE49-F238E27FC236}">
                <a16:creationId xmlns:a16="http://schemas.microsoft.com/office/drawing/2014/main" id="{02FDF859-4A56-44ED-BAC6-01FE6B10D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65" y="3429000"/>
            <a:ext cx="6805073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D5D-8BAF-415D-8C7B-368F96C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75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 With One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39EC-4A14-4B1D-A6A5-748A972A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483"/>
            <a:ext cx="9479540" cy="4901880"/>
          </a:xfrm>
        </p:spPr>
        <p:txBody>
          <a:bodyPr/>
          <a:lstStyle/>
          <a:p>
            <a:r>
              <a:rPr lang="en-US" dirty="0"/>
              <a:t>CREATE PROCEDURE </a:t>
            </a:r>
            <a:r>
              <a:rPr lang="en-US" dirty="0" err="1"/>
              <a:t>SelectPositionWiseStaff</a:t>
            </a:r>
            <a:r>
              <a:rPr lang="en-US" dirty="0"/>
              <a:t> @position varchar(30)</a:t>
            </a:r>
          </a:p>
          <a:p>
            <a:pPr marL="0" indent="0">
              <a:buNone/>
            </a:pPr>
            <a:r>
              <a:rPr lang="en-US" dirty="0"/>
              <a:t>     AS</a:t>
            </a:r>
          </a:p>
          <a:p>
            <a:pPr marL="0" indent="0">
              <a:buNone/>
            </a:pPr>
            <a:r>
              <a:rPr lang="en-US" dirty="0"/>
              <a:t>     SELECT * FROM staff WHERE position = @position;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selectpositionwisestaff</a:t>
            </a:r>
            <a:r>
              <a:rPr lang="en-US" dirty="0"/>
              <a:t>  'manager'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7845-69A2-44C5-ACAB-849A65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47ADEB-7C02-4823-B3D4-DB8EDB21F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3756074"/>
            <a:ext cx="7782827" cy="19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864-A9C2-4D64-B400-4458826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9044620" cy="926975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 With Multiple Parameters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9539-9989-49F6-A9DD-5444FC75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3212"/>
            <a:ext cx="11044974" cy="5323275"/>
          </a:xfrm>
        </p:spPr>
        <p:txBody>
          <a:bodyPr/>
          <a:lstStyle/>
          <a:p>
            <a:r>
              <a:rPr lang="en-US" dirty="0"/>
              <a:t>CREATE PROCEDURE </a:t>
            </a:r>
            <a:r>
              <a:rPr lang="en-US" dirty="0" err="1"/>
              <a:t>PropertiesBranchstaff</a:t>
            </a:r>
            <a:r>
              <a:rPr lang="en-US" dirty="0"/>
              <a:t> @staffno varchar(30), @branchno varchar(10)</a:t>
            </a:r>
          </a:p>
          <a:p>
            <a:pPr marL="0" indent="0">
              <a:buNone/>
            </a:pPr>
            <a:r>
              <a:rPr lang="en-US" dirty="0"/>
              <a:t>     AS</a:t>
            </a:r>
          </a:p>
          <a:p>
            <a:pPr marL="0" indent="0">
              <a:buNone/>
            </a:pPr>
            <a:r>
              <a:rPr lang="en-US" dirty="0"/>
              <a:t>     SELECT </a:t>
            </a:r>
            <a:r>
              <a:rPr lang="en-US" dirty="0" err="1"/>
              <a:t>propertyno</a:t>
            </a:r>
            <a:r>
              <a:rPr lang="en-US" dirty="0"/>
              <a:t> FROM </a:t>
            </a:r>
            <a:r>
              <a:rPr lang="en-US" dirty="0" err="1"/>
              <a:t>PropertyForRent</a:t>
            </a:r>
            <a:r>
              <a:rPr lang="en-US" dirty="0"/>
              <a:t> WHERE </a:t>
            </a:r>
            <a:r>
              <a:rPr lang="en-US" dirty="0" err="1"/>
              <a:t>staffno</a:t>
            </a:r>
            <a:r>
              <a:rPr lang="en-US" dirty="0"/>
              <a:t> = @staffno AND </a:t>
            </a:r>
            <a:r>
              <a:rPr lang="en-US" dirty="0" err="1"/>
              <a:t>branchno</a:t>
            </a:r>
            <a:r>
              <a:rPr lang="en-US" dirty="0"/>
              <a:t> = @branchno;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r>
              <a:rPr lang="en-US" dirty="0"/>
              <a:t>exec </a:t>
            </a:r>
            <a:r>
              <a:rPr lang="en-US" dirty="0" err="1"/>
              <a:t>PropertiesBranchstaff</a:t>
            </a:r>
            <a:r>
              <a:rPr lang="en-US" dirty="0"/>
              <a:t> @staffno = ‘SG37', @branchno = ‘B003’;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4027-543C-4AC3-80DB-D4C6FEA8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34947-00DF-4097-94F1-C2BE546C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32" y="3429000"/>
            <a:ext cx="3896751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32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16344</TotalTime>
  <Words>406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Vapor Trail</vt:lpstr>
      <vt:lpstr>CSC371-Database Systems I Lecture-13 (Lab)     (Fall 2023) </vt:lpstr>
      <vt:lpstr>Previous Lecture Review</vt:lpstr>
      <vt:lpstr>PowerPoint Presentation</vt:lpstr>
      <vt:lpstr>Agenda</vt:lpstr>
      <vt:lpstr>SQL Stored Procedures</vt:lpstr>
      <vt:lpstr>PowerPoint Presentation</vt:lpstr>
      <vt:lpstr>Simple Example</vt:lpstr>
      <vt:lpstr>Stored Procedure With One Parameter</vt:lpstr>
      <vt:lpstr>Stored Procedure With Multiple Parameters </vt:lpstr>
      <vt:lpstr>Stored Procedure With Multiple statements</vt:lpstr>
      <vt:lpstr>Salary updation of an Assistant SL41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318</cp:revision>
  <dcterms:created xsi:type="dcterms:W3CDTF">2020-06-03T03:05:45Z</dcterms:created>
  <dcterms:modified xsi:type="dcterms:W3CDTF">2023-10-02T05:27:27Z</dcterms:modified>
</cp:coreProperties>
</file>